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2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12E"/>
    <a:srgbClr val="FF4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2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71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31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0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8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84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87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9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8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F99A-6945-4EA0-B759-207E227659E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532A-ED1F-4653-8C14-887BF3408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52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7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microsoft.com/office/2007/relationships/hdphoto" Target="../media/hdphoto6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23" Type="http://schemas.openxmlformats.org/officeDocument/2006/relationships/image" Target="../media/image14.png"/><Relationship Id="rId10" Type="http://schemas.openxmlformats.org/officeDocument/2006/relationships/image" Target="../media/image6.jpe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1193"/>
            <a:ext cx="4172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pt-BR" sz="3000" b="1" i="1" dirty="0" smtClean="0"/>
              <a:t>ow </a:t>
            </a:r>
            <a:r>
              <a:rPr lang="pt-BR" sz="3000" b="1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pt-BR" sz="3000" b="1" i="1" dirty="0" smtClean="0"/>
              <a:t>evel </a:t>
            </a:r>
            <a:r>
              <a:rPr lang="pt-BR" sz="3000" b="1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pt-BR" sz="3000" b="1" i="1" dirty="0" smtClean="0"/>
              <a:t>esign - LLD</a:t>
            </a:r>
          </a:p>
        </p:txBody>
      </p:sp>
      <p:pic>
        <p:nvPicPr>
          <p:cNvPr id="15" name="Picture 4" descr="60 principais ilustrações de stock, clip art, desenhos animados e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35" b="100000" l="17157" r="498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58047" r="52697" b="-182"/>
          <a:stretch/>
        </p:blipFill>
        <p:spPr bwMode="auto">
          <a:xfrm flipH="1">
            <a:off x="7312734" y="3139654"/>
            <a:ext cx="543777" cy="67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ernet Premium Ã­c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363291" y="3359220"/>
            <a:ext cx="498595" cy="4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4763" y="4358387"/>
            <a:ext cx="467276" cy="4192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604" y="4358387"/>
            <a:ext cx="444724" cy="399018"/>
          </a:xfrm>
          <a:prstGeom prst="rect">
            <a:avLst/>
          </a:prstGeom>
        </p:spPr>
      </p:pic>
      <p:pic>
        <p:nvPicPr>
          <p:cNvPr id="26" name="Picture 14" descr="Firefox's new logo has more fire, less fox - The Ver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0463" b="95370" l="22849" r="480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36" t="52023" r="52190" b="7629"/>
          <a:stretch/>
        </p:blipFill>
        <p:spPr bwMode="auto">
          <a:xfrm>
            <a:off x="10510360" y="2712259"/>
            <a:ext cx="526097" cy="46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9417607" y="1011398"/>
            <a:ext cx="1282388" cy="37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CLIENTES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2096" y="1011398"/>
            <a:ext cx="273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</a:t>
            </a:r>
            <a:r>
              <a:rPr lang="pt-BR" b="1" dirty="0" smtClean="0"/>
              <a:t>NCUBADORA</a:t>
            </a:r>
            <a:endParaRPr lang="pt-BR" b="1" dirty="0"/>
          </a:p>
        </p:txBody>
      </p:sp>
      <p:pic>
        <p:nvPicPr>
          <p:cNvPr id="39" name="Picture 2" descr="internet Premium Ã­c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59898">
            <a:off x="2336444" y="1993662"/>
            <a:ext cx="498595" cy="4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6" descr="Computador caderno, ícones, jogo Desenho | k17300822 | Fotosearch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" t="38577" r="70196" b="42758"/>
          <a:stretch/>
        </p:blipFill>
        <p:spPr bwMode="auto">
          <a:xfrm>
            <a:off x="464204" y="2965076"/>
            <a:ext cx="1323521" cy="91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60 principais ilustrações de stock, clip art, desenhos animados e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35" b="100000" l="17157" r="498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58047" r="52697" b="-182"/>
          <a:stretch/>
        </p:blipFill>
        <p:spPr bwMode="auto">
          <a:xfrm>
            <a:off x="4317160" y="3148090"/>
            <a:ext cx="575855" cy="67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6" descr="Html, Css And Javascript Logo - Html Css Logo Png, Transparent Png - kind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2432" y1="32857" x2="12432" y2="27500"/>
                        <a14:foregroundMark x1="21081" y1="28929" x2="23784" y2="33571"/>
                        <a14:foregroundMark x1="28378" y1="28929" x2="31081" y2="32857"/>
                        <a14:foregroundMark x1="38649" y1="10714" x2="38649" y2="4643"/>
                        <a14:foregroundMark x1="44054" y1="11429" x2="43243" y2="4286"/>
                        <a14:foregroundMark x1="48649" y1="10714" x2="48649" y2="4286"/>
                        <a14:foregroundMark x1="54324" y1="12857" x2="54324" y2="6071"/>
                        <a14:foregroundMark x1="59189" y1="12857" x2="59189" y2="5714"/>
                        <a14:foregroundMark x1="62703" y1="8214" x2="62703" y2="11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57" y="3815168"/>
            <a:ext cx="815406" cy="6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Imagem 20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2154289"/>
            <a:ext cx="1131793" cy="1131793"/>
          </a:xfrm>
          <a:prstGeom prst="rect">
            <a:avLst/>
          </a:prstGeom>
        </p:spPr>
      </p:pic>
      <p:sp>
        <p:nvSpPr>
          <p:cNvPr id="2061" name="CaixaDeTexto 2060"/>
          <p:cNvSpPr txBox="1"/>
          <p:nvPr/>
        </p:nvSpPr>
        <p:spPr>
          <a:xfrm>
            <a:off x="4748374" y="3354672"/>
            <a:ext cx="14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Banco de Dados</a:t>
            </a:r>
            <a:endParaRPr lang="pt-BR" sz="1200" b="1" dirty="0"/>
          </a:p>
        </p:txBody>
      </p:sp>
      <p:sp>
        <p:nvSpPr>
          <p:cNvPr id="2062" name="CaixaDeTexto 2061"/>
          <p:cNvSpPr txBox="1"/>
          <p:nvPr/>
        </p:nvSpPr>
        <p:spPr>
          <a:xfrm>
            <a:off x="5141260" y="4350675"/>
            <a:ext cx="655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Site</a:t>
            </a:r>
            <a:endParaRPr lang="pt-BR" sz="1200" b="1" dirty="0"/>
          </a:p>
        </p:txBody>
      </p:sp>
      <p:sp>
        <p:nvSpPr>
          <p:cNvPr id="2096" name="CaixaDeTexto 2095"/>
          <p:cNvSpPr txBox="1"/>
          <p:nvPr/>
        </p:nvSpPr>
        <p:spPr>
          <a:xfrm>
            <a:off x="5863377" y="3347348"/>
            <a:ext cx="151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Servidor em Nuvem</a:t>
            </a:r>
            <a:endParaRPr lang="pt-BR" sz="12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9283" y1="13333" x2="9283" y2="70278"/>
                        <a14:foregroundMark x1="13844" y1="3333" x2="51792" y2="2500"/>
                        <a14:foregroundMark x1="29153" y1="38333" x2="81107" y2="41111"/>
                        <a14:foregroundMark x1="75733" y1="64167" x2="76059" y2="86667"/>
                        <a14:foregroundMark x1="43160" y1="64722" x2="43160" y2="87222"/>
                        <a14:foregroundMark x1="43160" y1="89167" x2="62866" y2="88611"/>
                        <a14:foregroundMark x1="20847" y1="18611" x2="489" y2="2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9" y="1483659"/>
            <a:ext cx="1663244" cy="9751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0" r="100000">
                        <a14:foregroundMark x1="7333" y1="62794" x2="7000" y2="52059"/>
                        <a14:foregroundMark x1="28556" y1="55882" x2="28556" y2="63382"/>
                        <a14:foregroundMark x1="52111" y1="48971" x2="45333" y2="49559"/>
                        <a14:foregroundMark x1="72444" y1="50735" x2="72889" y2="61176"/>
                        <a14:foregroundMark x1="87333" y1="63971" x2="87000" y2="63088"/>
                        <a14:foregroundMark x1="85000" y1="64118" x2="85111" y2="62794"/>
                        <a14:foregroundMark x1="60556" y1="20882" x2="62556" y2="27500"/>
                        <a14:foregroundMark x1="64889" y1="21324" x2="64889" y2="20882"/>
                        <a14:foregroundMark x1="61111" y1="14706" x2="70667" y2="19559"/>
                        <a14:foregroundMark x1="62333" y1="33529" x2="63444" y2="40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42" y="2766892"/>
            <a:ext cx="1080006" cy="8160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>
                        <a14:foregroundMark x1="41000" y1="29314" x2="40600" y2="43026"/>
                        <a14:foregroundMark x1="12100" y1="30024" x2="12900" y2="53191"/>
                        <a14:foregroundMark x1="32400" y1="37589" x2="35800" y2="54610"/>
                        <a14:foregroundMark x1="35500" y1="29314" x2="36600" y2="46572"/>
                        <a14:foregroundMark x1="79100" y1="28369" x2="76400" y2="37825"/>
                        <a14:foregroundMark x1="82700" y1="42080" x2="81500" y2="41844"/>
                        <a14:foregroundMark x1="49900" y1="64066" x2="56200" y2="72104"/>
                        <a14:foregroundMark x1="48700" y1="80378" x2="49800" y2="83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90" y="3921651"/>
            <a:ext cx="972409" cy="411329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191142" y="4350675"/>
            <a:ext cx="114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Aplicação</a:t>
            </a:r>
            <a:endParaRPr lang="pt-BR" sz="1200" b="1" dirty="0"/>
          </a:p>
        </p:txBody>
      </p:sp>
      <p:pic>
        <p:nvPicPr>
          <p:cNvPr id="73" name="Imagem 72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9283" y1="13333" x2="9283" y2="70278"/>
                        <a14:foregroundMark x1="13844" y1="3333" x2="51792" y2="2500"/>
                        <a14:foregroundMark x1="29153" y1="38333" x2="81107" y2="41111"/>
                        <a14:foregroundMark x1="75733" y1="64167" x2="76059" y2="86667"/>
                        <a14:foregroundMark x1="43160" y1="64722" x2="43160" y2="87222"/>
                        <a14:foregroundMark x1="43160" y1="89167" x2="62866" y2="88611"/>
                        <a14:foregroundMark x1="20847" y1="18611" x2="489" y2="2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9" y="4387434"/>
            <a:ext cx="1663244" cy="975192"/>
          </a:xfrm>
          <a:prstGeom prst="rect">
            <a:avLst/>
          </a:prstGeom>
        </p:spPr>
      </p:pic>
      <p:pic>
        <p:nvPicPr>
          <p:cNvPr id="74" name="Picture 2" descr="internet Premium Ã­c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0732">
            <a:off x="2336443" y="5037412"/>
            <a:ext cx="498595" cy="4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>
                        <a14:foregroundMark x1="41000" y1="29314" x2="40600" y2="43026"/>
                        <a14:foregroundMark x1="12100" y1="30024" x2="12900" y2="53191"/>
                        <a14:foregroundMark x1="32400" y1="37589" x2="35800" y2="54610"/>
                        <a14:foregroundMark x1="35500" y1="29314" x2="36600" y2="46572"/>
                        <a14:foregroundMark x1="79100" y1="28369" x2="76400" y2="37825"/>
                        <a14:foregroundMark x1="82700" y1="42080" x2="81500" y2="41844"/>
                        <a14:foregroundMark x1="49900" y1="64066" x2="56200" y2="72104"/>
                        <a14:foregroundMark x1="48700" y1="80378" x2="49800" y2="83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4" y="3070364"/>
            <a:ext cx="622747" cy="263422"/>
          </a:xfrm>
          <a:prstGeom prst="rect">
            <a:avLst/>
          </a:prstGeom>
        </p:spPr>
      </p:pic>
      <p:pic>
        <p:nvPicPr>
          <p:cNvPr id="78" name="Picture 2" descr="internet Premium Ã­c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6040" y="3313291"/>
            <a:ext cx="498595" cy="4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ternet Premium Ã­c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64" y="4687201"/>
            <a:ext cx="498595" cy="4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internet Premium Ã­c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37" y="1531932"/>
            <a:ext cx="498595" cy="4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520" y="3126788"/>
            <a:ext cx="817070" cy="81707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39" y="3250650"/>
            <a:ext cx="727649" cy="72764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8655" y="2494875"/>
            <a:ext cx="18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Arduíno UNO </a:t>
            </a:r>
            <a:endParaRPr lang="pt-BR" sz="1200" b="1" dirty="0"/>
          </a:p>
          <a:p>
            <a:pPr algn="ctr"/>
            <a:r>
              <a:rPr lang="pt-BR" sz="1200" b="1" dirty="0" smtClean="0"/>
              <a:t>Sensor </a:t>
            </a:r>
            <a:r>
              <a:rPr lang="pt-BR" sz="1200" b="1" dirty="0" smtClean="0"/>
              <a:t>LM35 Temperatura</a:t>
            </a:r>
            <a:endParaRPr lang="pt-BR" sz="12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29136" y="5444746"/>
            <a:ext cx="18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Arduíno UNO </a:t>
            </a:r>
            <a:endParaRPr lang="pt-BR" sz="1200" b="1" dirty="0"/>
          </a:p>
          <a:p>
            <a:pPr algn="ctr"/>
            <a:r>
              <a:rPr lang="pt-BR" sz="1200" b="1" dirty="0" smtClean="0"/>
              <a:t>Sensor </a:t>
            </a:r>
            <a:r>
              <a:rPr lang="pt-BR" sz="1200" b="1" dirty="0" smtClean="0"/>
              <a:t>LM35 Temperatura</a:t>
            </a:r>
            <a:endParaRPr lang="pt-BR" sz="12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2994" y="3930876"/>
            <a:ext cx="195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Notebook Intel Core </a:t>
            </a:r>
            <a:r>
              <a:rPr lang="pt-BR" sz="1200" b="1" dirty="0" smtClean="0"/>
              <a:t>i7 8GB</a:t>
            </a:r>
            <a:endParaRPr lang="pt-BR" sz="1200" b="1" dirty="0"/>
          </a:p>
        </p:txBody>
      </p:sp>
      <p:cxnSp>
        <p:nvCxnSpPr>
          <p:cNvPr id="13" name="Conector Angulado 12"/>
          <p:cNvCxnSpPr>
            <a:stCxn id="80" idx="1"/>
            <a:endCxn id="67" idx="0"/>
          </p:cNvCxnSpPr>
          <p:nvPr/>
        </p:nvCxnSpPr>
        <p:spPr>
          <a:xfrm rot="10800000" flipV="1">
            <a:off x="4605089" y="1755608"/>
            <a:ext cx="1168949" cy="139248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79" idx="1"/>
            <a:endCxn id="67" idx="2"/>
          </p:cNvCxnSpPr>
          <p:nvPr/>
        </p:nvCxnSpPr>
        <p:spPr>
          <a:xfrm rot="10800000">
            <a:off x="4605088" y="3823604"/>
            <a:ext cx="1203976" cy="10872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80" idx="3"/>
            <a:endCxn id="15" idx="0"/>
          </p:cNvCxnSpPr>
          <p:nvPr/>
        </p:nvCxnSpPr>
        <p:spPr>
          <a:xfrm>
            <a:off x="6272632" y="1755609"/>
            <a:ext cx="1311990" cy="138404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79" idx="3"/>
            <a:endCxn id="15" idx="2"/>
          </p:cNvCxnSpPr>
          <p:nvPr/>
        </p:nvCxnSpPr>
        <p:spPr>
          <a:xfrm flipV="1">
            <a:off x="6307659" y="3815168"/>
            <a:ext cx="1276963" cy="109571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60" y="3201649"/>
            <a:ext cx="613519" cy="613519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08" y="3174894"/>
            <a:ext cx="613519" cy="613519"/>
          </a:xfrm>
          <a:prstGeom prst="rect">
            <a:avLst/>
          </a:prstGeom>
        </p:spPr>
      </p:pic>
      <p:cxnSp>
        <p:nvCxnSpPr>
          <p:cNvPr id="62" name="Conector de Seta Reta 61"/>
          <p:cNvCxnSpPr/>
          <p:nvPr/>
        </p:nvCxnSpPr>
        <p:spPr>
          <a:xfrm flipV="1">
            <a:off x="7856511" y="3512081"/>
            <a:ext cx="460564" cy="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V="1">
            <a:off x="3895197" y="3542553"/>
            <a:ext cx="460564" cy="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2" idx="1"/>
            <a:endCxn id="39" idx="0"/>
          </p:cNvCxnSpPr>
          <p:nvPr/>
        </p:nvCxnSpPr>
        <p:spPr>
          <a:xfrm rot="10800000">
            <a:off x="2789550" y="2309499"/>
            <a:ext cx="377910" cy="11989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endCxn id="74" idx="0"/>
          </p:cNvCxnSpPr>
          <p:nvPr/>
        </p:nvCxnSpPr>
        <p:spPr>
          <a:xfrm rot="5400000">
            <a:off x="2052569" y="4199238"/>
            <a:ext cx="1642756" cy="2159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2573383" y="3508411"/>
            <a:ext cx="40855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9006795" y="3542553"/>
            <a:ext cx="38211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 flipV="1">
            <a:off x="9884733" y="3544065"/>
            <a:ext cx="460564" cy="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590" y="2727911"/>
            <a:ext cx="473738" cy="473738"/>
          </a:xfrm>
          <a:prstGeom prst="rect">
            <a:avLst/>
          </a:prstGeom>
        </p:spPr>
      </p:pic>
      <p:cxnSp>
        <p:nvCxnSpPr>
          <p:cNvPr id="90" name="Conector reto 89"/>
          <p:cNvCxnSpPr/>
          <p:nvPr/>
        </p:nvCxnSpPr>
        <p:spPr>
          <a:xfrm>
            <a:off x="8086793" y="856030"/>
            <a:ext cx="0" cy="51120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4125479" y="911354"/>
            <a:ext cx="0" cy="51120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2126172" y="1755529"/>
            <a:ext cx="135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VIVO 50MB</a:t>
            </a:r>
            <a:endParaRPr lang="pt-BR" sz="1200" b="1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2070965" y="5427674"/>
            <a:ext cx="135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VIVO 50MB</a:t>
            </a:r>
            <a:endParaRPr lang="pt-BR" sz="1200" b="1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1755335" y="3043835"/>
            <a:ext cx="135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VIVO 50MB</a:t>
            </a:r>
            <a:endParaRPr lang="pt-BR" sz="12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2978504" y="3904165"/>
            <a:ext cx="113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Roteador TP Link 300MBps </a:t>
            </a:r>
            <a:endParaRPr lang="pt-BR" sz="1200" b="1" dirty="0"/>
          </a:p>
        </p:txBody>
      </p:sp>
      <p:pic>
        <p:nvPicPr>
          <p:cNvPr id="97" name="Imagem 9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3" y="3282324"/>
            <a:ext cx="392666" cy="266340"/>
          </a:xfrm>
          <a:prstGeom prst="rect">
            <a:avLst/>
          </a:prstGeom>
        </p:spPr>
      </p:pic>
      <p:sp>
        <p:nvSpPr>
          <p:cNvPr id="98" name="CaixaDeTexto 97"/>
          <p:cNvSpPr txBox="1"/>
          <p:nvPr/>
        </p:nvSpPr>
        <p:spPr>
          <a:xfrm>
            <a:off x="10115015" y="3999447"/>
            <a:ext cx="3082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Computador Intel Core i5 8GB</a:t>
            </a:r>
            <a:endParaRPr lang="pt-BR" sz="1200" b="1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9158395" y="3842297"/>
            <a:ext cx="135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CLARO 60MB</a:t>
            </a:r>
            <a:endParaRPr lang="pt-BR" sz="1200" b="1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7629229" y="3835289"/>
            <a:ext cx="1995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Roteador </a:t>
            </a:r>
            <a:endParaRPr lang="pt-BR" sz="1200" b="1" dirty="0" smtClean="0"/>
          </a:p>
          <a:p>
            <a:pPr algn="ctr"/>
            <a:r>
              <a:rPr lang="pt-BR" sz="1200" b="1" dirty="0" smtClean="0"/>
              <a:t>Wireless </a:t>
            </a:r>
          </a:p>
          <a:p>
            <a:pPr algn="ctr"/>
            <a:r>
              <a:rPr lang="pt-BR" sz="1200" b="1" dirty="0" smtClean="0"/>
              <a:t>150MBps</a:t>
            </a:r>
            <a:endParaRPr lang="pt-BR" sz="12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861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616</TotalTime>
  <Words>50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48</cp:revision>
  <dcterms:created xsi:type="dcterms:W3CDTF">2020-10-12T14:33:04Z</dcterms:created>
  <dcterms:modified xsi:type="dcterms:W3CDTF">2020-10-14T17:31:59Z</dcterms:modified>
</cp:coreProperties>
</file>