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6784C9-C352-4A3A-AB4F-E73B7EFE7116}" type="doc">
      <dgm:prSet loTypeId="urn:microsoft.com/office/officeart/2005/8/layout/rings+Icon" loCatId="relationship" qsTypeId="urn:microsoft.com/office/officeart/2005/8/quickstyle/simple4" qsCatId="simple" csTypeId="urn:microsoft.com/office/officeart/2005/8/colors/accent2_2" csCatId="accent2" phldr="1"/>
      <dgm:spPr/>
    </dgm:pt>
    <dgm:pt modelId="{EC38E271-73CD-4D7B-A66B-861CA7488EC7}">
      <dgm:prSet phldrT="[Text]"/>
      <dgm:spPr/>
      <dgm:t>
        <a:bodyPr rtlCol="0"/>
        <a:lstStyle/>
        <a:p>
          <a:pPr rtl="0"/>
          <a:r>
            <a:rPr lang="pt-BR" noProof="0" dirty="0" smtClean="0"/>
            <a:t>Reprodução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0EA99F19-5B2F-4C1C-9650-BC734B55276C}" type="parTrans" cxnId="{6635741C-801F-47A2-A3AF-03D68A077957}">
      <dgm:prSet/>
      <dgm:spPr/>
      <dgm:t>
        <a:bodyPr rtlCol="0"/>
        <a:lstStyle/>
        <a:p>
          <a:pPr rtl="0"/>
          <a:endParaRPr lang="pt-BR" noProof="0" dirty="0"/>
        </a:p>
      </dgm:t>
    </dgm:pt>
    <dgm:pt modelId="{E4286A04-4462-4767-ADE1-E306C144DD1F}" type="sibTrans" cxnId="{6635741C-801F-47A2-A3AF-03D68A077957}">
      <dgm:prSet/>
      <dgm:spPr/>
      <dgm:t>
        <a:bodyPr rtlCol="0"/>
        <a:lstStyle/>
        <a:p>
          <a:pPr rtl="0"/>
          <a:endParaRPr lang="pt-BR" noProof="0" dirty="0"/>
        </a:p>
      </dgm:t>
    </dgm:pt>
    <dgm:pt modelId="{56C32169-1400-436F-A8EC-619B9C7E6936}">
      <dgm:prSet phldrT="[Text]"/>
      <dgm:spPr/>
      <dgm:t>
        <a:bodyPr rtlCol="0"/>
        <a:lstStyle/>
        <a:p>
          <a:pPr rtl="0"/>
          <a:r>
            <a:rPr lang="pt-BR" noProof="0" dirty="0" smtClean="0"/>
            <a:t>Vida longa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206CD43D-A52D-4932-884E-340EA7F3FF6B}" type="parTrans" cxnId="{DFCD2E9B-B722-40E1-AA2E-87695AFE660E}">
      <dgm:prSet/>
      <dgm:spPr/>
      <dgm:t>
        <a:bodyPr rtlCol="0"/>
        <a:lstStyle/>
        <a:p>
          <a:pPr rtl="0"/>
          <a:endParaRPr lang="pt-BR" noProof="0" dirty="0"/>
        </a:p>
      </dgm:t>
    </dgm:pt>
    <dgm:pt modelId="{C0CE6C8E-CD32-48F9-8A54-7675A2CF02D0}" type="sibTrans" cxnId="{DFCD2E9B-B722-40E1-AA2E-87695AFE660E}">
      <dgm:prSet/>
      <dgm:spPr/>
      <dgm:t>
        <a:bodyPr rtlCol="0"/>
        <a:lstStyle/>
        <a:p>
          <a:pPr rtl="0"/>
          <a:endParaRPr lang="pt-BR" noProof="0" dirty="0"/>
        </a:p>
      </dgm:t>
    </dgm:pt>
    <dgm:pt modelId="{459EC89A-47B8-4868-BBE9-9476FBD4735E}">
      <dgm:prSet phldrT="[Text]"/>
      <dgm:spPr/>
      <dgm:t>
        <a:bodyPr rtlCol="0"/>
        <a:lstStyle/>
        <a:p>
          <a:pPr rtl="0"/>
          <a:r>
            <a:rPr lang="pt-BR" noProof="0" dirty="0" smtClean="0"/>
            <a:t>Vida Adulta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Group C"/>
        </a:ext>
      </dgm:extLst>
    </dgm:pt>
    <dgm:pt modelId="{3B7A3293-3A0C-4891-99E7-141D50C0301C}" type="parTrans" cxnId="{C70F4E87-7751-4AB2-A73D-197D003AD2F4}">
      <dgm:prSet/>
      <dgm:spPr/>
      <dgm:t>
        <a:bodyPr rtlCol="0"/>
        <a:lstStyle/>
        <a:p>
          <a:pPr rtl="0"/>
          <a:endParaRPr lang="pt-BR" noProof="0" dirty="0"/>
        </a:p>
      </dgm:t>
    </dgm:pt>
    <dgm:pt modelId="{D3368E72-87E7-49A6-B731-AD2AC3EA2532}" type="sibTrans" cxnId="{C70F4E87-7751-4AB2-A73D-197D003AD2F4}">
      <dgm:prSet/>
      <dgm:spPr/>
      <dgm:t>
        <a:bodyPr rtlCol="0"/>
        <a:lstStyle/>
        <a:p>
          <a:pPr rtl="0"/>
          <a:endParaRPr lang="pt-BR" noProof="0" dirty="0"/>
        </a:p>
      </dgm:t>
    </dgm:pt>
    <dgm:pt modelId="{BC1127C8-9A13-49CD-9EA5-F6CFCB0B930C}">
      <dgm:prSet phldrT="[Text]"/>
      <dgm:spPr/>
      <dgm:t>
        <a:bodyPr rtlCol="0"/>
        <a:lstStyle/>
        <a:p>
          <a:pPr rtl="0"/>
          <a:r>
            <a:rPr lang="pt-BR" noProof="0" dirty="0" smtClean="0"/>
            <a:t>Tartarugas</a:t>
          </a:r>
          <a:endParaRPr lang="pt-BR" noProof="0" dirty="0"/>
        </a:p>
      </dgm:t>
      <dgm:extLst>
        <a:ext uri="{E40237B7-FDA0-4F09-8148-C483321AD2D9}">
          <dgm14:cNvPr xmlns:dgm14="http://schemas.microsoft.com/office/drawing/2010/diagram" id="0" name="" title="Group B"/>
        </a:ext>
      </dgm:extLst>
    </dgm:pt>
    <dgm:pt modelId="{5630EF91-F3E7-4F3C-9124-95C0209B6EFB}" type="parTrans" cxnId="{1E06F5E5-1034-4F4E-9884-5D316D9100FA}">
      <dgm:prSet/>
      <dgm:spPr/>
      <dgm:t>
        <a:bodyPr/>
        <a:lstStyle/>
        <a:p>
          <a:endParaRPr lang="pt-BR"/>
        </a:p>
      </dgm:t>
    </dgm:pt>
    <dgm:pt modelId="{85660A37-3FD0-4470-AA30-2AB80EDB5698}" type="sibTrans" cxnId="{1E06F5E5-1034-4F4E-9884-5D316D9100FA}">
      <dgm:prSet/>
      <dgm:spPr/>
      <dgm:t>
        <a:bodyPr/>
        <a:lstStyle/>
        <a:p>
          <a:endParaRPr lang="pt-BR"/>
        </a:p>
      </dgm:t>
    </dgm:pt>
    <dgm:pt modelId="{6EDA52E5-A2A7-435F-9246-0D388ED0D00A}" type="pres">
      <dgm:prSet presAssocID="{466784C9-C352-4A3A-AB4F-E73B7EFE7116}" presName="Name0" presStyleCnt="0">
        <dgm:presLayoutVars>
          <dgm:chMax val="7"/>
          <dgm:dir/>
          <dgm:resizeHandles val="exact"/>
        </dgm:presLayoutVars>
      </dgm:prSet>
      <dgm:spPr/>
    </dgm:pt>
    <dgm:pt modelId="{073C0186-C529-47F6-9A3F-AC54F3EC1A71}" type="pres">
      <dgm:prSet presAssocID="{466784C9-C352-4A3A-AB4F-E73B7EFE7116}" presName="ellipse1" presStyleLbl="vennNode1" presStyleIdx="0" presStyleCnt="4" custLinFactNeighborX="10174" custLinFactNeighborY="-31835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B34614A2-1392-4E77-BDA0-2BEA4D89C2F7}" type="pres">
      <dgm:prSet presAssocID="{466784C9-C352-4A3A-AB4F-E73B7EFE7116}" presName="ellipse2" presStyleLbl="vennNode1" presStyleIdx="1" presStyleCnt="4" custLinFactNeighborX="36332" custLinFactNeighborY="363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D81501D-F97C-4215-9373-9F01E07C91FE}" type="pres">
      <dgm:prSet presAssocID="{466784C9-C352-4A3A-AB4F-E73B7EFE7116}" presName="ellipse3" presStyleLbl="vennNode1" presStyleIdx="2" presStyleCnt="4" custLinFactNeighborX="-17439" custLinFactNeighborY="-3632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A63D21BD-2C74-4DE3-8E8E-81149FD0ED43}" type="pres">
      <dgm:prSet presAssocID="{466784C9-C352-4A3A-AB4F-E73B7EFE7116}" presName="ellipse4" presStyleLbl="vennNode1" presStyleIdx="3" presStyleCnt="4" custLinFactNeighborX="11626" custLinFactNeighborY="-9780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6635741C-801F-47A2-A3AF-03D68A077957}" srcId="{466784C9-C352-4A3A-AB4F-E73B7EFE7116}" destId="{EC38E271-73CD-4D7B-A66B-861CA7488EC7}" srcOrd="0" destOrd="0" parTransId="{0EA99F19-5B2F-4C1C-9650-BC734B55276C}" sibTransId="{E4286A04-4462-4767-ADE1-E306C144DD1F}"/>
    <dgm:cxn modelId="{5E608FEA-395A-446E-AE17-CB6CF05A8788}" type="presOf" srcId="{EC38E271-73CD-4D7B-A66B-861CA7488EC7}" destId="{073C0186-C529-47F6-9A3F-AC54F3EC1A71}" srcOrd="0" destOrd="0" presId="urn:microsoft.com/office/officeart/2005/8/layout/rings+Icon"/>
    <dgm:cxn modelId="{11A4FF1A-3737-4DE9-B928-046B1A417FD8}" type="presOf" srcId="{459EC89A-47B8-4868-BBE9-9476FBD4735E}" destId="{A63D21BD-2C74-4DE3-8E8E-81149FD0ED43}" srcOrd="0" destOrd="0" presId="urn:microsoft.com/office/officeart/2005/8/layout/rings+Icon"/>
    <dgm:cxn modelId="{29AA74D2-84E1-48EC-8E00-BBF044D53BCE}" type="presOf" srcId="{466784C9-C352-4A3A-AB4F-E73B7EFE7116}" destId="{6EDA52E5-A2A7-435F-9246-0D388ED0D00A}" srcOrd="0" destOrd="0" presId="urn:microsoft.com/office/officeart/2005/8/layout/rings+Icon"/>
    <dgm:cxn modelId="{5B6ADA16-F9AB-4887-8BBC-B16A59C551BE}" type="presOf" srcId="{BC1127C8-9A13-49CD-9EA5-F6CFCB0B930C}" destId="{2D81501D-F97C-4215-9373-9F01E07C91FE}" srcOrd="0" destOrd="0" presId="urn:microsoft.com/office/officeart/2005/8/layout/rings+Icon"/>
    <dgm:cxn modelId="{C70F4E87-7751-4AB2-A73D-197D003AD2F4}" srcId="{466784C9-C352-4A3A-AB4F-E73B7EFE7116}" destId="{459EC89A-47B8-4868-BBE9-9476FBD4735E}" srcOrd="3" destOrd="0" parTransId="{3B7A3293-3A0C-4891-99E7-141D50C0301C}" sibTransId="{D3368E72-87E7-49A6-B731-AD2AC3EA2532}"/>
    <dgm:cxn modelId="{1E06F5E5-1034-4F4E-9884-5D316D9100FA}" srcId="{466784C9-C352-4A3A-AB4F-E73B7EFE7116}" destId="{BC1127C8-9A13-49CD-9EA5-F6CFCB0B930C}" srcOrd="2" destOrd="0" parTransId="{5630EF91-F3E7-4F3C-9124-95C0209B6EFB}" sibTransId="{85660A37-3FD0-4470-AA30-2AB80EDB5698}"/>
    <dgm:cxn modelId="{F5AC7BFA-D3B8-4821-9948-783EC7196B29}" type="presOf" srcId="{56C32169-1400-436F-A8EC-619B9C7E6936}" destId="{B34614A2-1392-4E77-BDA0-2BEA4D89C2F7}" srcOrd="0" destOrd="0" presId="urn:microsoft.com/office/officeart/2005/8/layout/rings+Icon"/>
    <dgm:cxn modelId="{DFCD2E9B-B722-40E1-AA2E-87695AFE660E}" srcId="{466784C9-C352-4A3A-AB4F-E73B7EFE7116}" destId="{56C32169-1400-436F-A8EC-619B9C7E6936}" srcOrd="1" destOrd="0" parTransId="{206CD43D-A52D-4932-884E-340EA7F3FF6B}" sibTransId="{C0CE6C8E-CD32-48F9-8A54-7675A2CF02D0}"/>
    <dgm:cxn modelId="{DBE26B54-7079-4FFC-87E1-3554F7051E35}" type="presParOf" srcId="{6EDA52E5-A2A7-435F-9246-0D388ED0D00A}" destId="{073C0186-C529-47F6-9A3F-AC54F3EC1A71}" srcOrd="0" destOrd="0" presId="urn:microsoft.com/office/officeart/2005/8/layout/rings+Icon"/>
    <dgm:cxn modelId="{D6408F6A-19A4-403D-A1B1-2FB7672E934D}" type="presParOf" srcId="{6EDA52E5-A2A7-435F-9246-0D388ED0D00A}" destId="{B34614A2-1392-4E77-BDA0-2BEA4D89C2F7}" srcOrd="1" destOrd="0" presId="urn:microsoft.com/office/officeart/2005/8/layout/rings+Icon"/>
    <dgm:cxn modelId="{E3EED042-9059-4857-A024-B8C959786EE0}" type="presParOf" srcId="{6EDA52E5-A2A7-435F-9246-0D388ED0D00A}" destId="{2D81501D-F97C-4215-9373-9F01E07C91FE}" srcOrd="2" destOrd="0" presId="urn:microsoft.com/office/officeart/2005/8/layout/rings+Icon"/>
    <dgm:cxn modelId="{6CBA49B2-9127-4D99-846E-FBA978364264}" type="presParOf" srcId="{6EDA52E5-A2A7-435F-9246-0D388ED0D00A}" destId="{A63D21BD-2C74-4DE3-8E8E-81149FD0ED43}" srcOrd="3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C0186-C529-47F6-9A3F-AC54F3EC1A71}">
      <dsp:nvSpPr>
        <dsp:cNvPr id="0" name=""/>
        <dsp:cNvSpPr/>
      </dsp:nvSpPr>
      <dsp:spPr>
        <a:xfrm>
          <a:off x="192492" y="0"/>
          <a:ext cx="1892000" cy="189223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4770" tIns="64770" rIns="64770" bIns="6477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 smtClean="0"/>
            <a:t>Reprodução</a:t>
          </a:r>
          <a:endParaRPr lang="pt-BR" sz="1700" kern="1200" noProof="0" dirty="0"/>
        </a:p>
      </dsp:txBody>
      <dsp:txXfrm>
        <a:off x="469569" y="277111"/>
        <a:ext cx="1337846" cy="1338010"/>
      </dsp:txXfrm>
    </dsp:sp>
    <dsp:sp modelId="{B34614A2-1392-4E77-BDA0-2BEA4D89C2F7}">
      <dsp:nvSpPr>
        <dsp:cNvPr id="0" name=""/>
        <dsp:cNvSpPr/>
      </dsp:nvSpPr>
      <dsp:spPr>
        <a:xfrm>
          <a:off x="1660829" y="1824529"/>
          <a:ext cx="1892000" cy="189223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4770" tIns="64770" rIns="64770" bIns="6477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 smtClean="0"/>
            <a:t>Vida longa</a:t>
          </a:r>
          <a:endParaRPr lang="pt-BR" sz="1700" kern="1200" noProof="0" dirty="0"/>
        </a:p>
      </dsp:txBody>
      <dsp:txXfrm>
        <a:off x="1937906" y="2101640"/>
        <a:ext cx="1337846" cy="1338010"/>
      </dsp:txXfrm>
    </dsp:sp>
    <dsp:sp modelId="{2D81501D-F97C-4215-9373-9F01E07C91FE}">
      <dsp:nvSpPr>
        <dsp:cNvPr id="0" name=""/>
        <dsp:cNvSpPr/>
      </dsp:nvSpPr>
      <dsp:spPr>
        <a:xfrm>
          <a:off x="1616428" y="425044"/>
          <a:ext cx="1892000" cy="189223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4770" tIns="64770" rIns="64770" bIns="6477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 smtClean="0"/>
            <a:t>Tartarugas</a:t>
          </a:r>
          <a:endParaRPr lang="pt-BR" sz="1700" kern="1200" noProof="0" dirty="0"/>
        </a:p>
      </dsp:txBody>
      <dsp:txXfrm>
        <a:off x="1893505" y="702155"/>
        <a:ext cx="1337846" cy="1338010"/>
      </dsp:txXfrm>
    </dsp:sp>
    <dsp:sp modelId="{A63D21BD-2C74-4DE3-8E8E-81149FD0ED43}">
      <dsp:nvSpPr>
        <dsp:cNvPr id="0" name=""/>
        <dsp:cNvSpPr/>
      </dsp:nvSpPr>
      <dsp:spPr>
        <a:xfrm>
          <a:off x="2919802" y="0"/>
          <a:ext cx="1892000" cy="1892232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4770" tIns="64770" rIns="64770" bIns="64770" numCol="1" spcCol="1270" rtlCol="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700" kern="1200" noProof="0" dirty="0" smtClean="0"/>
            <a:t>Vida Adulta</a:t>
          </a:r>
          <a:endParaRPr lang="pt-BR" sz="1700" kern="1200" noProof="0" dirty="0"/>
        </a:p>
      </dsp:txBody>
      <dsp:txXfrm>
        <a:off x="3196879" y="277111"/>
        <a:ext cx="1337846" cy="1338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D0DE65-015C-44C1-9C39-1D30426E22AA}" type="datetime1">
              <a:rPr lang="pt-BR" smtClean="0"/>
              <a:t>11/09/2020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02BA2C8-71FC-43D0-BD87-0547616971F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409744-0ECF-47F8-AE21-BB5A005FD6EE}" type="datetime1">
              <a:rPr lang="pt-BR" noProof="0" smtClean="0"/>
              <a:t>11/09/2020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539446-6953-447E-A4E3-E7CFBF87004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2999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639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348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002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748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0006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3503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670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1200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C6539446-6953-447E-A4E3-E7CFBF870046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298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água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céu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6" name="água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água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tângulo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rtlCol="0" anchor="b">
            <a:noAutofit/>
          </a:bodyPr>
          <a:lstStyle>
            <a:lvl1pPr algn="ctr">
              <a:defRPr sz="600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 smtClean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7A70F3-A61A-484E-9B72-238685DFC48F}" type="datetime1">
              <a:rPr lang="pt-BR" noProof="0" smtClean="0"/>
              <a:t>11/09/2020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 rtlCol="0"/>
          <a:lstStyle/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654C0F-ABCF-4DF8-80A2-E3981B5B9B28}" type="datetime1">
              <a:rPr lang="pt-BR" noProof="0" smtClean="0"/>
              <a:t>11/09/2020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15F3B5-F8E1-4942-BC51-6C98E23A0D65}" type="datetime1">
              <a:rPr lang="pt-BR" noProof="0" smtClean="0"/>
              <a:t>11/09/2020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éu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rtlCol="0" anchor="b">
            <a:normAutofit/>
          </a:bodyPr>
          <a:lstStyle>
            <a:lvl1pPr algn="ctr">
              <a:defRPr sz="6000" b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rtlCol="0"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71C46E-FAFB-4798-8A10-1F279674B471}" type="datetime1">
              <a:rPr lang="pt-BR" noProof="0" smtClean="0"/>
              <a:t>11/09/2020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BB1254-66E7-481E-83E4-ED0DD03FB145}" type="datetime1">
              <a:rPr lang="pt-BR" noProof="0" smtClean="0"/>
              <a:t>11/09/2020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CF3D8F-FBFB-4803-9D14-D229F2346EDE}" type="datetime1">
              <a:rPr lang="pt-BR" noProof="0" smtClean="0"/>
              <a:t>11/09/2020</a:t>
            </a:fld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2C78A-A4A7-4F4D-B67D-3713A5B65054}" type="datetime1">
              <a:rPr lang="pt-BR" noProof="0" smtClean="0"/>
              <a:t>11/09/2020</a:t>
            </a:fld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éu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DC6945-3D41-42AC-888B-2F02AA1D9272}" type="datetime1">
              <a:rPr lang="pt-BR" noProof="0" smtClean="0"/>
              <a:t>11/09/2020</a:t>
            </a:fld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  <a:p>
            <a:pPr lvl="1" rtl="0"/>
            <a:r>
              <a:rPr lang="pt-BR" noProof="0" smtClean="0"/>
              <a:t>Segundo nível</a:t>
            </a:r>
          </a:p>
          <a:p>
            <a:pPr lvl="2" rtl="0"/>
            <a:r>
              <a:rPr lang="pt-BR" noProof="0" smtClean="0"/>
              <a:t>Terceiro nível</a:t>
            </a:r>
          </a:p>
          <a:p>
            <a:pPr lvl="3" rtl="0"/>
            <a:r>
              <a:rPr lang="pt-BR" noProof="0" smtClean="0"/>
              <a:t>Quarto nível</a:t>
            </a:r>
          </a:p>
          <a:p>
            <a:pPr lvl="4" rtl="0"/>
            <a:r>
              <a:rPr lang="pt-BR" noProof="0" smtClean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DE148-C808-42ED-AF6B-E47C91738188}" type="datetime1">
              <a:rPr lang="pt-BR" noProof="0" smtClean="0"/>
              <a:t>11/09/2020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rtlCol="0" anchor="b">
            <a:normAutofit/>
          </a:bodyPr>
          <a:lstStyle>
            <a:lvl1pPr>
              <a:defRPr sz="3400" b="0"/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smtClean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8C598F-9518-4A86-A43A-F21133821213}" type="datetime1">
              <a:rPr lang="pt-BR" noProof="0" smtClean="0"/>
              <a:t>11/09/2020</a:t>
            </a:fld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éu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água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pic>
        <p:nvPicPr>
          <p:cNvPr id="9" name="água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água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 smtClean="0"/>
              <a:t>Clique para editar o estilo de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 smtClean="0"/>
              <a:t>Clique para editar o texto Mestre</a:t>
            </a:r>
          </a:p>
          <a:p>
            <a:pPr lvl="1" rtl="0"/>
            <a:r>
              <a:rPr lang="pt-BR" noProof="0" dirty="0" smtClean="0"/>
              <a:t>Segundo nível</a:t>
            </a:r>
          </a:p>
          <a:p>
            <a:pPr lvl="2" rtl="0"/>
            <a:r>
              <a:rPr lang="pt-BR" noProof="0" dirty="0" smtClean="0"/>
              <a:t>Terceiro nível</a:t>
            </a:r>
          </a:p>
          <a:p>
            <a:pPr lvl="3" rtl="0"/>
            <a:r>
              <a:rPr lang="pt-BR" noProof="0" dirty="0" smtClean="0"/>
              <a:t>Quarto nível</a:t>
            </a:r>
          </a:p>
          <a:p>
            <a:pPr lvl="4" rtl="0"/>
            <a:r>
              <a:rPr lang="pt-BR" noProof="0" dirty="0" smtClean="0"/>
              <a:t>Quinto nível</a:t>
            </a:r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 smtClean="0"/>
              <a:t>Adicionar um rodapé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fld id="{DE88E045-2A47-4F5A-9CEE-A9155EDC614B}" type="datetime1">
              <a:rPr lang="pt-BR" noProof="0" smtClean="0"/>
              <a:t>11/09/2020</a:t>
            </a:fld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fld id="{4FAB73BC-B049-4115-A692-8D63A059BFB8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7781" y="420772"/>
            <a:ext cx="9602789" cy="2667000"/>
          </a:xfrm>
        </p:spPr>
        <p:txBody>
          <a:bodyPr rtlCol="0"/>
          <a:lstStyle/>
          <a:p>
            <a:pPr rtl="0"/>
            <a:r>
              <a:rPr lang="pt-BR" dirty="0" smtClean="0"/>
              <a:t>Projeto de PI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73" y="1894115"/>
            <a:ext cx="3693768" cy="369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#</a:t>
            </a:r>
            <a:r>
              <a:rPr lang="pt-BR" dirty="0" err="1" smtClean="0"/>
              <a:t>savetheturtles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995544" y="1012371"/>
            <a:ext cx="6858000" cy="4572000"/>
          </a:xfrm>
        </p:spPr>
        <p:txBody>
          <a:bodyPr rtlCol="0"/>
          <a:lstStyle/>
          <a:p>
            <a:r>
              <a:rPr lang="pt-BR" dirty="0"/>
              <a:t>Karla P. Moncayo</a:t>
            </a:r>
          </a:p>
          <a:p>
            <a:r>
              <a:rPr lang="pt-BR" dirty="0"/>
              <a:t>Beatriz Campos</a:t>
            </a:r>
          </a:p>
          <a:p>
            <a:r>
              <a:rPr lang="pt-BR" dirty="0"/>
              <a:t>Felipe Mallasen</a:t>
            </a:r>
          </a:p>
          <a:p>
            <a:r>
              <a:rPr lang="pt-BR" dirty="0"/>
              <a:t>Christian Raines</a:t>
            </a:r>
          </a:p>
          <a:p>
            <a:r>
              <a:rPr lang="pt-BR" dirty="0"/>
              <a:t>Caíque N. Rodrigues</a:t>
            </a:r>
          </a:p>
          <a:p>
            <a:r>
              <a:rPr lang="pt-BR" dirty="0"/>
              <a:t>Thaís Calazans</a:t>
            </a:r>
          </a:p>
          <a:p>
            <a:r>
              <a:rPr lang="pt-BR" dirty="0"/>
              <a:t>Laís Tejon</a:t>
            </a:r>
          </a:p>
          <a:p>
            <a:r>
              <a:rPr lang="pt-BR" dirty="0"/>
              <a:t>André </a:t>
            </a:r>
            <a:r>
              <a:rPr lang="pt-BR" dirty="0" smtClean="0"/>
              <a:t>Santos</a:t>
            </a:r>
            <a:endParaRPr lang="pt-BR" dirty="0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www.turtlelife.com.br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479" y="3298371"/>
            <a:ext cx="2557301" cy="255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1121" y="1545337"/>
            <a:ext cx="9509759" cy="1088136"/>
          </a:xfrm>
        </p:spPr>
        <p:txBody>
          <a:bodyPr rtlCol="0"/>
          <a:lstStyle/>
          <a:p>
            <a:pPr rtl="0"/>
            <a:r>
              <a:rPr lang="pt-BR" dirty="0" smtClean="0"/>
              <a:t>Objetivo Geral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41120" y="3048872"/>
            <a:ext cx="9509760" cy="4142232"/>
          </a:xfrm>
        </p:spPr>
        <p:txBody>
          <a:bodyPr rtlCol="0"/>
          <a:lstStyle/>
          <a:p>
            <a:r>
              <a:rPr lang="pt-BR" dirty="0"/>
              <a:t>Desenvolver um sistema de controle e registros de temperatura para incubação de ovos de tartarugas, visando manter um ambiente controlado e ajustado de acordo com a necessidade da espécie.</a:t>
            </a:r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Objetivos específicos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Controlar através do monitoramento de temperatura o sexo dos ovos de tartarugas. </a:t>
            </a:r>
          </a:p>
          <a:p>
            <a:pPr lvl="0"/>
            <a:r>
              <a:rPr lang="pt-BR" dirty="0"/>
              <a:t>Unir forças a Instituições que lutam contra a extinção das tartarugas.</a:t>
            </a:r>
          </a:p>
          <a:p>
            <a:pPr lvl="0"/>
            <a:r>
              <a:rPr lang="pt-BR" dirty="0"/>
              <a:t>Prezar pela veiculação de informações importantes e conscientização sobre a importância de tartarugas para o meio ambiente.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868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Ciclo de uma tartaruga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Ciclo de reprodução</a:t>
            </a:r>
            <a:endParaRPr lang="pt-BR" dirty="0"/>
          </a:p>
        </p:txBody>
      </p:sp>
      <p:pic>
        <p:nvPicPr>
          <p:cNvPr id="5" name="Espaço Reservado para Imagem 4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4" b="70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Problemática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Aquecimento global</a:t>
            </a:r>
          </a:p>
          <a:p>
            <a:pPr rtl="0"/>
            <a:r>
              <a:rPr lang="pt-BR" dirty="0" smtClean="0"/>
              <a:t>Pesca acidental</a:t>
            </a:r>
          </a:p>
          <a:p>
            <a:pPr rtl="0"/>
            <a:r>
              <a:rPr lang="pt-BR" dirty="0" smtClean="0"/>
              <a:t>Variações de temperatura</a:t>
            </a:r>
          </a:p>
          <a:p>
            <a:pPr rtl="0"/>
            <a:r>
              <a:rPr lang="pt-BR" dirty="0" smtClean="0"/>
              <a:t>Falta de autonomia para controlar o sexo a nascer</a:t>
            </a:r>
          </a:p>
        </p:txBody>
      </p:sp>
    </p:spTree>
    <p:extLst>
      <p:ext uri="{BB962C8B-B14F-4D97-AF65-F5344CB8AC3E}">
        <p14:creationId xmlns:p14="http://schemas.microsoft.com/office/powerpoint/2010/main" val="195203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Justificativa</a:t>
            </a:r>
            <a:endParaRPr lang="pt-BR" dirty="0"/>
          </a:p>
        </p:txBody>
      </p:sp>
      <p:graphicFrame>
        <p:nvGraphicFramePr>
          <p:cNvPr id="7" name="Espaço reservado para conteúdo 6" descr="Diagrama de Anéis interconectados mostrando 3 grupos em círculos sobreposto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70475757"/>
              </p:ext>
            </p:extLst>
          </p:nvPr>
        </p:nvGraphicFramePr>
        <p:xfrm>
          <a:off x="6631259" y="972322"/>
          <a:ext cx="4811803" cy="414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pt-BR" dirty="0" smtClean="0"/>
              <a:t>Perda cultura e psicológica</a:t>
            </a:r>
          </a:p>
          <a:p>
            <a:pPr rtl="0"/>
            <a:r>
              <a:rPr lang="pt-BR" dirty="0" smtClean="0"/>
              <a:t>Garimpo de lixos orgânicos nas regiões litorâneas </a:t>
            </a:r>
          </a:p>
          <a:p>
            <a:pPr rtl="0"/>
            <a:r>
              <a:rPr lang="pt-BR" dirty="0" smtClean="0"/>
              <a:t>Lares para mais de 350 espécies</a:t>
            </a:r>
          </a:p>
          <a:p>
            <a:pPr rtl="0"/>
            <a:r>
              <a:rPr lang="pt-BR" dirty="0" smtClean="0"/>
              <a:t>Redistribuição de energia no mar e terra</a:t>
            </a:r>
          </a:p>
          <a:p>
            <a:pPr marL="45720" indent="0" rtl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0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Controle de temperatura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pt-BR" dirty="0"/>
              <a:t>Analisando os dados levantados optamos por desenvolver um sistema que ajude Institutos e Empresas na preservação e controle de espécies como tartarugas. </a:t>
            </a:r>
          </a:p>
        </p:txBody>
      </p:sp>
    </p:spTree>
    <p:extLst>
      <p:ext uri="{BB962C8B-B14F-4D97-AF65-F5344CB8AC3E}">
        <p14:creationId xmlns:p14="http://schemas.microsoft.com/office/powerpoint/2010/main" val="225505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341120" y="0"/>
            <a:ext cx="9509759" cy="1088136"/>
          </a:xfrm>
        </p:spPr>
        <p:txBody>
          <a:bodyPr rtlCol="0"/>
          <a:lstStyle/>
          <a:p>
            <a:pPr rtl="0"/>
            <a:r>
              <a:rPr lang="pt-BR" dirty="0" smtClean="0"/>
              <a:t>Gráfico representativo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8037" r="6970" b="5410"/>
          <a:stretch/>
        </p:blipFill>
        <p:spPr>
          <a:xfrm>
            <a:off x="1341120" y="1353312"/>
            <a:ext cx="8686800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 smtClean="0"/>
              <a:t>Ciclos da incubação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1" r="12543"/>
          <a:stretch/>
        </p:blipFill>
        <p:spPr>
          <a:xfrm>
            <a:off x="1341120" y="1789611"/>
            <a:ext cx="8273143" cy="33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5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o 16: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733_TF02895256.potx" id="{096B1F40-C92D-4AE2-9D23-59B151D36604}" vid="{02A3FCE0-B1E4-4569-A40D-5B8CD0C9BE31}"/>
    </a:ext>
  </a:extLst>
</a:theme>
</file>

<file path=ppt/theme/theme2.xml><?xml version="1.0" encoding="utf-8"?>
<a:theme xmlns:a="http://schemas.openxmlformats.org/drawingml/2006/main" name="Tema do Offic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pintura do oceano (widescreen)</Template>
  <TotalTime>62</TotalTime>
  <Words>200</Words>
  <Application>Microsoft Office PowerPoint</Application>
  <PresentationFormat>Widescreen</PresentationFormat>
  <Paragraphs>47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Georgia</vt:lpstr>
      <vt:lpstr>Oceano 16:9</vt:lpstr>
      <vt:lpstr>Projeto de PI</vt:lpstr>
      <vt:lpstr>Objetivo Geral</vt:lpstr>
      <vt:lpstr>Objetivos específicos</vt:lpstr>
      <vt:lpstr>Ciclo de uma tartaruga</vt:lpstr>
      <vt:lpstr>Problemática</vt:lpstr>
      <vt:lpstr>Justificativa</vt:lpstr>
      <vt:lpstr>Controle de temperatura</vt:lpstr>
      <vt:lpstr>Gráfico representativo</vt:lpstr>
      <vt:lpstr>Ciclos da incubação</vt:lpstr>
      <vt:lpstr>#savetheturtles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PI</dc:title>
  <dc:creator>Karla Moncayo .</dc:creator>
  <cp:lastModifiedBy>Karla Moncayo .</cp:lastModifiedBy>
  <cp:revision>6</cp:revision>
  <dcterms:created xsi:type="dcterms:W3CDTF">2020-09-11T02:56:30Z</dcterms:created>
  <dcterms:modified xsi:type="dcterms:W3CDTF">2020-09-11T14:50:08Z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