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B59C67D-C93D-49D6-877D-24500E77E041}" type="datetimeFigureOut">
              <a:rPr lang="pt-BR" smtClean="0"/>
              <a:t>09/09/2020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77B216E-D271-4856-8673-F945B5C65E33}" type="slidenum">
              <a:rPr lang="pt-BR" smtClean="0"/>
              <a:t>‹nº›</a:t>
            </a:fld>
            <a:endParaRPr lang="pt-BR"/>
          </a:p>
        </p:txBody>
      </p:sp>
    </p:spTree>
    <p:extLst>
      <p:ext uri="{BB962C8B-B14F-4D97-AF65-F5344CB8AC3E}">
        <p14:creationId xmlns:p14="http://schemas.microsoft.com/office/powerpoint/2010/main" val="382009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B59C67D-C93D-49D6-877D-24500E77E041}" type="datetimeFigureOut">
              <a:rPr lang="pt-BR" smtClean="0"/>
              <a:t>09/09/2020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77B216E-D271-4856-8673-F945B5C65E33}" type="slidenum">
              <a:rPr lang="pt-BR" smtClean="0"/>
              <a:t>‹nº›</a:t>
            </a:fld>
            <a:endParaRPr lang="pt-BR"/>
          </a:p>
        </p:txBody>
      </p:sp>
    </p:spTree>
    <p:extLst>
      <p:ext uri="{BB962C8B-B14F-4D97-AF65-F5344CB8AC3E}">
        <p14:creationId xmlns:p14="http://schemas.microsoft.com/office/powerpoint/2010/main" val="360827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B59C67D-C93D-49D6-877D-24500E77E041}" type="datetimeFigureOut">
              <a:rPr lang="pt-BR" smtClean="0"/>
              <a:t>09/09/2020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77B216E-D271-4856-8673-F945B5C65E33}" type="slidenum">
              <a:rPr lang="pt-BR" smtClean="0"/>
              <a:t>‹nº›</a:t>
            </a:fld>
            <a:endParaRPr lang="pt-BR"/>
          </a:p>
        </p:txBody>
      </p:sp>
    </p:spTree>
    <p:extLst>
      <p:ext uri="{BB962C8B-B14F-4D97-AF65-F5344CB8AC3E}">
        <p14:creationId xmlns:p14="http://schemas.microsoft.com/office/powerpoint/2010/main" val="1886297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B59C67D-C93D-49D6-877D-24500E77E041}" type="datetimeFigureOut">
              <a:rPr lang="pt-BR" smtClean="0"/>
              <a:t>09/09/2020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77B216E-D271-4856-8673-F945B5C65E33}" type="slidenum">
              <a:rPr lang="pt-BR" smtClean="0"/>
              <a:t>‹nº›</a:t>
            </a:fld>
            <a:endParaRPr lang="pt-BR"/>
          </a:p>
        </p:txBody>
      </p:sp>
    </p:spTree>
    <p:extLst>
      <p:ext uri="{BB962C8B-B14F-4D97-AF65-F5344CB8AC3E}">
        <p14:creationId xmlns:p14="http://schemas.microsoft.com/office/powerpoint/2010/main" val="2519087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9B59C67D-C93D-49D6-877D-24500E77E041}" type="datetimeFigureOut">
              <a:rPr lang="pt-BR" smtClean="0"/>
              <a:t>09/09/2020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77B216E-D271-4856-8673-F945B5C65E33}" type="slidenum">
              <a:rPr lang="pt-BR" smtClean="0"/>
              <a:t>‹nº›</a:t>
            </a:fld>
            <a:endParaRPr lang="pt-BR"/>
          </a:p>
        </p:txBody>
      </p:sp>
    </p:spTree>
    <p:extLst>
      <p:ext uri="{BB962C8B-B14F-4D97-AF65-F5344CB8AC3E}">
        <p14:creationId xmlns:p14="http://schemas.microsoft.com/office/powerpoint/2010/main" val="105774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B59C67D-C93D-49D6-877D-24500E77E041}" type="datetimeFigureOut">
              <a:rPr lang="pt-BR" smtClean="0"/>
              <a:t>09/09/2020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77B216E-D271-4856-8673-F945B5C65E33}" type="slidenum">
              <a:rPr lang="pt-BR" smtClean="0"/>
              <a:t>‹nº›</a:t>
            </a:fld>
            <a:endParaRPr lang="pt-BR"/>
          </a:p>
        </p:txBody>
      </p:sp>
    </p:spTree>
    <p:extLst>
      <p:ext uri="{BB962C8B-B14F-4D97-AF65-F5344CB8AC3E}">
        <p14:creationId xmlns:p14="http://schemas.microsoft.com/office/powerpoint/2010/main" val="1379517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B59C67D-C93D-49D6-877D-24500E77E041}" type="datetimeFigureOut">
              <a:rPr lang="pt-BR" smtClean="0"/>
              <a:t>09/09/2020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77B216E-D271-4856-8673-F945B5C65E33}" type="slidenum">
              <a:rPr lang="pt-BR" smtClean="0"/>
              <a:t>‹nº›</a:t>
            </a:fld>
            <a:endParaRPr lang="pt-BR"/>
          </a:p>
        </p:txBody>
      </p:sp>
    </p:spTree>
    <p:extLst>
      <p:ext uri="{BB962C8B-B14F-4D97-AF65-F5344CB8AC3E}">
        <p14:creationId xmlns:p14="http://schemas.microsoft.com/office/powerpoint/2010/main" val="1975274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9B59C67D-C93D-49D6-877D-24500E77E041}" type="datetimeFigureOut">
              <a:rPr lang="pt-BR" smtClean="0"/>
              <a:t>09/09/2020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77B216E-D271-4856-8673-F945B5C65E33}" type="slidenum">
              <a:rPr lang="pt-BR" smtClean="0"/>
              <a:t>‹nº›</a:t>
            </a:fld>
            <a:endParaRPr lang="pt-BR"/>
          </a:p>
        </p:txBody>
      </p:sp>
    </p:spTree>
    <p:extLst>
      <p:ext uri="{BB962C8B-B14F-4D97-AF65-F5344CB8AC3E}">
        <p14:creationId xmlns:p14="http://schemas.microsoft.com/office/powerpoint/2010/main" val="1667983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B59C67D-C93D-49D6-877D-24500E77E041}" type="datetimeFigureOut">
              <a:rPr lang="pt-BR" smtClean="0"/>
              <a:t>09/09/2020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77B216E-D271-4856-8673-F945B5C65E33}" type="slidenum">
              <a:rPr lang="pt-BR" smtClean="0"/>
              <a:t>‹nº›</a:t>
            </a:fld>
            <a:endParaRPr lang="pt-BR"/>
          </a:p>
        </p:txBody>
      </p:sp>
    </p:spTree>
    <p:extLst>
      <p:ext uri="{BB962C8B-B14F-4D97-AF65-F5344CB8AC3E}">
        <p14:creationId xmlns:p14="http://schemas.microsoft.com/office/powerpoint/2010/main" val="243584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9B59C67D-C93D-49D6-877D-24500E77E041}" type="datetimeFigureOut">
              <a:rPr lang="pt-BR" smtClean="0"/>
              <a:t>09/09/2020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77B216E-D271-4856-8673-F945B5C65E33}" type="slidenum">
              <a:rPr lang="pt-BR" smtClean="0"/>
              <a:t>‹nº›</a:t>
            </a:fld>
            <a:endParaRPr lang="pt-BR"/>
          </a:p>
        </p:txBody>
      </p:sp>
    </p:spTree>
    <p:extLst>
      <p:ext uri="{BB962C8B-B14F-4D97-AF65-F5344CB8AC3E}">
        <p14:creationId xmlns:p14="http://schemas.microsoft.com/office/powerpoint/2010/main" val="819785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9B59C67D-C93D-49D6-877D-24500E77E041}" type="datetimeFigureOut">
              <a:rPr lang="pt-BR" smtClean="0"/>
              <a:t>09/09/2020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77B216E-D271-4856-8673-F945B5C65E33}" type="slidenum">
              <a:rPr lang="pt-BR" smtClean="0"/>
              <a:t>‹nº›</a:t>
            </a:fld>
            <a:endParaRPr lang="pt-BR"/>
          </a:p>
        </p:txBody>
      </p:sp>
    </p:spTree>
    <p:extLst>
      <p:ext uri="{BB962C8B-B14F-4D97-AF65-F5344CB8AC3E}">
        <p14:creationId xmlns:p14="http://schemas.microsoft.com/office/powerpoint/2010/main" val="1242764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9C67D-C93D-49D6-877D-24500E77E041}" type="datetimeFigureOut">
              <a:rPr lang="pt-BR" smtClean="0"/>
              <a:t>09/09/2020</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B216E-D271-4856-8673-F945B5C65E33}" type="slidenum">
              <a:rPr lang="pt-BR" smtClean="0"/>
              <a:t>‹nº›</a:t>
            </a:fld>
            <a:endParaRPr lang="pt-BR"/>
          </a:p>
        </p:txBody>
      </p:sp>
    </p:spTree>
    <p:extLst>
      <p:ext uri="{BB962C8B-B14F-4D97-AF65-F5344CB8AC3E}">
        <p14:creationId xmlns:p14="http://schemas.microsoft.com/office/powerpoint/2010/main" val="2249055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com Canto Diagonal Aparado 3"/>
          <p:cNvSpPr/>
          <p:nvPr/>
        </p:nvSpPr>
        <p:spPr>
          <a:xfrm>
            <a:off x="0" y="1750423"/>
            <a:ext cx="12192000" cy="3043646"/>
          </a:xfrm>
          <a:prstGeom prst="snip2Diag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ítulo 1"/>
          <p:cNvSpPr txBox="1">
            <a:spLocks/>
          </p:cNvSpPr>
          <p:nvPr/>
        </p:nvSpPr>
        <p:spPr>
          <a:xfrm>
            <a:off x="2946763" y="2583340"/>
            <a:ext cx="7137762"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6000" b="1" dirty="0" smtClean="0">
                <a:solidFill>
                  <a:schemeClr val="bg1"/>
                </a:solidFill>
              </a:rPr>
              <a:t>TUTORIAL DE GITHUB</a:t>
            </a:r>
            <a:endParaRPr lang="pt-BR" sz="6000" b="1" dirty="0">
              <a:solidFill>
                <a:schemeClr val="bg1"/>
              </a:solidFill>
            </a:endParaRPr>
          </a:p>
        </p:txBody>
      </p:sp>
    </p:spTree>
    <p:extLst>
      <p:ext uri="{BB962C8B-B14F-4D97-AF65-F5344CB8AC3E}">
        <p14:creationId xmlns:p14="http://schemas.microsoft.com/office/powerpoint/2010/main" val="2290313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007538" y="1084218"/>
            <a:ext cx="10670656" cy="646331"/>
          </a:xfrm>
          <a:prstGeom prst="rect">
            <a:avLst/>
          </a:prstGeom>
          <a:noFill/>
        </p:spPr>
        <p:txBody>
          <a:bodyPr wrap="square" rtlCol="0">
            <a:spAutoFit/>
          </a:bodyPr>
          <a:lstStyle/>
          <a:p>
            <a:r>
              <a:rPr lang="pt-BR" dirty="0" smtClean="0"/>
              <a:t>Feita a alteração ou inclusão de arquivo, você volta no terminal para subir esse arquivo. A primeira coisa que vamos fazer é “compactar” todas as alterações feitas em um pacote para subir usando o comando: </a:t>
            </a:r>
            <a:r>
              <a:rPr lang="pt-BR" dirty="0" err="1" smtClean="0"/>
              <a:t>git</a:t>
            </a:r>
            <a:r>
              <a:rPr lang="pt-BR" dirty="0" smtClean="0"/>
              <a:t> </a:t>
            </a:r>
            <a:r>
              <a:rPr lang="pt-BR" dirty="0" err="1" smtClean="0"/>
              <a:t>add</a:t>
            </a:r>
            <a:r>
              <a:rPr lang="pt-BR" dirty="0" smtClean="0"/>
              <a:t> . </a:t>
            </a:r>
          </a:p>
        </p:txBody>
      </p:sp>
      <p:pic>
        <p:nvPicPr>
          <p:cNvPr id="2" name="Imagem 1"/>
          <p:cNvPicPr>
            <a:picLocks noChangeAspect="1"/>
          </p:cNvPicPr>
          <p:nvPr/>
        </p:nvPicPr>
        <p:blipFill>
          <a:blip r:embed="rId2"/>
          <a:stretch>
            <a:fillRect/>
          </a:stretch>
        </p:blipFill>
        <p:spPr>
          <a:xfrm>
            <a:off x="2167399" y="2103121"/>
            <a:ext cx="7723915" cy="4123786"/>
          </a:xfrm>
          <a:prstGeom prst="rect">
            <a:avLst/>
          </a:prstGeom>
        </p:spPr>
      </p:pic>
    </p:spTree>
    <p:extLst>
      <p:ext uri="{BB962C8B-B14F-4D97-AF65-F5344CB8AC3E}">
        <p14:creationId xmlns:p14="http://schemas.microsoft.com/office/powerpoint/2010/main" val="2795069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550338" y="378823"/>
            <a:ext cx="10670656" cy="1200329"/>
          </a:xfrm>
          <a:prstGeom prst="rect">
            <a:avLst/>
          </a:prstGeom>
          <a:noFill/>
        </p:spPr>
        <p:txBody>
          <a:bodyPr wrap="square" rtlCol="0">
            <a:spAutoFit/>
          </a:bodyPr>
          <a:lstStyle/>
          <a:p>
            <a:r>
              <a:rPr lang="pt-BR" dirty="0" smtClean="0"/>
              <a:t>Em seguida, nós temos que nomear esse pacote (imagina uma mudança com varias caixas, fica muito mais fácil organizar se as caixas estiverem com os nomes do que tem dentro certo?). Para nomear o pacote com as mudanças, nós usamos o comando: </a:t>
            </a:r>
            <a:r>
              <a:rPr lang="pt-BR" dirty="0" err="1" smtClean="0"/>
              <a:t>git</a:t>
            </a:r>
            <a:r>
              <a:rPr lang="pt-BR" dirty="0" smtClean="0"/>
              <a:t> </a:t>
            </a:r>
            <a:r>
              <a:rPr lang="pt-BR" dirty="0" err="1" smtClean="0"/>
              <a:t>commit</a:t>
            </a:r>
            <a:r>
              <a:rPr lang="pt-BR" dirty="0" smtClean="0"/>
              <a:t> -m “(dentro das aspas você coloca a descrição que quiser para identificar o pacote)” </a:t>
            </a:r>
          </a:p>
        </p:txBody>
      </p:sp>
      <p:pic>
        <p:nvPicPr>
          <p:cNvPr id="3" name="Imagem 2"/>
          <p:cNvPicPr>
            <a:picLocks noChangeAspect="1"/>
          </p:cNvPicPr>
          <p:nvPr/>
        </p:nvPicPr>
        <p:blipFill>
          <a:blip r:embed="rId2"/>
          <a:stretch>
            <a:fillRect/>
          </a:stretch>
        </p:blipFill>
        <p:spPr>
          <a:xfrm>
            <a:off x="326571" y="1743612"/>
            <a:ext cx="7042293" cy="4885689"/>
          </a:xfrm>
          <a:prstGeom prst="rect">
            <a:avLst/>
          </a:prstGeom>
        </p:spPr>
      </p:pic>
      <p:sp>
        <p:nvSpPr>
          <p:cNvPr id="5" name="CaixaDeTexto 4"/>
          <p:cNvSpPr txBox="1"/>
          <p:nvPr/>
        </p:nvSpPr>
        <p:spPr>
          <a:xfrm>
            <a:off x="7460305" y="3122022"/>
            <a:ext cx="4139512" cy="646331"/>
          </a:xfrm>
          <a:prstGeom prst="rect">
            <a:avLst/>
          </a:prstGeom>
          <a:noFill/>
        </p:spPr>
        <p:txBody>
          <a:bodyPr wrap="square" rtlCol="0">
            <a:spAutoFit/>
          </a:bodyPr>
          <a:lstStyle/>
          <a:p>
            <a:r>
              <a:rPr lang="pt-BR" dirty="0" smtClean="0"/>
              <a:t>No meu caso foi: </a:t>
            </a:r>
            <a:r>
              <a:rPr lang="pt-BR" dirty="0" err="1" smtClean="0"/>
              <a:t>git</a:t>
            </a:r>
            <a:r>
              <a:rPr lang="pt-BR" dirty="0" smtClean="0"/>
              <a:t> </a:t>
            </a:r>
            <a:r>
              <a:rPr lang="pt-BR" dirty="0" err="1" smtClean="0"/>
              <a:t>commit</a:t>
            </a:r>
            <a:r>
              <a:rPr lang="pt-BR" dirty="0" smtClean="0"/>
              <a:t> -m “arquivo </a:t>
            </a:r>
            <a:r>
              <a:rPr lang="pt-BR" dirty="0" err="1" smtClean="0"/>
              <a:t>demonstracao</a:t>
            </a:r>
            <a:r>
              <a:rPr lang="pt-BR" dirty="0" smtClean="0"/>
              <a:t>”</a:t>
            </a:r>
            <a:endParaRPr lang="pt-BR" dirty="0"/>
          </a:p>
        </p:txBody>
      </p:sp>
      <p:sp>
        <p:nvSpPr>
          <p:cNvPr id="6" name="CaixaDeTexto 5"/>
          <p:cNvSpPr txBox="1"/>
          <p:nvPr/>
        </p:nvSpPr>
        <p:spPr>
          <a:xfrm>
            <a:off x="7460305" y="4506686"/>
            <a:ext cx="4323806" cy="923330"/>
          </a:xfrm>
          <a:prstGeom prst="rect">
            <a:avLst/>
          </a:prstGeom>
          <a:noFill/>
        </p:spPr>
        <p:txBody>
          <a:bodyPr wrap="square" rtlCol="0">
            <a:spAutoFit/>
          </a:bodyPr>
          <a:lstStyle/>
          <a:p>
            <a:r>
              <a:rPr lang="pt-BR" dirty="0" smtClean="0"/>
              <a:t>Após feito isso, ele vai te gerar um relatório sobre o arquivo, conforme esta na caixa em vermelho.</a:t>
            </a:r>
            <a:endParaRPr lang="pt-BR" dirty="0"/>
          </a:p>
        </p:txBody>
      </p:sp>
      <p:sp>
        <p:nvSpPr>
          <p:cNvPr id="7" name="Retângulo 6"/>
          <p:cNvSpPr/>
          <p:nvPr/>
        </p:nvSpPr>
        <p:spPr>
          <a:xfrm>
            <a:off x="2677886" y="4637314"/>
            <a:ext cx="2574796" cy="3918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84924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445836" y="274320"/>
            <a:ext cx="10670656" cy="1477328"/>
          </a:xfrm>
          <a:prstGeom prst="rect">
            <a:avLst/>
          </a:prstGeom>
          <a:noFill/>
        </p:spPr>
        <p:txBody>
          <a:bodyPr wrap="square" rtlCol="0">
            <a:spAutoFit/>
          </a:bodyPr>
          <a:lstStyle/>
          <a:p>
            <a:r>
              <a:rPr lang="pt-BR" dirty="0" smtClean="0"/>
              <a:t>Agora que as nossas alterações já estão em um pacote e estão devidamente classificadas, vamos subir para o repositório. Para isso podemos usar dois comando: </a:t>
            </a:r>
          </a:p>
          <a:p>
            <a:endParaRPr lang="pt-BR" dirty="0"/>
          </a:p>
          <a:p>
            <a:r>
              <a:rPr lang="pt-BR" dirty="0" smtClean="0"/>
              <a:t>1º Utilizado apenas para a primeira vez que subir algum arquivo em alguma </a:t>
            </a:r>
            <a:r>
              <a:rPr lang="pt-BR" dirty="0" err="1" smtClean="0"/>
              <a:t>branch</a:t>
            </a:r>
            <a:r>
              <a:rPr lang="pt-BR" dirty="0" smtClean="0"/>
              <a:t>: </a:t>
            </a:r>
            <a:r>
              <a:rPr lang="pt-BR" dirty="0" err="1" smtClean="0"/>
              <a:t>git</a:t>
            </a:r>
            <a:r>
              <a:rPr lang="pt-BR" dirty="0" smtClean="0"/>
              <a:t> </a:t>
            </a:r>
            <a:r>
              <a:rPr lang="pt-BR" dirty="0" err="1" smtClean="0"/>
              <a:t>push</a:t>
            </a:r>
            <a:r>
              <a:rPr lang="pt-BR" dirty="0" smtClean="0"/>
              <a:t> --set-</a:t>
            </a:r>
            <a:r>
              <a:rPr lang="pt-BR" dirty="0" err="1" smtClean="0"/>
              <a:t>upstream</a:t>
            </a:r>
            <a:r>
              <a:rPr lang="pt-BR" dirty="0" smtClean="0"/>
              <a:t> </a:t>
            </a:r>
            <a:r>
              <a:rPr lang="pt-BR" dirty="0" err="1" smtClean="0"/>
              <a:t>origin</a:t>
            </a:r>
            <a:r>
              <a:rPr lang="pt-BR" dirty="0" smtClean="0"/>
              <a:t> (nome da </a:t>
            </a:r>
            <a:r>
              <a:rPr lang="pt-BR" dirty="0" err="1" smtClean="0"/>
              <a:t>branch</a:t>
            </a:r>
            <a:r>
              <a:rPr lang="pt-BR" dirty="0" smtClean="0"/>
              <a:t> que deseja subir) </a:t>
            </a:r>
          </a:p>
        </p:txBody>
      </p:sp>
      <p:pic>
        <p:nvPicPr>
          <p:cNvPr id="2" name="Imagem 1"/>
          <p:cNvPicPr>
            <a:picLocks noChangeAspect="1"/>
          </p:cNvPicPr>
          <p:nvPr/>
        </p:nvPicPr>
        <p:blipFill>
          <a:blip r:embed="rId2"/>
          <a:stretch>
            <a:fillRect/>
          </a:stretch>
        </p:blipFill>
        <p:spPr>
          <a:xfrm>
            <a:off x="550338" y="1894114"/>
            <a:ext cx="7649643" cy="4767943"/>
          </a:xfrm>
          <a:prstGeom prst="rect">
            <a:avLst/>
          </a:prstGeom>
        </p:spPr>
      </p:pic>
      <p:sp>
        <p:nvSpPr>
          <p:cNvPr id="8" name="CaixaDeTexto 7"/>
          <p:cNvSpPr txBox="1"/>
          <p:nvPr/>
        </p:nvSpPr>
        <p:spPr>
          <a:xfrm>
            <a:off x="8360229" y="3643312"/>
            <a:ext cx="3696788" cy="1477328"/>
          </a:xfrm>
          <a:prstGeom prst="rect">
            <a:avLst/>
          </a:prstGeom>
          <a:noFill/>
        </p:spPr>
        <p:txBody>
          <a:bodyPr wrap="square" rtlCol="0">
            <a:spAutoFit/>
          </a:bodyPr>
          <a:lstStyle/>
          <a:p>
            <a:r>
              <a:rPr lang="pt-BR" dirty="0" smtClean="0"/>
              <a:t>No meu caso, eu subi diretamente na minha </a:t>
            </a:r>
            <a:r>
              <a:rPr lang="pt-BR" dirty="0" err="1" smtClean="0"/>
              <a:t>branch</a:t>
            </a:r>
            <a:r>
              <a:rPr lang="pt-BR" dirty="0" smtClean="0"/>
              <a:t> tf/</a:t>
            </a:r>
            <a:r>
              <a:rPr lang="pt-BR" dirty="0" err="1" smtClean="0"/>
              <a:t>karla</a:t>
            </a:r>
            <a:r>
              <a:rPr lang="pt-BR" dirty="0" smtClean="0"/>
              <a:t> para não correr o risco de subir algum arquivo direto na </a:t>
            </a:r>
            <a:r>
              <a:rPr lang="pt-BR" dirty="0" err="1" smtClean="0"/>
              <a:t>branch</a:t>
            </a:r>
            <a:r>
              <a:rPr lang="pt-BR" dirty="0" smtClean="0"/>
              <a:t> </a:t>
            </a:r>
            <a:r>
              <a:rPr lang="pt-BR" dirty="0" err="1" smtClean="0"/>
              <a:t>master</a:t>
            </a:r>
            <a:r>
              <a:rPr lang="pt-BR" dirty="0" smtClean="0"/>
              <a:t> e dar conflito nas versões.</a:t>
            </a:r>
            <a:endParaRPr lang="pt-BR" dirty="0"/>
          </a:p>
        </p:txBody>
      </p:sp>
      <p:sp>
        <p:nvSpPr>
          <p:cNvPr id="9" name="Retângulo 8"/>
          <p:cNvSpPr/>
          <p:nvPr/>
        </p:nvSpPr>
        <p:spPr>
          <a:xfrm>
            <a:off x="2468880" y="5107577"/>
            <a:ext cx="4976949" cy="10450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8360229" y="5306925"/>
            <a:ext cx="3696788" cy="646331"/>
          </a:xfrm>
          <a:prstGeom prst="rect">
            <a:avLst/>
          </a:prstGeom>
          <a:noFill/>
        </p:spPr>
        <p:txBody>
          <a:bodyPr wrap="square" rtlCol="0">
            <a:spAutoFit/>
          </a:bodyPr>
          <a:lstStyle/>
          <a:p>
            <a:r>
              <a:rPr lang="pt-BR" dirty="0" smtClean="0"/>
              <a:t>Novamente ele vai gerar um relatório sobre o status do arquivo.</a:t>
            </a:r>
            <a:endParaRPr lang="pt-BR" dirty="0"/>
          </a:p>
        </p:txBody>
      </p:sp>
      <p:sp>
        <p:nvSpPr>
          <p:cNvPr id="11" name="CaixaDeTexto 10"/>
          <p:cNvSpPr txBox="1"/>
          <p:nvPr/>
        </p:nvSpPr>
        <p:spPr>
          <a:xfrm>
            <a:off x="8280105" y="1894114"/>
            <a:ext cx="3857036" cy="1200329"/>
          </a:xfrm>
          <a:prstGeom prst="rect">
            <a:avLst/>
          </a:prstGeom>
          <a:noFill/>
        </p:spPr>
        <p:txBody>
          <a:bodyPr wrap="square" rtlCol="0">
            <a:spAutoFit/>
          </a:bodyPr>
          <a:lstStyle/>
          <a:p>
            <a:r>
              <a:rPr lang="pt-BR" dirty="0" smtClean="0"/>
              <a:t>2º Quando você já fez o primeiro </a:t>
            </a:r>
            <a:r>
              <a:rPr lang="pt-BR" dirty="0" err="1" smtClean="0"/>
              <a:t>push</a:t>
            </a:r>
            <a:r>
              <a:rPr lang="pt-BR" dirty="0" smtClean="0"/>
              <a:t> na </a:t>
            </a:r>
            <a:r>
              <a:rPr lang="pt-BR" dirty="0" err="1" smtClean="0"/>
              <a:t>branch</a:t>
            </a:r>
            <a:r>
              <a:rPr lang="pt-BR" dirty="0" smtClean="0"/>
              <a:t>, a partir do segundo você pode usar: </a:t>
            </a:r>
            <a:r>
              <a:rPr lang="pt-BR" dirty="0" err="1" smtClean="0"/>
              <a:t>git</a:t>
            </a:r>
            <a:r>
              <a:rPr lang="pt-BR" dirty="0" smtClean="0"/>
              <a:t> </a:t>
            </a:r>
            <a:r>
              <a:rPr lang="pt-BR" dirty="0" err="1" smtClean="0"/>
              <a:t>push</a:t>
            </a:r>
            <a:r>
              <a:rPr lang="pt-BR" dirty="0" smtClean="0"/>
              <a:t> </a:t>
            </a:r>
            <a:r>
              <a:rPr lang="pt-BR" dirty="0" err="1" smtClean="0"/>
              <a:t>origin</a:t>
            </a:r>
            <a:r>
              <a:rPr lang="pt-BR" dirty="0"/>
              <a:t> </a:t>
            </a:r>
            <a:r>
              <a:rPr lang="pt-BR" dirty="0" smtClean="0"/>
              <a:t>(nome da sua </a:t>
            </a:r>
            <a:r>
              <a:rPr lang="pt-BR" dirty="0" err="1" smtClean="0"/>
              <a:t>branch</a:t>
            </a:r>
            <a:r>
              <a:rPr lang="pt-BR" dirty="0" smtClean="0"/>
              <a:t>)</a:t>
            </a:r>
            <a:endParaRPr lang="pt-BR" dirty="0"/>
          </a:p>
        </p:txBody>
      </p:sp>
    </p:spTree>
    <p:extLst>
      <p:ext uri="{BB962C8B-B14F-4D97-AF65-F5344CB8AC3E}">
        <p14:creationId xmlns:p14="http://schemas.microsoft.com/office/powerpoint/2010/main" val="3448183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445836" y="274320"/>
            <a:ext cx="10670656" cy="2585323"/>
          </a:xfrm>
          <a:prstGeom prst="rect">
            <a:avLst/>
          </a:prstGeom>
          <a:noFill/>
        </p:spPr>
        <p:txBody>
          <a:bodyPr wrap="square" rtlCol="0">
            <a:spAutoFit/>
          </a:bodyPr>
          <a:lstStyle/>
          <a:p>
            <a:r>
              <a:rPr lang="pt-BR" dirty="0" smtClean="0"/>
              <a:t>Vamos falar sobre as </a:t>
            </a:r>
            <a:r>
              <a:rPr lang="pt-BR" dirty="0" err="1" smtClean="0"/>
              <a:t>branchs</a:t>
            </a:r>
            <a:r>
              <a:rPr lang="pt-BR" dirty="0" smtClean="0"/>
              <a:t>.. Imagina uma arvore, toda arvore tem um tronco principal e os galhos secundários saindo do tronco principal certo? Em um repositório no </a:t>
            </a:r>
            <a:r>
              <a:rPr lang="pt-BR" dirty="0" err="1" smtClean="0"/>
              <a:t>github</a:t>
            </a:r>
            <a:r>
              <a:rPr lang="pt-BR" dirty="0" smtClean="0"/>
              <a:t> o tronco principal é a </a:t>
            </a:r>
            <a:r>
              <a:rPr lang="pt-BR" dirty="0" err="1" smtClean="0"/>
              <a:t>branch</a:t>
            </a:r>
            <a:r>
              <a:rPr lang="pt-BR" dirty="0" smtClean="0"/>
              <a:t> Master e os secundários são as </a:t>
            </a:r>
            <a:r>
              <a:rPr lang="pt-BR" dirty="0" err="1" smtClean="0"/>
              <a:t>branchs</a:t>
            </a:r>
            <a:r>
              <a:rPr lang="pt-BR" dirty="0" smtClean="0"/>
              <a:t> secundárias que criamos. </a:t>
            </a:r>
          </a:p>
          <a:p>
            <a:endParaRPr lang="pt-BR" dirty="0"/>
          </a:p>
          <a:p>
            <a:r>
              <a:rPr lang="pt-BR" dirty="0" smtClean="0"/>
              <a:t>Porque é importante separar as </a:t>
            </a:r>
            <a:r>
              <a:rPr lang="pt-BR" dirty="0" err="1" smtClean="0"/>
              <a:t>branchs</a:t>
            </a:r>
            <a:r>
              <a:rPr lang="pt-BR" dirty="0" smtClean="0"/>
              <a:t>? Porque conforme formos subindo arquivos pode ocorrer conflito de versões, as vezes alguém esquece de atualizar a pasta antes de alterar alguma coisa e acaba mexendo em coisa que o outro já atualizou entre outros problemas e acaba dando erro diretamente no projeto final que é a </a:t>
            </a:r>
            <a:r>
              <a:rPr lang="pt-BR" dirty="0" err="1" smtClean="0"/>
              <a:t>branch</a:t>
            </a:r>
            <a:r>
              <a:rPr lang="pt-BR" dirty="0" smtClean="0"/>
              <a:t> </a:t>
            </a:r>
            <a:r>
              <a:rPr lang="pt-BR" dirty="0" err="1" smtClean="0"/>
              <a:t>master</a:t>
            </a:r>
            <a:r>
              <a:rPr lang="pt-BR" dirty="0" smtClean="0"/>
              <a:t>. Se trabalharmos em </a:t>
            </a:r>
            <a:r>
              <a:rPr lang="pt-BR" dirty="0" err="1" smtClean="0"/>
              <a:t>branchs</a:t>
            </a:r>
            <a:r>
              <a:rPr lang="pt-BR" dirty="0" smtClean="0"/>
              <a:t> separadas é muito mais fácil controlar esse tipo de erro e recuperar a versão anterior se for necessário. </a:t>
            </a:r>
          </a:p>
        </p:txBody>
      </p:sp>
      <p:pic>
        <p:nvPicPr>
          <p:cNvPr id="3" name="Imagem 2"/>
          <p:cNvPicPr>
            <a:picLocks noChangeAspect="1"/>
          </p:cNvPicPr>
          <p:nvPr/>
        </p:nvPicPr>
        <p:blipFill>
          <a:blip r:embed="rId2"/>
          <a:stretch>
            <a:fillRect/>
          </a:stretch>
        </p:blipFill>
        <p:spPr>
          <a:xfrm>
            <a:off x="322577" y="3060818"/>
            <a:ext cx="5458587" cy="3505689"/>
          </a:xfrm>
          <a:prstGeom prst="rect">
            <a:avLst/>
          </a:prstGeom>
        </p:spPr>
      </p:pic>
      <p:sp>
        <p:nvSpPr>
          <p:cNvPr id="5" name="CaixaDeTexto 4"/>
          <p:cNvSpPr txBox="1"/>
          <p:nvPr/>
        </p:nvSpPr>
        <p:spPr>
          <a:xfrm>
            <a:off x="5781164" y="3403434"/>
            <a:ext cx="6410836" cy="2585323"/>
          </a:xfrm>
          <a:prstGeom prst="rect">
            <a:avLst/>
          </a:prstGeom>
          <a:noFill/>
        </p:spPr>
        <p:txBody>
          <a:bodyPr wrap="square" rtlCol="0">
            <a:spAutoFit/>
          </a:bodyPr>
          <a:lstStyle/>
          <a:p>
            <a:r>
              <a:rPr lang="pt-BR" dirty="0" smtClean="0"/>
              <a:t>Então como criamos </a:t>
            </a:r>
            <a:r>
              <a:rPr lang="pt-BR" dirty="0" err="1" smtClean="0"/>
              <a:t>branchs</a:t>
            </a:r>
            <a:r>
              <a:rPr lang="pt-BR" dirty="0" smtClean="0"/>
              <a:t>? </a:t>
            </a:r>
          </a:p>
          <a:p>
            <a:r>
              <a:rPr lang="pt-BR" dirty="0" smtClean="0"/>
              <a:t>Usamos o comando: </a:t>
            </a:r>
            <a:r>
              <a:rPr lang="pt-BR" dirty="0" err="1" smtClean="0"/>
              <a:t>git</a:t>
            </a:r>
            <a:r>
              <a:rPr lang="pt-BR" dirty="0" smtClean="0"/>
              <a:t> </a:t>
            </a:r>
            <a:r>
              <a:rPr lang="pt-BR" dirty="0" err="1" smtClean="0"/>
              <a:t>checkout</a:t>
            </a:r>
            <a:r>
              <a:rPr lang="pt-BR" dirty="0" smtClean="0"/>
              <a:t> -b (nome da </a:t>
            </a:r>
            <a:r>
              <a:rPr lang="pt-BR" dirty="0" err="1" smtClean="0"/>
              <a:t>branch</a:t>
            </a:r>
            <a:r>
              <a:rPr lang="pt-BR" dirty="0" smtClean="0"/>
              <a:t> que quer criar)</a:t>
            </a:r>
          </a:p>
          <a:p>
            <a:endParaRPr lang="pt-BR" dirty="0"/>
          </a:p>
          <a:p>
            <a:r>
              <a:rPr lang="pt-BR" dirty="0" smtClean="0"/>
              <a:t>Por padrão eu coloco o (nome do projeto abreviado)/(meu nome).</a:t>
            </a:r>
          </a:p>
          <a:p>
            <a:endParaRPr lang="pt-BR" dirty="0"/>
          </a:p>
          <a:p>
            <a:r>
              <a:rPr lang="pt-BR" dirty="0" smtClean="0"/>
              <a:t>Para ficar ainda mais fácil, após você clonar o repositório, em seguida já cria a sua </a:t>
            </a:r>
            <a:r>
              <a:rPr lang="pt-BR" dirty="0" err="1" smtClean="0"/>
              <a:t>branch</a:t>
            </a:r>
            <a:r>
              <a:rPr lang="pt-BR" dirty="0" smtClean="0"/>
              <a:t> para ai sim iniciar as alterações e subir para o repositório. </a:t>
            </a:r>
            <a:endParaRPr lang="pt-BR" dirty="0"/>
          </a:p>
        </p:txBody>
      </p:sp>
    </p:spTree>
    <p:extLst>
      <p:ext uri="{BB962C8B-B14F-4D97-AF65-F5344CB8AC3E}">
        <p14:creationId xmlns:p14="http://schemas.microsoft.com/office/powerpoint/2010/main" val="3454960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6200862" y="1819847"/>
            <a:ext cx="5458587" cy="3505689"/>
          </a:xfrm>
          <a:prstGeom prst="rect">
            <a:avLst/>
          </a:prstGeom>
        </p:spPr>
      </p:pic>
      <p:sp>
        <p:nvSpPr>
          <p:cNvPr id="2" name="CaixaDeTexto 1"/>
          <p:cNvSpPr txBox="1"/>
          <p:nvPr/>
        </p:nvSpPr>
        <p:spPr>
          <a:xfrm>
            <a:off x="327111" y="2085214"/>
            <a:ext cx="5682343" cy="2585323"/>
          </a:xfrm>
          <a:prstGeom prst="rect">
            <a:avLst/>
          </a:prstGeom>
          <a:noFill/>
        </p:spPr>
        <p:txBody>
          <a:bodyPr wrap="square" rtlCol="0">
            <a:spAutoFit/>
          </a:bodyPr>
          <a:lstStyle/>
          <a:p>
            <a:r>
              <a:rPr lang="pt-BR" dirty="0" smtClean="0"/>
              <a:t>Você consegue identificar em qual </a:t>
            </a:r>
            <a:r>
              <a:rPr lang="pt-BR" dirty="0" err="1" smtClean="0"/>
              <a:t>branch</a:t>
            </a:r>
            <a:r>
              <a:rPr lang="pt-BR" dirty="0" smtClean="0"/>
              <a:t> está olhando o endereço que aparece no </a:t>
            </a:r>
            <a:r>
              <a:rPr lang="pt-BR" dirty="0" err="1" smtClean="0"/>
              <a:t>git</a:t>
            </a:r>
            <a:r>
              <a:rPr lang="pt-BR" dirty="0" smtClean="0"/>
              <a:t> </a:t>
            </a:r>
            <a:r>
              <a:rPr lang="pt-BR" dirty="0" err="1" smtClean="0"/>
              <a:t>bash</a:t>
            </a:r>
            <a:r>
              <a:rPr lang="pt-BR" dirty="0" smtClean="0"/>
              <a:t>. </a:t>
            </a:r>
          </a:p>
          <a:p>
            <a:endParaRPr lang="pt-BR" dirty="0" smtClean="0"/>
          </a:p>
          <a:p>
            <a:r>
              <a:rPr lang="pt-BR" dirty="0" smtClean="0"/>
              <a:t>No meu caso eu estou na minha </a:t>
            </a:r>
            <a:r>
              <a:rPr lang="pt-BR" dirty="0" err="1" smtClean="0"/>
              <a:t>branch</a:t>
            </a:r>
            <a:r>
              <a:rPr lang="pt-BR" dirty="0" smtClean="0"/>
              <a:t> e sei disso olhando ali onde está a caixa vermelha:</a:t>
            </a:r>
          </a:p>
          <a:p>
            <a:endParaRPr lang="pt-BR" dirty="0"/>
          </a:p>
          <a:p>
            <a:r>
              <a:rPr lang="pt-BR" dirty="0" smtClean="0"/>
              <a:t>Se eu estivesse na Master iria aparecer Master em azul clarinho, mas como estou na minha </a:t>
            </a:r>
            <a:r>
              <a:rPr lang="pt-BR" dirty="0" err="1" smtClean="0"/>
              <a:t>branch</a:t>
            </a:r>
            <a:r>
              <a:rPr lang="pt-BR" dirty="0" smtClean="0"/>
              <a:t> está escrito tf/</a:t>
            </a:r>
            <a:r>
              <a:rPr lang="pt-BR" dirty="0" err="1" smtClean="0"/>
              <a:t>karla</a:t>
            </a:r>
            <a:endParaRPr lang="pt-BR" dirty="0"/>
          </a:p>
        </p:txBody>
      </p:sp>
      <p:sp>
        <p:nvSpPr>
          <p:cNvPr id="6" name="Retângulo 5"/>
          <p:cNvSpPr/>
          <p:nvPr/>
        </p:nvSpPr>
        <p:spPr>
          <a:xfrm>
            <a:off x="6648994" y="2312126"/>
            <a:ext cx="849086" cy="1959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09163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92425" y="230288"/>
            <a:ext cx="11651529" cy="646331"/>
          </a:xfrm>
          <a:prstGeom prst="rect">
            <a:avLst/>
          </a:prstGeom>
          <a:noFill/>
        </p:spPr>
        <p:txBody>
          <a:bodyPr wrap="square" rtlCol="0">
            <a:spAutoFit/>
          </a:bodyPr>
          <a:lstStyle/>
          <a:p>
            <a:r>
              <a:rPr lang="pt-BR" dirty="0" smtClean="0"/>
              <a:t>Mais uma informação importante. Se for o seu primeiro acesso e não tiver configurado o terminal com o seu </a:t>
            </a:r>
            <a:r>
              <a:rPr lang="pt-BR" dirty="0" err="1" smtClean="0"/>
              <a:t>email</a:t>
            </a:r>
            <a:r>
              <a:rPr lang="pt-BR" dirty="0" smtClean="0"/>
              <a:t> e </a:t>
            </a:r>
            <a:r>
              <a:rPr lang="pt-BR" dirty="0" err="1" smtClean="0"/>
              <a:t>user</a:t>
            </a:r>
            <a:r>
              <a:rPr lang="pt-BR" dirty="0" smtClean="0"/>
              <a:t> </a:t>
            </a:r>
            <a:r>
              <a:rPr lang="pt-BR" dirty="0" err="1" smtClean="0"/>
              <a:t>name</a:t>
            </a:r>
            <a:r>
              <a:rPr lang="pt-BR" dirty="0" smtClean="0"/>
              <a:t>, quando tentar fazer algum comando o terminal vai pedir para você configurar primeiro. Como no </a:t>
            </a:r>
            <a:r>
              <a:rPr lang="pt-BR" dirty="0" err="1" smtClean="0"/>
              <a:t>print</a:t>
            </a:r>
            <a:r>
              <a:rPr lang="pt-BR" dirty="0" smtClean="0"/>
              <a:t> abaixo: </a:t>
            </a:r>
            <a:endParaRPr lang="pt-BR" dirty="0"/>
          </a:p>
        </p:txBody>
      </p:sp>
      <p:pic>
        <p:nvPicPr>
          <p:cNvPr id="4" name="Imagem 3"/>
          <p:cNvPicPr>
            <a:picLocks noChangeAspect="1"/>
          </p:cNvPicPr>
          <p:nvPr/>
        </p:nvPicPr>
        <p:blipFill>
          <a:blip r:embed="rId2"/>
          <a:stretch>
            <a:fillRect/>
          </a:stretch>
        </p:blipFill>
        <p:spPr>
          <a:xfrm>
            <a:off x="1678254" y="1193694"/>
            <a:ext cx="8446537" cy="1804936"/>
          </a:xfrm>
          <a:prstGeom prst="rect">
            <a:avLst/>
          </a:prstGeom>
        </p:spPr>
      </p:pic>
      <p:sp>
        <p:nvSpPr>
          <p:cNvPr id="5" name="CaixaDeTexto 4"/>
          <p:cNvSpPr txBox="1"/>
          <p:nvPr/>
        </p:nvSpPr>
        <p:spPr>
          <a:xfrm>
            <a:off x="1146643" y="3344092"/>
            <a:ext cx="9509760" cy="1200329"/>
          </a:xfrm>
          <a:prstGeom prst="rect">
            <a:avLst/>
          </a:prstGeom>
          <a:noFill/>
        </p:spPr>
        <p:txBody>
          <a:bodyPr wrap="square" rtlCol="0">
            <a:spAutoFit/>
          </a:bodyPr>
          <a:lstStyle/>
          <a:p>
            <a:r>
              <a:rPr lang="pt-BR" dirty="0" smtClean="0"/>
              <a:t>Ele mesmo já fornece o comando para fazer isso, basta você digitar primeiro: </a:t>
            </a:r>
            <a:r>
              <a:rPr lang="pt-BR" dirty="0" err="1" smtClean="0"/>
              <a:t>git</a:t>
            </a:r>
            <a:r>
              <a:rPr lang="pt-BR" dirty="0" smtClean="0"/>
              <a:t> </a:t>
            </a:r>
            <a:r>
              <a:rPr lang="pt-BR" dirty="0" err="1" smtClean="0"/>
              <a:t>config</a:t>
            </a:r>
            <a:r>
              <a:rPr lang="pt-BR" dirty="0" smtClean="0"/>
              <a:t> --global </a:t>
            </a:r>
            <a:r>
              <a:rPr lang="pt-BR" dirty="0" err="1" smtClean="0"/>
              <a:t>user.email</a:t>
            </a:r>
            <a:r>
              <a:rPr lang="pt-BR" dirty="0" smtClean="0"/>
              <a:t> “seu </a:t>
            </a:r>
            <a:r>
              <a:rPr lang="pt-BR" dirty="0" err="1" smtClean="0"/>
              <a:t>email</a:t>
            </a:r>
            <a:r>
              <a:rPr lang="pt-BR" dirty="0" smtClean="0"/>
              <a:t> cadastrado no </a:t>
            </a:r>
            <a:r>
              <a:rPr lang="pt-BR" dirty="0" err="1" smtClean="0"/>
              <a:t>github</a:t>
            </a:r>
            <a:r>
              <a:rPr lang="pt-BR" dirty="0" smtClean="0"/>
              <a:t> aqui dentro das aspas” (dê </a:t>
            </a:r>
            <a:r>
              <a:rPr lang="pt-BR" dirty="0" err="1" smtClean="0"/>
              <a:t>enter</a:t>
            </a:r>
            <a:r>
              <a:rPr lang="pt-BR" dirty="0" smtClean="0"/>
              <a:t>) </a:t>
            </a:r>
          </a:p>
          <a:p>
            <a:endParaRPr lang="pt-BR" dirty="0"/>
          </a:p>
          <a:p>
            <a:r>
              <a:rPr lang="pt-BR" dirty="0" smtClean="0"/>
              <a:t>Em seguida você digita: </a:t>
            </a:r>
            <a:r>
              <a:rPr lang="pt-BR" dirty="0" err="1" smtClean="0"/>
              <a:t>git</a:t>
            </a:r>
            <a:r>
              <a:rPr lang="pt-BR" dirty="0" smtClean="0"/>
              <a:t> </a:t>
            </a:r>
            <a:r>
              <a:rPr lang="pt-BR" dirty="0" err="1" smtClean="0"/>
              <a:t>config</a:t>
            </a:r>
            <a:r>
              <a:rPr lang="pt-BR" dirty="0" smtClean="0"/>
              <a:t> --global user.name “coloca o nome que quer ser identificado”</a:t>
            </a:r>
            <a:endParaRPr lang="pt-BR" dirty="0"/>
          </a:p>
        </p:txBody>
      </p:sp>
      <p:sp>
        <p:nvSpPr>
          <p:cNvPr id="7" name="CaixaDeTexto 6"/>
          <p:cNvSpPr txBox="1"/>
          <p:nvPr/>
        </p:nvSpPr>
        <p:spPr>
          <a:xfrm>
            <a:off x="992778" y="5235346"/>
            <a:ext cx="10672354" cy="923330"/>
          </a:xfrm>
          <a:prstGeom prst="rect">
            <a:avLst/>
          </a:prstGeom>
          <a:noFill/>
        </p:spPr>
        <p:txBody>
          <a:bodyPr wrap="square" rtlCol="0">
            <a:spAutoFit/>
          </a:bodyPr>
          <a:lstStyle/>
          <a:p>
            <a:r>
              <a:rPr lang="pt-BR" dirty="0" smtClean="0"/>
              <a:t>Feito isso, você configurou seu terminal e geralmente não precisa fazer isso novamente, apenas uma vez. </a:t>
            </a:r>
          </a:p>
          <a:p>
            <a:r>
              <a:rPr lang="pt-BR" dirty="0" smtClean="0"/>
              <a:t>Se ele pediu essa configuração no meio de um </a:t>
            </a:r>
            <a:r>
              <a:rPr lang="pt-BR" dirty="0" err="1" smtClean="0"/>
              <a:t>git</a:t>
            </a:r>
            <a:r>
              <a:rPr lang="pt-BR" dirty="0" smtClean="0"/>
              <a:t> </a:t>
            </a:r>
            <a:r>
              <a:rPr lang="pt-BR" dirty="0" err="1" smtClean="0"/>
              <a:t>add</a:t>
            </a:r>
            <a:r>
              <a:rPr lang="pt-BR" dirty="0"/>
              <a:t> </a:t>
            </a:r>
            <a:r>
              <a:rPr lang="pt-BR" dirty="0" smtClean="0"/>
              <a:t>. ou </a:t>
            </a:r>
            <a:r>
              <a:rPr lang="pt-BR" dirty="0" err="1" smtClean="0"/>
              <a:t>git</a:t>
            </a:r>
            <a:r>
              <a:rPr lang="pt-BR" dirty="0" smtClean="0"/>
              <a:t> </a:t>
            </a:r>
            <a:r>
              <a:rPr lang="pt-BR" dirty="0" err="1" smtClean="0"/>
              <a:t>commit</a:t>
            </a:r>
            <a:r>
              <a:rPr lang="pt-BR" dirty="0" smtClean="0"/>
              <a:t> -m e afins, você precisa fazer tudo novamente porque ele não salva o que você já fez. Então faço os comandos novamente desde o inicio. </a:t>
            </a:r>
            <a:endParaRPr lang="pt-BR" dirty="0"/>
          </a:p>
        </p:txBody>
      </p:sp>
    </p:spTree>
    <p:extLst>
      <p:ext uri="{BB962C8B-B14F-4D97-AF65-F5344CB8AC3E}">
        <p14:creationId xmlns:p14="http://schemas.microsoft.com/office/powerpoint/2010/main" val="3521854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3309907" y="2590555"/>
            <a:ext cx="5468113" cy="3505689"/>
          </a:xfrm>
          <a:prstGeom prst="rect">
            <a:avLst/>
          </a:prstGeom>
        </p:spPr>
      </p:pic>
      <p:sp>
        <p:nvSpPr>
          <p:cNvPr id="6" name="CaixaDeTexto 5"/>
          <p:cNvSpPr txBox="1"/>
          <p:nvPr/>
        </p:nvSpPr>
        <p:spPr>
          <a:xfrm>
            <a:off x="370547" y="260477"/>
            <a:ext cx="11346835" cy="2031325"/>
          </a:xfrm>
          <a:prstGeom prst="rect">
            <a:avLst/>
          </a:prstGeom>
          <a:noFill/>
        </p:spPr>
        <p:txBody>
          <a:bodyPr wrap="square" rtlCol="0">
            <a:spAutoFit/>
          </a:bodyPr>
          <a:lstStyle/>
          <a:p>
            <a:r>
              <a:rPr lang="pt-BR" dirty="0" smtClean="0"/>
              <a:t>Vamos supor que acabou o dia, desligou o computador e no dia seguinte vai voltar a mexer no projeto. </a:t>
            </a:r>
          </a:p>
          <a:p>
            <a:endParaRPr lang="pt-BR" dirty="0"/>
          </a:p>
          <a:p>
            <a:r>
              <a:rPr lang="pt-BR" dirty="0" smtClean="0"/>
              <a:t>SEMPRE, antes de mais nada, faça o comando: </a:t>
            </a:r>
            <a:r>
              <a:rPr lang="pt-BR" dirty="0" err="1" smtClean="0"/>
              <a:t>git</a:t>
            </a:r>
            <a:r>
              <a:rPr lang="pt-BR" dirty="0" smtClean="0"/>
              <a:t> </a:t>
            </a:r>
            <a:r>
              <a:rPr lang="pt-BR" dirty="0" err="1" smtClean="0"/>
              <a:t>pull</a:t>
            </a:r>
            <a:r>
              <a:rPr lang="pt-BR" dirty="0" smtClean="0"/>
              <a:t> </a:t>
            </a:r>
            <a:r>
              <a:rPr lang="pt-BR" dirty="0" err="1" smtClean="0"/>
              <a:t>origin</a:t>
            </a:r>
            <a:r>
              <a:rPr lang="pt-BR" dirty="0" smtClean="0"/>
              <a:t> </a:t>
            </a:r>
            <a:r>
              <a:rPr lang="pt-BR" dirty="0" err="1" smtClean="0"/>
              <a:t>master</a:t>
            </a:r>
            <a:endParaRPr lang="pt-BR" dirty="0" smtClean="0"/>
          </a:p>
          <a:p>
            <a:endParaRPr lang="pt-BR" dirty="0"/>
          </a:p>
          <a:p>
            <a:r>
              <a:rPr lang="pt-BR" dirty="0" smtClean="0"/>
              <a:t>Porque se alguém resolveu ficar até um pouco mais tarde mexendo no projeto e fez alguma alteração, você não perde o que a pessoa fez e mantem sempre sua pasta atualizada antes de iniciar novas alterações. É recomendado fazer durante o dia também para ir mantendo sempre tudo atualizado certinho.</a:t>
            </a:r>
            <a:endParaRPr lang="pt-BR" dirty="0"/>
          </a:p>
        </p:txBody>
      </p:sp>
    </p:spTree>
    <p:extLst>
      <p:ext uri="{BB962C8B-B14F-4D97-AF65-F5344CB8AC3E}">
        <p14:creationId xmlns:p14="http://schemas.microsoft.com/office/powerpoint/2010/main" val="1586184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3074559" y="1070375"/>
            <a:ext cx="7297349" cy="3970318"/>
          </a:xfrm>
          <a:prstGeom prst="rect">
            <a:avLst/>
          </a:prstGeom>
          <a:noFill/>
        </p:spPr>
        <p:txBody>
          <a:bodyPr wrap="square" rtlCol="0">
            <a:spAutoFit/>
          </a:bodyPr>
          <a:lstStyle/>
          <a:p>
            <a:r>
              <a:rPr lang="pt-BR" dirty="0" smtClean="0"/>
              <a:t>Então basicamente sua rotina será: </a:t>
            </a:r>
          </a:p>
          <a:p>
            <a:endParaRPr lang="pt-BR" dirty="0"/>
          </a:p>
          <a:p>
            <a:r>
              <a:rPr lang="pt-BR" dirty="0" smtClean="0"/>
              <a:t>Iniciando o dia: </a:t>
            </a:r>
            <a:r>
              <a:rPr lang="pt-BR" dirty="0" err="1" smtClean="0"/>
              <a:t>git</a:t>
            </a:r>
            <a:r>
              <a:rPr lang="pt-BR" dirty="0"/>
              <a:t> </a:t>
            </a:r>
            <a:r>
              <a:rPr lang="pt-BR" dirty="0" err="1" smtClean="0"/>
              <a:t>pull</a:t>
            </a:r>
            <a:r>
              <a:rPr lang="pt-BR" dirty="0" smtClean="0"/>
              <a:t> </a:t>
            </a:r>
            <a:r>
              <a:rPr lang="pt-BR" dirty="0" err="1" smtClean="0"/>
              <a:t>origin</a:t>
            </a:r>
            <a:r>
              <a:rPr lang="pt-BR" dirty="0" smtClean="0"/>
              <a:t> </a:t>
            </a:r>
            <a:r>
              <a:rPr lang="pt-BR" dirty="0" err="1" smtClean="0"/>
              <a:t>master</a:t>
            </a:r>
            <a:endParaRPr lang="pt-BR" dirty="0" smtClean="0"/>
          </a:p>
          <a:p>
            <a:endParaRPr lang="pt-BR" dirty="0" smtClean="0"/>
          </a:p>
          <a:p>
            <a:r>
              <a:rPr lang="pt-BR" dirty="0" smtClean="0"/>
              <a:t>Após fazer alguma alteração: </a:t>
            </a:r>
            <a:r>
              <a:rPr lang="pt-BR" dirty="0" err="1" smtClean="0"/>
              <a:t>git</a:t>
            </a:r>
            <a:r>
              <a:rPr lang="pt-BR" dirty="0" smtClean="0"/>
              <a:t> </a:t>
            </a:r>
            <a:r>
              <a:rPr lang="pt-BR" dirty="0" err="1" smtClean="0"/>
              <a:t>add</a:t>
            </a:r>
            <a:r>
              <a:rPr lang="pt-BR" dirty="0" smtClean="0"/>
              <a:t> .</a:t>
            </a:r>
          </a:p>
          <a:p>
            <a:r>
              <a:rPr lang="pt-BR" dirty="0"/>
              <a:t>	</a:t>
            </a:r>
            <a:r>
              <a:rPr lang="pt-BR" dirty="0" smtClean="0"/>
              <a:t>		</a:t>
            </a:r>
            <a:r>
              <a:rPr lang="pt-BR" dirty="0" err="1" smtClean="0"/>
              <a:t>git</a:t>
            </a:r>
            <a:r>
              <a:rPr lang="pt-BR" dirty="0" smtClean="0"/>
              <a:t> </a:t>
            </a:r>
            <a:r>
              <a:rPr lang="pt-BR" dirty="0" err="1" smtClean="0"/>
              <a:t>commit</a:t>
            </a:r>
            <a:r>
              <a:rPr lang="pt-BR" dirty="0" smtClean="0"/>
              <a:t> -m “legenda”</a:t>
            </a:r>
          </a:p>
          <a:p>
            <a:r>
              <a:rPr lang="pt-BR" dirty="0"/>
              <a:t>	</a:t>
            </a:r>
            <a:r>
              <a:rPr lang="pt-BR" dirty="0" smtClean="0"/>
              <a:t>		</a:t>
            </a:r>
            <a:r>
              <a:rPr lang="pt-BR" dirty="0" err="1" smtClean="0"/>
              <a:t>git</a:t>
            </a:r>
            <a:r>
              <a:rPr lang="pt-BR" dirty="0" smtClean="0"/>
              <a:t> </a:t>
            </a:r>
            <a:r>
              <a:rPr lang="pt-BR" dirty="0" err="1" smtClean="0"/>
              <a:t>push</a:t>
            </a:r>
            <a:r>
              <a:rPr lang="pt-BR" dirty="0" smtClean="0"/>
              <a:t> </a:t>
            </a:r>
            <a:r>
              <a:rPr lang="pt-BR" dirty="0" err="1" smtClean="0"/>
              <a:t>origin</a:t>
            </a:r>
            <a:r>
              <a:rPr lang="pt-BR" dirty="0" smtClean="0"/>
              <a:t> (nome da </a:t>
            </a:r>
            <a:r>
              <a:rPr lang="pt-BR" dirty="0" err="1" smtClean="0"/>
              <a:t>branch</a:t>
            </a:r>
            <a:r>
              <a:rPr lang="pt-BR" dirty="0" smtClean="0"/>
              <a:t>)</a:t>
            </a:r>
          </a:p>
          <a:p>
            <a:endParaRPr lang="pt-BR" dirty="0"/>
          </a:p>
          <a:p>
            <a:r>
              <a:rPr lang="pt-BR" dirty="0" smtClean="0"/>
              <a:t>Após fazer nova alteração: </a:t>
            </a:r>
            <a:r>
              <a:rPr lang="pt-BR" dirty="0" err="1" smtClean="0"/>
              <a:t>git</a:t>
            </a:r>
            <a:r>
              <a:rPr lang="pt-BR" dirty="0" smtClean="0"/>
              <a:t> </a:t>
            </a:r>
            <a:r>
              <a:rPr lang="pt-BR" dirty="0" err="1" smtClean="0"/>
              <a:t>add</a:t>
            </a:r>
            <a:r>
              <a:rPr lang="pt-BR" dirty="0" smtClean="0"/>
              <a:t> .</a:t>
            </a:r>
          </a:p>
          <a:p>
            <a:r>
              <a:rPr lang="pt-BR" dirty="0" smtClean="0"/>
              <a:t>		             </a:t>
            </a:r>
            <a:r>
              <a:rPr lang="pt-BR" dirty="0" err="1" smtClean="0"/>
              <a:t>git</a:t>
            </a:r>
            <a:r>
              <a:rPr lang="pt-BR" dirty="0" smtClean="0"/>
              <a:t> </a:t>
            </a:r>
            <a:r>
              <a:rPr lang="pt-BR" dirty="0" err="1" smtClean="0"/>
              <a:t>commit</a:t>
            </a:r>
            <a:r>
              <a:rPr lang="pt-BR" dirty="0" smtClean="0"/>
              <a:t> -m “legenda”</a:t>
            </a:r>
          </a:p>
          <a:p>
            <a:r>
              <a:rPr lang="pt-BR" dirty="0" smtClean="0"/>
              <a:t>		             </a:t>
            </a:r>
            <a:r>
              <a:rPr lang="pt-BR" dirty="0" err="1" smtClean="0"/>
              <a:t>git</a:t>
            </a:r>
            <a:r>
              <a:rPr lang="pt-BR" dirty="0" smtClean="0"/>
              <a:t> </a:t>
            </a:r>
            <a:r>
              <a:rPr lang="pt-BR" dirty="0" err="1" smtClean="0"/>
              <a:t>push</a:t>
            </a:r>
            <a:r>
              <a:rPr lang="pt-BR" dirty="0" smtClean="0"/>
              <a:t> </a:t>
            </a:r>
            <a:r>
              <a:rPr lang="pt-BR" dirty="0" err="1" smtClean="0"/>
              <a:t>origin</a:t>
            </a:r>
            <a:r>
              <a:rPr lang="pt-BR" dirty="0" smtClean="0"/>
              <a:t> (nome da </a:t>
            </a:r>
            <a:r>
              <a:rPr lang="pt-BR" dirty="0" err="1" smtClean="0"/>
              <a:t>branch</a:t>
            </a:r>
            <a:r>
              <a:rPr lang="pt-BR" dirty="0" smtClean="0"/>
              <a:t>)</a:t>
            </a:r>
          </a:p>
          <a:p>
            <a:endParaRPr lang="pt-BR" dirty="0"/>
          </a:p>
          <a:p>
            <a:endParaRPr lang="pt-BR" dirty="0" smtClean="0"/>
          </a:p>
          <a:p>
            <a:r>
              <a:rPr lang="pt-BR" dirty="0" smtClean="0"/>
              <a:t>Atualizar o repositório: </a:t>
            </a:r>
            <a:r>
              <a:rPr lang="pt-BR" dirty="0" err="1" smtClean="0"/>
              <a:t>git</a:t>
            </a:r>
            <a:r>
              <a:rPr lang="pt-BR" dirty="0" smtClean="0"/>
              <a:t> </a:t>
            </a:r>
            <a:r>
              <a:rPr lang="pt-BR" dirty="0" err="1" smtClean="0"/>
              <a:t>pull</a:t>
            </a:r>
            <a:r>
              <a:rPr lang="pt-BR" dirty="0" smtClean="0"/>
              <a:t> </a:t>
            </a:r>
            <a:r>
              <a:rPr lang="pt-BR" dirty="0" err="1" smtClean="0"/>
              <a:t>origin</a:t>
            </a:r>
            <a:r>
              <a:rPr lang="pt-BR" dirty="0" smtClean="0"/>
              <a:t> </a:t>
            </a:r>
            <a:r>
              <a:rPr lang="pt-BR" dirty="0" err="1" smtClean="0"/>
              <a:t>master</a:t>
            </a:r>
            <a:endParaRPr lang="pt-BR" dirty="0" smtClean="0"/>
          </a:p>
        </p:txBody>
      </p:sp>
    </p:spTree>
    <p:extLst>
      <p:ext uri="{BB962C8B-B14F-4D97-AF65-F5344CB8AC3E}">
        <p14:creationId xmlns:p14="http://schemas.microsoft.com/office/powerpoint/2010/main" val="4018418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274322" y="887495"/>
            <a:ext cx="11665130" cy="5170646"/>
          </a:xfrm>
          <a:prstGeom prst="rect">
            <a:avLst/>
          </a:prstGeom>
          <a:noFill/>
        </p:spPr>
        <p:txBody>
          <a:bodyPr wrap="square" rtlCol="0">
            <a:spAutoFit/>
          </a:bodyPr>
          <a:lstStyle/>
          <a:p>
            <a:r>
              <a:rPr lang="pt-BR" sz="2400" b="1" dirty="0" smtClean="0"/>
              <a:t>Relembrando os comandos:</a:t>
            </a:r>
          </a:p>
          <a:p>
            <a:endParaRPr lang="pt-BR" dirty="0"/>
          </a:p>
          <a:p>
            <a:r>
              <a:rPr lang="pt-BR" dirty="0" err="1" smtClean="0"/>
              <a:t>git</a:t>
            </a:r>
            <a:r>
              <a:rPr lang="pt-BR" dirty="0" smtClean="0"/>
              <a:t> </a:t>
            </a:r>
            <a:r>
              <a:rPr lang="pt-BR" dirty="0" err="1" smtClean="0"/>
              <a:t>pull</a:t>
            </a:r>
            <a:r>
              <a:rPr lang="pt-BR" dirty="0" smtClean="0"/>
              <a:t> </a:t>
            </a:r>
            <a:r>
              <a:rPr lang="pt-BR" dirty="0" err="1" smtClean="0"/>
              <a:t>origin</a:t>
            </a:r>
            <a:r>
              <a:rPr lang="pt-BR" dirty="0" smtClean="0"/>
              <a:t> </a:t>
            </a:r>
            <a:r>
              <a:rPr lang="pt-BR" dirty="0" err="1" smtClean="0"/>
              <a:t>master</a:t>
            </a:r>
            <a:r>
              <a:rPr lang="pt-BR" dirty="0"/>
              <a:t> </a:t>
            </a:r>
            <a:r>
              <a:rPr lang="pt-BR" i="1" dirty="0" smtClean="0"/>
              <a:t>(para atualizar seu repositório de acordo com a </a:t>
            </a:r>
            <a:r>
              <a:rPr lang="pt-BR" i="1" dirty="0" err="1" smtClean="0"/>
              <a:t>branch</a:t>
            </a:r>
            <a:r>
              <a:rPr lang="pt-BR" i="1" dirty="0" smtClean="0"/>
              <a:t> </a:t>
            </a:r>
            <a:r>
              <a:rPr lang="pt-BR" i="1" dirty="0" err="1" smtClean="0"/>
              <a:t>master</a:t>
            </a:r>
            <a:r>
              <a:rPr lang="pt-BR" i="1" dirty="0" smtClean="0"/>
              <a:t>)</a:t>
            </a:r>
          </a:p>
          <a:p>
            <a:endParaRPr lang="pt-BR" i="1" dirty="0" smtClean="0"/>
          </a:p>
          <a:p>
            <a:r>
              <a:rPr lang="pt-BR" dirty="0" err="1" smtClean="0"/>
              <a:t>git</a:t>
            </a:r>
            <a:r>
              <a:rPr lang="pt-BR" dirty="0" smtClean="0"/>
              <a:t> </a:t>
            </a:r>
            <a:r>
              <a:rPr lang="pt-BR" dirty="0" err="1" smtClean="0"/>
              <a:t>add</a:t>
            </a:r>
            <a:r>
              <a:rPr lang="pt-BR" dirty="0" smtClean="0"/>
              <a:t> . </a:t>
            </a:r>
            <a:r>
              <a:rPr lang="pt-BR" i="1" dirty="0" smtClean="0"/>
              <a:t>(para inserir as alterações em um pacote)</a:t>
            </a:r>
          </a:p>
          <a:p>
            <a:endParaRPr lang="pt-BR" dirty="0" smtClean="0"/>
          </a:p>
          <a:p>
            <a:r>
              <a:rPr lang="pt-BR" dirty="0" err="1" smtClean="0"/>
              <a:t>git</a:t>
            </a:r>
            <a:r>
              <a:rPr lang="pt-BR" dirty="0" smtClean="0"/>
              <a:t> </a:t>
            </a:r>
            <a:r>
              <a:rPr lang="pt-BR" dirty="0" err="1" smtClean="0"/>
              <a:t>commit</a:t>
            </a:r>
            <a:r>
              <a:rPr lang="pt-BR" dirty="0" smtClean="0"/>
              <a:t> -m “legenda” </a:t>
            </a:r>
            <a:r>
              <a:rPr lang="pt-BR" i="1" dirty="0" smtClean="0"/>
              <a:t>(para colocar uma legenda no pacote criado)</a:t>
            </a:r>
          </a:p>
          <a:p>
            <a:endParaRPr lang="pt-BR" dirty="0" smtClean="0"/>
          </a:p>
          <a:p>
            <a:r>
              <a:rPr lang="pt-BR" dirty="0" err="1" smtClean="0"/>
              <a:t>git</a:t>
            </a:r>
            <a:r>
              <a:rPr lang="pt-BR" dirty="0" smtClean="0"/>
              <a:t> </a:t>
            </a:r>
            <a:r>
              <a:rPr lang="pt-BR" dirty="0" err="1" smtClean="0"/>
              <a:t>push</a:t>
            </a:r>
            <a:r>
              <a:rPr lang="pt-BR" dirty="0" smtClean="0"/>
              <a:t> --set-</a:t>
            </a:r>
            <a:r>
              <a:rPr lang="pt-BR" dirty="0" err="1" smtClean="0"/>
              <a:t>upstream</a:t>
            </a:r>
            <a:r>
              <a:rPr lang="pt-BR" dirty="0" smtClean="0"/>
              <a:t> </a:t>
            </a:r>
            <a:r>
              <a:rPr lang="pt-BR" dirty="0" err="1" smtClean="0"/>
              <a:t>origin</a:t>
            </a:r>
            <a:r>
              <a:rPr lang="pt-BR" dirty="0" smtClean="0"/>
              <a:t> + nome da </a:t>
            </a:r>
            <a:r>
              <a:rPr lang="pt-BR" dirty="0" err="1" smtClean="0"/>
              <a:t>branch</a:t>
            </a:r>
            <a:r>
              <a:rPr lang="pt-BR" dirty="0" smtClean="0"/>
              <a:t> </a:t>
            </a:r>
            <a:r>
              <a:rPr lang="pt-BR" i="1" dirty="0" smtClean="0"/>
              <a:t>(para subir as alterações na primeira vez na </a:t>
            </a:r>
            <a:r>
              <a:rPr lang="pt-BR" i="1" dirty="0" err="1" smtClean="0"/>
              <a:t>branch</a:t>
            </a:r>
            <a:r>
              <a:rPr lang="pt-BR" i="1" dirty="0" smtClean="0"/>
              <a:t> ao repositório)</a:t>
            </a:r>
          </a:p>
          <a:p>
            <a:endParaRPr lang="pt-BR" dirty="0" smtClean="0"/>
          </a:p>
          <a:p>
            <a:r>
              <a:rPr lang="pt-BR" dirty="0" err="1" smtClean="0"/>
              <a:t>git</a:t>
            </a:r>
            <a:r>
              <a:rPr lang="pt-BR" dirty="0" smtClean="0"/>
              <a:t> </a:t>
            </a:r>
            <a:r>
              <a:rPr lang="pt-BR" dirty="0" err="1" smtClean="0"/>
              <a:t>push</a:t>
            </a:r>
            <a:r>
              <a:rPr lang="pt-BR" dirty="0" smtClean="0"/>
              <a:t> </a:t>
            </a:r>
            <a:r>
              <a:rPr lang="pt-BR" dirty="0" err="1" smtClean="0"/>
              <a:t>origin</a:t>
            </a:r>
            <a:r>
              <a:rPr lang="pt-BR" dirty="0" smtClean="0"/>
              <a:t> + nome da </a:t>
            </a:r>
            <a:r>
              <a:rPr lang="pt-BR" dirty="0" err="1" smtClean="0"/>
              <a:t>branch</a:t>
            </a:r>
            <a:r>
              <a:rPr lang="pt-BR" dirty="0" smtClean="0"/>
              <a:t> </a:t>
            </a:r>
            <a:r>
              <a:rPr lang="pt-BR" i="1" dirty="0" smtClean="0"/>
              <a:t>(para subir as alterações a partir do segundo </a:t>
            </a:r>
            <a:r>
              <a:rPr lang="pt-BR" i="1" dirty="0" err="1" smtClean="0"/>
              <a:t>push</a:t>
            </a:r>
            <a:r>
              <a:rPr lang="pt-BR" i="1" dirty="0" smtClean="0"/>
              <a:t> ao repositório)</a:t>
            </a:r>
          </a:p>
          <a:p>
            <a:endParaRPr lang="pt-BR" dirty="0" smtClean="0"/>
          </a:p>
          <a:p>
            <a:r>
              <a:rPr lang="pt-BR" dirty="0" err="1" smtClean="0"/>
              <a:t>git</a:t>
            </a:r>
            <a:r>
              <a:rPr lang="pt-BR" dirty="0" smtClean="0"/>
              <a:t> </a:t>
            </a:r>
            <a:r>
              <a:rPr lang="pt-BR" dirty="0" err="1" smtClean="0"/>
              <a:t>config</a:t>
            </a:r>
            <a:r>
              <a:rPr lang="pt-BR" dirty="0" smtClean="0"/>
              <a:t> --global </a:t>
            </a:r>
            <a:r>
              <a:rPr lang="pt-BR" dirty="0" err="1" smtClean="0"/>
              <a:t>user.email</a:t>
            </a:r>
            <a:r>
              <a:rPr lang="pt-BR" dirty="0"/>
              <a:t> </a:t>
            </a:r>
            <a:r>
              <a:rPr lang="pt-BR" dirty="0" smtClean="0"/>
              <a:t>“seu </a:t>
            </a:r>
            <a:r>
              <a:rPr lang="pt-BR" dirty="0" err="1" smtClean="0"/>
              <a:t>email</a:t>
            </a:r>
            <a:r>
              <a:rPr lang="pt-BR" dirty="0" smtClean="0"/>
              <a:t> cadastrado no </a:t>
            </a:r>
            <a:r>
              <a:rPr lang="pt-BR" dirty="0" err="1" smtClean="0"/>
              <a:t>github</a:t>
            </a:r>
            <a:r>
              <a:rPr lang="pt-BR" dirty="0" smtClean="0"/>
              <a:t> aqui dentro das aspas” </a:t>
            </a:r>
            <a:r>
              <a:rPr lang="pt-BR" i="1" dirty="0" smtClean="0"/>
              <a:t>(para cadastrar seu </a:t>
            </a:r>
            <a:r>
              <a:rPr lang="pt-BR" i="1" dirty="0" err="1" smtClean="0"/>
              <a:t>email</a:t>
            </a:r>
            <a:r>
              <a:rPr lang="pt-BR" i="1" dirty="0" smtClean="0"/>
              <a:t> no terminal) </a:t>
            </a:r>
          </a:p>
          <a:p>
            <a:endParaRPr lang="pt-BR" dirty="0" smtClean="0"/>
          </a:p>
          <a:p>
            <a:r>
              <a:rPr lang="pt-BR" dirty="0" err="1" smtClean="0"/>
              <a:t>git</a:t>
            </a:r>
            <a:r>
              <a:rPr lang="pt-BR" dirty="0" smtClean="0"/>
              <a:t> </a:t>
            </a:r>
            <a:r>
              <a:rPr lang="pt-BR" dirty="0" err="1" smtClean="0"/>
              <a:t>config</a:t>
            </a:r>
            <a:r>
              <a:rPr lang="pt-BR" dirty="0" smtClean="0"/>
              <a:t> --global user.name “coloca o nome que quer ser identificado” </a:t>
            </a:r>
            <a:r>
              <a:rPr lang="pt-BR" i="1" dirty="0" smtClean="0"/>
              <a:t>(para cadastrar o seu nome no terminal)</a:t>
            </a:r>
          </a:p>
          <a:p>
            <a:endParaRPr lang="pt-BR" dirty="0"/>
          </a:p>
          <a:p>
            <a:r>
              <a:rPr lang="pt-BR" dirty="0" err="1" smtClean="0"/>
              <a:t>git</a:t>
            </a:r>
            <a:r>
              <a:rPr lang="pt-BR" dirty="0" smtClean="0"/>
              <a:t> </a:t>
            </a:r>
            <a:r>
              <a:rPr lang="pt-BR" dirty="0" err="1" smtClean="0"/>
              <a:t>checkout</a:t>
            </a:r>
            <a:r>
              <a:rPr lang="pt-BR" dirty="0" smtClean="0"/>
              <a:t> -b + nome da </a:t>
            </a:r>
            <a:r>
              <a:rPr lang="pt-BR" dirty="0" err="1" smtClean="0"/>
              <a:t>branch</a:t>
            </a:r>
            <a:r>
              <a:rPr lang="pt-BR" dirty="0" smtClean="0"/>
              <a:t> que quer criar </a:t>
            </a:r>
            <a:r>
              <a:rPr lang="pt-BR" i="1" dirty="0" smtClean="0"/>
              <a:t>(para criar uma </a:t>
            </a:r>
            <a:r>
              <a:rPr lang="pt-BR" i="1" dirty="0" err="1" smtClean="0"/>
              <a:t>branch</a:t>
            </a:r>
            <a:r>
              <a:rPr lang="pt-BR" i="1" dirty="0" smtClean="0"/>
              <a:t>)</a:t>
            </a:r>
          </a:p>
          <a:p>
            <a:endParaRPr lang="pt-BR" dirty="0" smtClean="0"/>
          </a:p>
        </p:txBody>
      </p:sp>
    </p:spTree>
    <p:extLst>
      <p:ext uri="{BB962C8B-B14F-4D97-AF65-F5344CB8AC3E}">
        <p14:creationId xmlns:p14="http://schemas.microsoft.com/office/powerpoint/2010/main" val="3174562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2312819" y="1905234"/>
            <a:ext cx="7592485" cy="4458322"/>
          </a:xfrm>
          <a:prstGeom prst="rect">
            <a:avLst/>
          </a:prstGeom>
        </p:spPr>
      </p:pic>
      <p:sp>
        <p:nvSpPr>
          <p:cNvPr id="5" name="CaixaDeTexto 4"/>
          <p:cNvSpPr txBox="1"/>
          <p:nvPr/>
        </p:nvSpPr>
        <p:spPr>
          <a:xfrm>
            <a:off x="783772" y="496389"/>
            <a:ext cx="10946673" cy="923330"/>
          </a:xfrm>
          <a:prstGeom prst="rect">
            <a:avLst/>
          </a:prstGeom>
          <a:noFill/>
        </p:spPr>
        <p:txBody>
          <a:bodyPr wrap="square" rtlCol="0">
            <a:spAutoFit/>
          </a:bodyPr>
          <a:lstStyle/>
          <a:p>
            <a:r>
              <a:rPr lang="pt-BR" dirty="0" smtClean="0"/>
              <a:t>Primeiro de tudo, você vai criar uma pasta (repositório) no local onde quer salvar o Projeto ou os arquivos. Eu criei uma pasta na minha área de trabalho chamada “</a:t>
            </a:r>
            <a:r>
              <a:rPr lang="pt-BR" dirty="0" err="1" smtClean="0"/>
              <a:t>Bandtec</a:t>
            </a:r>
            <a:r>
              <a:rPr lang="pt-BR" dirty="0" smtClean="0"/>
              <a:t>”, depois uma pasta para “Primeiro semestre”, e dentro dessa pasta eu criei novas pastas para as disciplinas e para o projeto “</a:t>
            </a:r>
            <a:r>
              <a:rPr lang="pt-BR" dirty="0" err="1" smtClean="0"/>
              <a:t>TurtleLife</a:t>
            </a:r>
            <a:r>
              <a:rPr lang="pt-BR" dirty="0" smtClean="0"/>
              <a:t>”.</a:t>
            </a:r>
            <a:endParaRPr lang="pt-BR" dirty="0"/>
          </a:p>
        </p:txBody>
      </p:sp>
      <p:sp>
        <p:nvSpPr>
          <p:cNvPr id="6" name="Retângulo 5"/>
          <p:cNvSpPr/>
          <p:nvPr/>
        </p:nvSpPr>
        <p:spPr>
          <a:xfrm>
            <a:off x="3892731" y="4167051"/>
            <a:ext cx="5016138" cy="48332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5193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2310081" y="2524014"/>
            <a:ext cx="7859222" cy="3534268"/>
          </a:xfrm>
          <a:prstGeom prst="rect">
            <a:avLst/>
          </a:prstGeom>
        </p:spPr>
      </p:pic>
      <p:sp>
        <p:nvSpPr>
          <p:cNvPr id="5" name="CaixaDeTexto 4"/>
          <p:cNvSpPr txBox="1"/>
          <p:nvPr/>
        </p:nvSpPr>
        <p:spPr>
          <a:xfrm>
            <a:off x="1667691" y="1175657"/>
            <a:ext cx="9405257" cy="923330"/>
          </a:xfrm>
          <a:prstGeom prst="rect">
            <a:avLst/>
          </a:prstGeom>
          <a:noFill/>
        </p:spPr>
        <p:txBody>
          <a:bodyPr wrap="square" rtlCol="0">
            <a:spAutoFit/>
          </a:bodyPr>
          <a:lstStyle/>
          <a:p>
            <a:r>
              <a:rPr lang="pt-BR" dirty="0" smtClean="0"/>
              <a:t>Se você entrar dentro da pasta do projeto, a principio ela vai estar vazia porque você ainda não baixou o repositório para o seu computador (na minha está aparecendo a pasta porque eu já baixei). </a:t>
            </a:r>
            <a:endParaRPr lang="pt-BR" dirty="0"/>
          </a:p>
        </p:txBody>
      </p:sp>
    </p:spTree>
    <p:extLst>
      <p:ext uri="{BB962C8B-B14F-4D97-AF65-F5344CB8AC3E}">
        <p14:creationId xmlns:p14="http://schemas.microsoft.com/office/powerpoint/2010/main" val="361564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706880" y="822961"/>
            <a:ext cx="9405257" cy="923330"/>
          </a:xfrm>
          <a:prstGeom prst="rect">
            <a:avLst/>
          </a:prstGeom>
          <a:noFill/>
        </p:spPr>
        <p:txBody>
          <a:bodyPr wrap="square" rtlCol="0">
            <a:spAutoFit/>
          </a:bodyPr>
          <a:lstStyle/>
          <a:p>
            <a:r>
              <a:rPr lang="pt-BR" dirty="0" smtClean="0"/>
              <a:t>Dentro dessa pasta referente ao projeto que você criou, você vai clicar com o botão direito em alguma área da pasta (sem selecionar nenhum arquivo, mesmo quando você tiver arquivos na pasta futuramente), vai selecionar a opção “</a:t>
            </a:r>
            <a:r>
              <a:rPr lang="pt-BR" dirty="0" err="1"/>
              <a:t>G</a:t>
            </a:r>
            <a:r>
              <a:rPr lang="pt-BR" dirty="0" err="1" smtClean="0"/>
              <a:t>it</a:t>
            </a:r>
            <a:r>
              <a:rPr lang="pt-BR" dirty="0" smtClean="0"/>
              <a:t> </a:t>
            </a:r>
            <a:r>
              <a:rPr lang="pt-BR" dirty="0" err="1" smtClean="0"/>
              <a:t>Bash</a:t>
            </a:r>
            <a:r>
              <a:rPr lang="pt-BR" dirty="0" smtClean="0"/>
              <a:t> </a:t>
            </a:r>
            <a:r>
              <a:rPr lang="pt-BR" dirty="0" err="1" smtClean="0"/>
              <a:t>Here</a:t>
            </a:r>
            <a:r>
              <a:rPr lang="pt-BR" dirty="0" smtClean="0"/>
              <a:t>”:</a:t>
            </a:r>
            <a:endParaRPr lang="pt-BR" dirty="0"/>
          </a:p>
        </p:txBody>
      </p:sp>
      <p:pic>
        <p:nvPicPr>
          <p:cNvPr id="5" name="Imagem 4"/>
          <p:cNvPicPr>
            <a:picLocks noChangeAspect="1"/>
          </p:cNvPicPr>
          <p:nvPr/>
        </p:nvPicPr>
        <p:blipFill>
          <a:blip r:embed="rId2"/>
          <a:stretch>
            <a:fillRect/>
          </a:stretch>
        </p:blipFill>
        <p:spPr>
          <a:xfrm>
            <a:off x="3180816" y="2083393"/>
            <a:ext cx="5662740" cy="4479481"/>
          </a:xfrm>
          <a:prstGeom prst="rect">
            <a:avLst/>
          </a:prstGeom>
        </p:spPr>
      </p:pic>
    </p:spTree>
    <p:extLst>
      <p:ext uri="{BB962C8B-B14F-4D97-AF65-F5344CB8AC3E}">
        <p14:creationId xmlns:p14="http://schemas.microsoft.com/office/powerpoint/2010/main" val="19801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667692" y="888276"/>
            <a:ext cx="9405257" cy="646331"/>
          </a:xfrm>
          <a:prstGeom prst="rect">
            <a:avLst/>
          </a:prstGeom>
          <a:noFill/>
        </p:spPr>
        <p:txBody>
          <a:bodyPr wrap="square" rtlCol="0">
            <a:spAutoFit/>
          </a:bodyPr>
          <a:lstStyle/>
          <a:p>
            <a:r>
              <a:rPr lang="pt-BR" dirty="0" smtClean="0"/>
              <a:t>Vai abrir o terminal do </a:t>
            </a:r>
            <a:r>
              <a:rPr lang="pt-BR" dirty="0" err="1" smtClean="0"/>
              <a:t>git</a:t>
            </a:r>
            <a:r>
              <a:rPr lang="pt-BR" dirty="0" smtClean="0"/>
              <a:t> para fazermos os comandos. Minimiza ele por enquanto e vamos pegar o link do repositório: </a:t>
            </a:r>
            <a:endParaRPr lang="pt-BR" dirty="0"/>
          </a:p>
        </p:txBody>
      </p:sp>
      <p:pic>
        <p:nvPicPr>
          <p:cNvPr id="2" name="Imagem 1"/>
          <p:cNvPicPr>
            <a:picLocks noChangeAspect="1"/>
          </p:cNvPicPr>
          <p:nvPr/>
        </p:nvPicPr>
        <p:blipFill>
          <a:blip r:embed="rId2"/>
          <a:stretch>
            <a:fillRect/>
          </a:stretch>
        </p:blipFill>
        <p:spPr>
          <a:xfrm>
            <a:off x="2379298" y="1985554"/>
            <a:ext cx="7565237" cy="4471140"/>
          </a:xfrm>
          <a:prstGeom prst="rect">
            <a:avLst/>
          </a:prstGeom>
        </p:spPr>
      </p:pic>
    </p:spTree>
    <p:extLst>
      <p:ext uri="{BB962C8B-B14F-4D97-AF65-F5344CB8AC3E}">
        <p14:creationId xmlns:p14="http://schemas.microsoft.com/office/powerpoint/2010/main" val="3003353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706880" y="822961"/>
            <a:ext cx="9405257" cy="646331"/>
          </a:xfrm>
          <a:prstGeom prst="rect">
            <a:avLst/>
          </a:prstGeom>
          <a:noFill/>
        </p:spPr>
        <p:txBody>
          <a:bodyPr wrap="square" rtlCol="0">
            <a:spAutoFit/>
          </a:bodyPr>
          <a:lstStyle/>
          <a:p>
            <a:r>
              <a:rPr lang="pt-BR" dirty="0" smtClean="0"/>
              <a:t>Agora você vai lá no repositório onde a pasta esta, clica ali naquele botão verdinho escrito “</a:t>
            </a:r>
            <a:r>
              <a:rPr lang="pt-BR" dirty="0" err="1" smtClean="0"/>
              <a:t>code</a:t>
            </a:r>
            <a:r>
              <a:rPr lang="pt-BR" dirty="0" smtClean="0"/>
              <a:t>”, vai aparecer o link do repositório para você copiar e colar.  </a:t>
            </a:r>
            <a:endParaRPr lang="pt-BR" dirty="0"/>
          </a:p>
        </p:txBody>
      </p:sp>
      <p:pic>
        <p:nvPicPr>
          <p:cNvPr id="2" name="Imagem 1"/>
          <p:cNvPicPr>
            <a:picLocks noChangeAspect="1"/>
          </p:cNvPicPr>
          <p:nvPr/>
        </p:nvPicPr>
        <p:blipFill>
          <a:blip r:embed="rId2"/>
          <a:stretch>
            <a:fillRect/>
          </a:stretch>
        </p:blipFill>
        <p:spPr>
          <a:xfrm>
            <a:off x="1076916" y="2067120"/>
            <a:ext cx="6917554" cy="4396812"/>
          </a:xfrm>
          <a:prstGeom prst="rect">
            <a:avLst/>
          </a:prstGeom>
        </p:spPr>
      </p:pic>
      <p:sp>
        <p:nvSpPr>
          <p:cNvPr id="3" name="Retângulo 2"/>
          <p:cNvSpPr/>
          <p:nvPr/>
        </p:nvSpPr>
        <p:spPr>
          <a:xfrm>
            <a:off x="7485016" y="4265526"/>
            <a:ext cx="326572" cy="3195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7994470" y="3963629"/>
            <a:ext cx="4036421" cy="923330"/>
          </a:xfrm>
          <a:prstGeom prst="rect">
            <a:avLst/>
          </a:prstGeom>
          <a:noFill/>
        </p:spPr>
        <p:txBody>
          <a:bodyPr wrap="square" rtlCol="0">
            <a:spAutoFit/>
          </a:bodyPr>
          <a:lstStyle/>
          <a:p>
            <a:r>
              <a:rPr lang="pt-BR" dirty="0" smtClean="0"/>
              <a:t>Essa caixinha serve para você copiar o link, ou você pode clicar no endereço (onde esta azul) e copiar com </a:t>
            </a:r>
            <a:r>
              <a:rPr lang="pt-BR" dirty="0" err="1" smtClean="0"/>
              <a:t>ctrl</a:t>
            </a:r>
            <a:r>
              <a:rPr lang="pt-BR" dirty="0" smtClean="0"/>
              <a:t> + c</a:t>
            </a:r>
            <a:endParaRPr lang="pt-BR" dirty="0"/>
          </a:p>
        </p:txBody>
      </p:sp>
    </p:spTree>
    <p:extLst>
      <p:ext uri="{BB962C8B-B14F-4D97-AF65-F5344CB8AC3E}">
        <p14:creationId xmlns:p14="http://schemas.microsoft.com/office/powerpoint/2010/main" val="2352713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667690" y="352698"/>
            <a:ext cx="9405257" cy="923330"/>
          </a:xfrm>
          <a:prstGeom prst="rect">
            <a:avLst/>
          </a:prstGeom>
          <a:noFill/>
        </p:spPr>
        <p:txBody>
          <a:bodyPr wrap="square" rtlCol="0">
            <a:spAutoFit/>
          </a:bodyPr>
          <a:lstStyle/>
          <a:p>
            <a:r>
              <a:rPr lang="pt-BR" dirty="0" smtClean="0"/>
              <a:t>Com o link copiado, você volta no terminal </a:t>
            </a:r>
            <a:r>
              <a:rPr lang="pt-BR" dirty="0" err="1" smtClean="0"/>
              <a:t>git</a:t>
            </a:r>
            <a:r>
              <a:rPr lang="pt-BR" dirty="0" smtClean="0"/>
              <a:t> e insere o comando: </a:t>
            </a:r>
            <a:r>
              <a:rPr lang="pt-BR" dirty="0" err="1" smtClean="0"/>
              <a:t>git</a:t>
            </a:r>
            <a:r>
              <a:rPr lang="pt-BR" dirty="0" smtClean="0"/>
              <a:t> clone + link do repositório (após digitado é só dar </a:t>
            </a:r>
            <a:r>
              <a:rPr lang="pt-BR" dirty="0" err="1" smtClean="0"/>
              <a:t>enter</a:t>
            </a:r>
            <a:r>
              <a:rPr lang="pt-BR" dirty="0" smtClean="0"/>
              <a:t>).</a:t>
            </a:r>
          </a:p>
          <a:p>
            <a:r>
              <a:rPr lang="pt-BR" dirty="0" err="1" smtClean="0"/>
              <a:t>Ps</a:t>
            </a:r>
            <a:r>
              <a:rPr lang="pt-BR" dirty="0" smtClean="0"/>
              <a:t>: o </a:t>
            </a:r>
            <a:r>
              <a:rPr lang="pt-BR" dirty="0" err="1" smtClean="0"/>
              <a:t>Ctrl</a:t>
            </a:r>
            <a:r>
              <a:rPr lang="pt-BR" dirty="0" smtClean="0"/>
              <a:t> + c/v não funciona no terminal, então para colar o link é só apertar o </a:t>
            </a:r>
            <a:r>
              <a:rPr lang="pt-BR" dirty="0" err="1" smtClean="0"/>
              <a:t>Insert</a:t>
            </a:r>
            <a:endParaRPr lang="pt-BR" dirty="0" smtClean="0"/>
          </a:p>
        </p:txBody>
      </p:sp>
      <p:pic>
        <p:nvPicPr>
          <p:cNvPr id="6" name="Imagem 5"/>
          <p:cNvPicPr>
            <a:picLocks noChangeAspect="1"/>
          </p:cNvPicPr>
          <p:nvPr/>
        </p:nvPicPr>
        <p:blipFill>
          <a:blip r:embed="rId2"/>
          <a:stretch>
            <a:fillRect/>
          </a:stretch>
        </p:blipFill>
        <p:spPr>
          <a:xfrm>
            <a:off x="1843576" y="1611143"/>
            <a:ext cx="8583223" cy="5020376"/>
          </a:xfrm>
          <a:prstGeom prst="rect">
            <a:avLst/>
          </a:prstGeom>
        </p:spPr>
      </p:pic>
    </p:spTree>
    <p:extLst>
      <p:ext uri="{BB962C8B-B14F-4D97-AF65-F5344CB8AC3E}">
        <p14:creationId xmlns:p14="http://schemas.microsoft.com/office/powerpoint/2010/main" val="3878694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511149" y="352698"/>
            <a:ext cx="9405257" cy="369332"/>
          </a:xfrm>
          <a:prstGeom prst="rect">
            <a:avLst/>
          </a:prstGeom>
          <a:noFill/>
        </p:spPr>
        <p:txBody>
          <a:bodyPr wrap="square" rtlCol="0">
            <a:spAutoFit/>
          </a:bodyPr>
          <a:lstStyle/>
          <a:p>
            <a:r>
              <a:rPr lang="pt-BR" dirty="0" smtClean="0"/>
              <a:t>O repositório vai fazer o download dos arquivos para o seu computador:</a:t>
            </a:r>
          </a:p>
        </p:txBody>
      </p:sp>
      <p:pic>
        <p:nvPicPr>
          <p:cNvPr id="2" name="Imagem 1"/>
          <p:cNvPicPr>
            <a:picLocks noChangeAspect="1"/>
          </p:cNvPicPr>
          <p:nvPr/>
        </p:nvPicPr>
        <p:blipFill>
          <a:blip r:embed="rId2"/>
          <a:stretch>
            <a:fillRect/>
          </a:stretch>
        </p:blipFill>
        <p:spPr>
          <a:xfrm>
            <a:off x="511149" y="1216057"/>
            <a:ext cx="6744641" cy="2152950"/>
          </a:xfrm>
          <a:prstGeom prst="rect">
            <a:avLst/>
          </a:prstGeom>
        </p:spPr>
      </p:pic>
      <p:pic>
        <p:nvPicPr>
          <p:cNvPr id="3" name="Imagem 2"/>
          <p:cNvPicPr>
            <a:picLocks noChangeAspect="1"/>
          </p:cNvPicPr>
          <p:nvPr/>
        </p:nvPicPr>
        <p:blipFill>
          <a:blip r:embed="rId3"/>
          <a:stretch>
            <a:fillRect/>
          </a:stretch>
        </p:blipFill>
        <p:spPr>
          <a:xfrm>
            <a:off x="453990" y="4018150"/>
            <a:ext cx="6858957" cy="2505425"/>
          </a:xfrm>
          <a:prstGeom prst="rect">
            <a:avLst/>
          </a:prstGeom>
        </p:spPr>
      </p:pic>
      <p:sp>
        <p:nvSpPr>
          <p:cNvPr id="5" name="CaixaDeTexto 4"/>
          <p:cNvSpPr txBox="1"/>
          <p:nvPr/>
        </p:nvSpPr>
        <p:spPr>
          <a:xfrm>
            <a:off x="7370106" y="1830867"/>
            <a:ext cx="4484914" cy="923330"/>
          </a:xfrm>
          <a:prstGeom prst="rect">
            <a:avLst/>
          </a:prstGeom>
          <a:noFill/>
        </p:spPr>
        <p:txBody>
          <a:bodyPr wrap="square" rtlCol="0">
            <a:spAutoFit/>
          </a:bodyPr>
          <a:lstStyle/>
          <a:p>
            <a:r>
              <a:rPr lang="pt-BR" dirty="0" smtClean="0"/>
              <a:t>Quando finalizar o download a pasta vai aparecer dentro da sua pasta onde antes estava vazia.</a:t>
            </a:r>
            <a:endParaRPr lang="pt-BR" dirty="0"/>
          </a:p>
        </p:txBody>
      </p:sp>
      <p:sp>
        <p:nvSpPr>
          <p:cNvPr id="7" name="CaixaDeTexto 6"/>
          <p:cNvSpPr txBox="1"/>
          <p:nvPr/>
        </p:nvSpPr>
        <p:spPr>
          <a:xfrm>
            <a:off x="7374460" y="5120640"/>
            <a:ext cx="4480560" cy="646331"/>
          </a:xfrm>
          <a:prstGeom prst="rect">
            <a:avLst/>
          </a:prstGeom>
          <a:noFill/>
        </p:spPr>
        <p:txBody>
          <a:bodyPr wrap="square" rtlCol="0">
            <a:spAutoFit/>
          </a:bodyPr>
          <a:lstStyle/>
          <a:p>
            <a:r>
              <a:rPr lang="pt-BR" dirty="0" smtClean="0"/>
              <a:t>E se você entrar dentro dessa pasta vai constar os arquivos que estão no repositório.</a:t>
            </a:r>
            <a:endParaRPr lang="pt-BR" dirty="0"/>
          </a:p>
        </p:txBody>
      </p:sp>
    </p:spTree>
    <p:extLst>
      <p:ext uri="{BB962C8B-B14F-4D97-AF65-F5344CB8AC3E}">
        <p14:creationId xmlns:p14="http://schemas.microsoft.com/office/powerpoint/2010/main" val="134720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798532" y="914400"/>
            <a:ext cx="10670656" cy="1477328"/>
          </a:xfrm>
          <a:prstGeom prst="rect">
            <a:avLst/>
          </a:prstGeom>
          <a:noFill/>
        </p:spPr>
        <p:txBody>
          <a:bodyPr wrap="square" rtlCol="0">
            <a:spAutoFit/>
          </a:bodyPr>
          <a:lstStyle/>
          <a:p>
            <a:r>
              <a:rPr lang="pt-BR" dirty="0" smtClean="0"/>
              <a:t>Agora você pode fazer alterações nos arquivos que já estão dentro desse repositório ou você pode adicionar arquivos. Nesse exemplo eu criei um arquivo no bloco de notas e salvei na pasta com o nome de “arquivo </a:t>
            </a:r>
            <a:r>
              <a:rPr lang="pt-BR" dirty="0" err="1" smtClean="0"/>
              <a:t>demonstracao</a:t>
            </a:r>
            <a:r>
              <a:rPr lang="pt-BR" dirty="0" smtClean="0"/>
              <a:t>”. Sempre que inserirmos ou mudarmos algo na pasta do projeto que esta relacionada diretamente ao repositório temos que subir as alterações para que todos fiquem com os arquivos atualizados sempre”</a:t>
            </a:r>
          </a:p>
        </p:txBody>
      </p:sp>
      <p:pic>
        <p:nvPicPr>
          <p:cNvPr id="6" name="Imagem 5"/>
          <p:cNvPicPr>
            <a:picLocks noChangeAspect="1"/>
          </p:cNvPicPr>
          <p:nvPr/>
        </p:nvPicPr>
        <p:blipFill>
          <a:blip r:embed="rId2"/>
          <a:stretch>
            <a:fillRect/>
          </a:stretch>
        </p:blipFill>
        <p:spPr>
          <a:xfrm>
            <a:off x="1856624" y="2724783"/>
            <a:ext cx="7278116" cy="2610214"/>
          </a:xfrm>
          <a:prstGeom prst="rect">
            <a:avLst/>
          </a:prstGeom>
        </p:spPr>
      </p:pic>
      <p:sp>
        <p:nvSpPr>
          <p:cNvPr id="8" name="Retângulo 7"/>
          <p:cNvSpPr/>
          <p:nvPr/>
        </p:nvSpPr>
        <p:spPr>
          <a:xfrm>
            <a:off x="2690949" y="4389120"/>
            <a:ext cx="3958045" cy="2220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9730629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1345</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18</vt:i4>
      </vt:variant>
    </vt:vector>
  </HeadingPairs>
  <TitlesOfParts>
    <vt:vector size="22"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Karla Moncayo .</dc:creator>
  <cp:lastModifiedBy>Karla Moncayo .</cp:lastModifiedBy>
  <cp:revision>10</cp:revision>
  <dcterms:created xsi:type="dcterms:W3CDTF">2020-09-09T17:14:34Z</dcterms:created>
  <dcterms:modified xsi:type="dcterms:W3CDTF">2020-09-09T18:31:32Z</dcterms:modified>
</cp:coreProperties>
</file>