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7" r:id="rId5"/>
    <p:sldId id="270" r:id="rId6"/>
    <p:sldId id="271" r:id="rId7"/>
    <p:sldId id="268" r:id="rId8"/>
    <p:sldId id="269" r:id="rId9"/>
    <p:sldId id="257" r:id="rId10"/>
    <p:sldId id="258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55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13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01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11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0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4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49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49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3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4079CF8-57DA-4A86-83EB-DF6E34F464C7}" type="datetimeFigureOut">
              <a:rPr lang="pt-BR" smtClean="0"/>
              <a:t>16/04/2018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79A8-EE0E-41AC-A5FD-2B59F2A8F8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22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929448" y="902736"/>
            <a:ext cx="5016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</a:t>
            </a:r>
            <a:r>
              <a:rPr lang="pt-BR" dirty="0" smtClean="0">
                <a:latin typeface="Arial Rounded MT Bold" panose="020F0704030504030204" pitchFamily="34" charset="0"/>
              </a:rPr>
              <a:t>nternet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793521" y="1617368"/>
            <a:ext cx="5016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O</a:t>
            </a:r>
            <a:r>
              <a:rPr lang="pt-BR" dirty="0" smtClean="0">
                <a:latin typeface="Arial Rounded MT Bold" panose="020F0704030504030204" pitchFamily="34" charset="0"/>
              </a:rPr>
              <a:t>f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842949" y="2367700"/>
            <a:ext cx="5016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</a:t>
            </a:r>
            <a:r>
              <a:rPr lang="pt-BR" sz="2000" dirty="0" smtClean="0">
                <a:latin typeface="Arial Rounded MT Bold" panose="020F0704030504030204" pitchFamily="34" charset="0"/>
              </a:rPr>
              <a:t>hings</a:t>
            </a:r>
            <a:endParaRPr lang="pt-BR" sz="20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7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IoT</a:t>
            </a:r>
            <a:r>
              <a:rPr lang="pt-BR" dirty="0" smtClean="0">
                <a:latin typeface="Arial Rounded MT Bold" panose="020F0704030504030204" pitchFamily="34" charset="0"/>
              </a:rPr>
              <a:t> no Cotidiano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5209684" cy="4351337"/>
          </a:xfrm>
        </p:spPr>
        <p:txBody>
          <a:bodyPr>
            <a:normAutofit/>
          </a:bodyPr>
          <a:lstStyle/>
          <a:p>
            <a:r>
              <a:rPr lang="pt-BR" dirty="0"/>
              <a:t>No Brasil isso já é mais comum do que imaginamos. Televisões do tipo Smart que se conectam ao </a:t>
            </a:r>
            <a:r>
              <a:rPr lang="pt-BR" b="1" dirty="0" smtClean="0"/>
              <a:t>YouTube</a:t>
            </a:r>
            <a:r>
              <a:rPr lang="pt-BR" b="1" dirty="0"/>
              <a:t> </a:t>
            </a:r>
            <a:r>
              <a:rPr lang="pt-BR" dirty="0"/>
              <a:t>e </a:t>
            </a:r>
            <a:r>
              <a:rPr lang="pt-BR" dirty="0">
                <a:solidFill>
                  <a:srgbClr val="FF0000"/>
                </a:solidFill>
              </a:rPr>
              <a:t>Netflix</a:t>
            </a:r>
            <a:r>
              <a:rPr lang="pt-BR" dirty="0"/>
              <a:t> já são fáceis de serem encontrados nas lojas </a:t>
            </a:r>
            <a:r>
              <a:rPr lang="pt-BR" dirty="0" smtClean="0"/>
              <a:t>populares. Câmeras </a:t>
            </a:r>
            <a:r>
              <a:rPr lang="pt-BR" dirty="0"/>
              <a:t>de segurança que podem ser acessadas através de aplicativos de celulares, cada vez mais se tornam populares no país.</a:t>
            </a:r>
          </a:p>
        </p:txBody>
      </p:sp>
      <p:pic>
        <p:nvPicPr>
          <p:cNvPr id="4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3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50" y="1828800"/>
            <a:ext cx="8569199" cy="4351338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Este cenário representa uma sala de estar de uma residência.</a:t>
            </a:r>
            <a:endParaRPr lang="pt-B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 Rounded MT Bold" panose="020F0704030504030204" pitchFamily="34" charset="0"/>
              </a:rPr>
              <a:t>Internet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92898"/>
            <a:ext cx="6477000" cy="4684065"/>
          </a:xfrm>
        </p:spPr>
        <p:txBody>
          <a:bodyPr/>
          <a:lstStyle/>
          <a:p>
            <a:r>
              <a:rPr lang="pt-BR" dirty="0"/>
              <a:t>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 rede mundial de computadores, ou seja,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uma junção de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redes interligadas que permite o acesso e troca de informações em qualquer lugar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 face da Terra.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Isso é possível através de um conjunto de protocolos chamados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TCP/IP.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1028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0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>
                <a:latin typeface="Arial Rounded MT Bold" panose="020F0704030504030204" pitchFamily="34" charset="0"/>
              </a:rPr>
              <a:t>Coisas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712302"/>
          </a:xfrm>
        </p:spPr>
        <p:txBody>
          <a:bodyPr/>
          <a:lstStyle/>
          <a:p>
            <a:pPr algn="ctr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Tudo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o que existe ou pode existir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ou abstratamente.</a:t>
            </a:r>
          </a:p>
          <a:p>
            <a:pPr marL="0" indent="0" algn="ctr">
              <a:buNone/>
            </a:pPr>
            <a:endParaRPr lang="pt-BR" dirty="0" smtClean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127" y="1440581"/>
            <a:ext cx="10515600" cy="1325562"/>
          </a:xfrm>
        </p:spPr>
        <p:txBody>
          <a:bodyPr/>
          <a:lstStyle/>
          <a:p>
            <a:pPr algn="ctr"/>
            <a:r>
              <a:rPr lang="pt-BR" dirty="0" smtClean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Tipos de sensores</a:t>
            </a:r>
            <a:endParaRPr lang="pt-BR" dirty="0">
              <a:latin typeface="Arial Rounded MT Bold" panose="020F07040305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2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>
                <a:latin typeface="Arial Rounded MT Bold" panose="020F07040305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Sensores</a:t>
            </a:r>
            <a:r>
              <a:rPr lang="pt-BR" dirty="0">
                <a:latin typeface="Arial Rounded MT Bold" panose="020F0704030504030204" pitchFamily="34" charset="0"/>
              </a:rPr>
              <a:t> de </a:t>
            </a:r>
            <a:r>
              <a:rPr lang="pt-BR" dirty="0" smtClean="0">
                <a:latin typeface="Arial Rounded MT Bold" panose="020F0704030504030204" pitchFamily="34" charset="0"/>
              </a:rPr>
              <a:t>proximidade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010653" y="2374232"/>
            <a:ext cx="5951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Um revendedor pode usar a proximidade de um cliente com um produto para enviar ofertas e cupons diretamente para o smartphone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2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Acelerômetro e </a:t>
            </a:r>
            <a:r>
              <a:rPr lang="pt-BR" dirty="0" smtClean="0">
                <a:latin typeface="Arial Rounded MT Bold" panose="020F0704030504030204" pitchFamily="34" charset="0"/>
              </a:rPr>
              <a:t>giroscópio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6470073" cy="4351337"/>
          </a:xfrm>
        </p:spPr>
        <p:txBody>
          <a:bodyPr>
            <a:normAutofit/>
          </a:bodyPr>
          <a:lstStyle/>
          <a:p>
            <a:r>
              <a:rPr lang="pt-BR" dirty="0"/>
              <a:t>O acelerômetro é um instrumento utilizado para detectar vibrações, inclinação e aceleração </a:t>
            </a:r>
            <a:r>
              <a:rPr lang="pt-BR" dirty="0" smtClean="0"/>
              <a:t>linear.</a:t>
            </a:r>
            <a:r>
              <a:rPr lang="pt-BR" dirty="0"/>
              <a:t> O giroscópio é usado para medir a velocidade angular e é usado principalmente nos mouses 3D, em jogos e no treinamento de atletas profissionais.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4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42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MCU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545432" y="2486526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Micro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Unit, é um circuito integrado compacto projetado para controlar uma operação;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Um MCU possui um processador, memoria e input/output em um único chip;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Utilizam menos energia que um microprocessador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3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SBC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0" y="2940303"/>
            <a:ext cx="712269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Computing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é um computador completo (contendo memória, microprocessador, Input/Output (I/O), construído em uma única placa de circuito;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O SBC fornece uma solução de computação com baixo consumo de energia e com uma arquitetura simples</a:t>
            </a:r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18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Rounded MT Bold" panose="020F0704030504030204" pitchFamily="34" charset="0"/>
              </a:rPr>
              <a:t>O que é </a:t>
            </a:r>
            <a:r>
              <a:rPr lang="pt-BR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IoT</a:t>
            </a:r>
            <a:r>
              <a:rPr lang="pt-BR" dirty="0" smtClean="0">
                <a:latin typeface="Arial Rounded MT Bold" panose="020F0704030504030204" pitchFamily="34" charset="0"/>
              </a:rPr>
              <a:t>?</a:t>
            </a:r>
            <a:endParaRPr lang="pt-BR" dirty="0">
              <a:latin typeface="Arial Rounded MT Bold" panose="020F070403050403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7" y="1828800"/>
            <a:ext cx="4480635" cy="4351337"/>
          </a:xfrm>
        </p:spPr>
        <p:txBody>
          <a:bodyPr>
            <a:normAutofit lnSpcReduction="10000"/>
          </a:bodyPr>
          <a:lstStyle/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Foi criada pelo MIT (Instituto de Tecnologia de Massachusetts)</a:t>
            </a:r>
          </a:p>
          <a:p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O conceito representa a conexão de coisas e objetos conectados à Internet com infinitas possibilidades, criando um ecossistema onde qualquer situação possa ser controlada, rastreada, acompanhada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4" descr="Resultado de imagem para conceito de inter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940303"/>
            <a:ext cx="4876800" cy="391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TM02900722[[fn=Íon - Sala da Diretoria]]</Template>
  <TotalTime>275</TotalTime>
  <Words>234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Arial Unicode MS</vt:lpstr>
      <vt:lpstr>Arial</vt:lpstr>
      <vt:lpstr>Arial Rounded MT Bold</vt:lpstr>
      <vt:lpstr>Calibri</vt:lpstr>
      <vt:lpstr>Calibri Light</vt:lpstr>
      <vt:lpstr>Wingdings</vt:lpstr>
      <vt:lpstr>Wingdings 2</vt:lpstr>
      <vt:lpstr>HDOfficeLightV0</vt:lpstr>
      <vt:lpstr>Apresentação do PowerPoint</vt:lpstr>
      <vt:lpstr>Internet</vt:lpstr>
      <vt:lpstr>Coisas</vt:lpstr>
      <vt:lpstr>Tipos de sensores</vt:lpstr>
      <vt:lpstr>Sensores de proximidade</vt:lpstr>
      <vt:lpstr>Acelerômetro e giroscópio</vt:lpstr>
      <vt:lpstr>MCU</vt:lpstr>
      <vt:lpstr>SBC</vt:lpstr>
      <vt:lpstr>O que é IoT?</vt:lpstr>
      <vt:lpstr>IoT no Cotidiano</vt:lpstr>
      <vt:lpstr>Este cenário representa uma sala de estar de uma residência.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Internet of Things (Internet das Coisas)</dc:title>
  <dc:creator>CAÍQUE AGUIAR DE LIMA</dc:creator>
  <cp:lastModifiedBy>CAÍQUE AGUIAR DE LIMA</cp:lastModifiedBy>
  <cp:revision>14</cp:revision>
  <dcterms:created xsi:type="dcterms:W3CDTF">2018-04-09T10:43:37Z</dcterms:created>
  <dcterms:modified xsi:type="dcterms:W3CDTF">2018-04-16T11:49:17Z</dcterms:modified>
</cp:coreProperties>
</file>