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64" r:id="rId4"/>
    <p:sldId id="262" r:id="rId5"/>
    <p:sldId id="278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87" r:id="rId16"/>
    <p:sldId id="275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5709" autoAdjust="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DD260-9661-4E61-AE95-D63EB1831547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87301-AE08-443C-BFA3-61BC347303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3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7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6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74638F-4001-415F-84A9-ABABA1683378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1470025"/>
          </a:xfrm>
        </p:spPr>
        <p:txBody>
          <a:bodyPr>
            <a:noAutofit/>
          </a:bodyPr>
          <a:lstStyle/>
          <a:p>
            <a:r>
              <a:rPr lang="pt-BR" sz="4400" b="1" dirty="0"/>
              <a:t>Smart Meeting</a:t>
            </a:r>
            <a:br>
              <a:rPr lang="pt-BR" sz="4400" b="1" dirty="0"/>
            </a:br>
            <a:r>
              <a:rPr lang="pt-BR" sz="4000" b="1" dirty="0"/>
              <a:t> System to Control Attendances in Events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79912" y="2420888"/>
            <a:ext cx="4528592" cy="24231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Smart Team: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Caique Bispo Ferreira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23928" y="4801209"/>
            <a:ext cx="4579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>
              <a:latin typeface="+mj-lt"/>
            </a:endParaRPr>
          </a:p>
          <a:p>
            <a:r>
              <a:rPr lang="pt-BR" sz="2400" dirty="0">
                <a:latin typeface="+mj-lt"/>
              </a:rPr>
              <a:t>  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9672" y="6254663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Scarbourogh, September 2019</a:t>
            </a:r>
          </a:p>
        </p:txBody>
      </p:sp>
    </p:spTree>
    <p:extLst>
      <p:ext uri="{BB962C8B-B14F-4D97-AF65-F5344CB8AC3E}">
        <p14:creationId xmlns:p14="http://schemas.microsoft.com/office/powerpoint/2010/main" val="21130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70792"/>
            <a:ext cx="8229600" cy="907504"/>
          </a:xfrm>
        </p:spPr>
        <p:txBody>
          <a:bodyPr/>
          <a:lstStyle/>
          <a:p>
            <a:br>
              <a:rPr lang="pt-BR" sz="4800" b="1" dirty="0"/>
            </a:br>
            <a:r>
              <a:rPr lang="pt-BR" sz="4800" b="1" dirty="0"/>
              <a:t>Class </a:t>
            </a:r>
            <a:r>
              <a:rPr lang="en-US" sz="4300" b="1" dirty="0"/>
              <a:t>Diagram (Overview)</a:t>
            </a:r>
            <a:endParaRPr lang="pt-BR" sz="43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62EA13-502B-4426-9EBB-92E4DB237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94079"/>
              </p:ext>
            </p:extLst>
          </p:nvPr>
        </p:nvGraphicFramePr>
        <p:xfrm>
          <a:off x="418225" y="1844824"/>
          <a:ext cx="8229600" cy="2654282"/>
        </p:xfrm>
        <a:graphic>
          <a:graphicData uri="http://schemas.openxmlformats.org/drawingml/2006/table">
            <a:tbl>
              <a:tblPr firstRow="1" firstCol="1" bandRow="1"/>
              <a:tblGrid>
                <a:gridCol w="809633">
                  <a:extLst>
                    <a:ext uri="{9D8B030D-6E8A-4147-A177-3AD203B41FA5}">
                      <a16:colId xmlns:a16="http://schemas.microsoft.com/office/drawing/2014/main" val="4141860854"/>
                    </a:ext>
                  </a:extLst>
                </a:gridCol>
                <a:gridCol w="1360951">
                  <a:extLst>
                    <a:ext uri="{9D8B030D-6E8A-4147-A177-3AD203B41FA5}">
                      <a16:colId xmlns:a16="http://schemas.microsoft.com/office/drawing/2014/main" val="3266132439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3199077942"/>
                    </a:ext>
                  </a:extLst>
                </a:gridCol>
                <a:gridCol w="1360951">
                  <a:extLst>
                    <a:ext uri="{9D8B030D-6E8A-4147-A177-3AD203B41FA5}">
                      <a16:colId xmlns:a16="http://schemas.microsoft.com/office/drawing/2014/main" val="3948605881"/>
                    </a:ext>
                  </a:extLst>
                </a:gridCol>
                <a:gridCol w="3272307">
                  <a:extLst>
                    <a:ext uri="{9D8B030D-6E8A-4147-A177-3AD203B41FA5}">
                      <a16:colId xmlns:a16="http://schemas.microsoft.com/office/drawing/2014/main" val="1028280205"/>
                    </a:ext>
                  </a:extLst>
                </a:gridCol>
              </a:tblGrid>
              <a:tr h="21252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SmartMeeting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92494"/>
                  </a:ext>
                </a:extLst>
              </a:tr>
              <a:tr h="212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Repository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View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645688"/>
                  </a:ext>
                </a:extLst>
              </a:tr>
              <a:tr h="212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EventRepository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EventManager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EventController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UIEvent and UIEvents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662349"/>
                  </a:ext>
                </a:extLst>
              </a:tr>
              <a:tr h="212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RoomRepository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RoomManager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RoomController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UIRoom and UIRooms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65885"/>
                  </a:ext>
                </a:extLst>
              </a:tr>
              <a:tr h="212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Speaker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SpeakerRepository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SpeakerManager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SpeakerController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UISpeaker and UISpeakers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106735"/>
                  </a:ext>
                </a:extLst>
              </a:tr>
              <a:tr h="212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Lecture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LectureRepository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LectureManager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LectureController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UILecture and UILectures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906634"/>
                  </a:ext>
                </a:extLst>
              </a:tr>
              <a:tr h="410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AttendanceRepository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AttendanceManager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UIAttendance, UIAttendances and UIValidateAttendance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826809"/>
                  </a:ext>
                </a:extLst>
              </a:tr>
              <a:tr h="212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StudentRepository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StudentManager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UIStudent and UIStudents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630197"/>
                  </a:ext>
                </a:extLst>
              </a:tr>
              <a:tr h="410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Employee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EmployeeRepository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EmployeeManager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EmployeeController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UIEmployee and UIEmployees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134681"/>
                  </a:ext>
                </a:extLst>
              </a:tr>
              <a:tr h="212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UserRepository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UserManager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UIUser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UIUsers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UIRecoverPassword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UILogin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55" marR="6805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75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9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2" y="548680"/>
            <a:ext cx="8229600" cy="907504"/>
          </a:xfrm>
        </p:spPr>
        <p:txBody>
          <a:bodyPr/>
          <a:lstStyle/>
          <a:p>
            <a:br>
              <a:rPr lang="pt-BR" sz="4800" b="1" dirty="0"/>
            </a:br>
            <a:r>
              <a:rPr lang="pt-BR" sz="4800" b="1" dirty="0"/>
              <a:t>Sequence </a:t>
            </a:r>
            <a:r>
              <a:rPr lang="en-US" sz="4300" b="1" dirty="0"/>
              <a:t>Diagram (Component)</a:t>
            </a:r>
            <a:endParaRPr lang="pt-BR" sz="43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3E3CB-A0A5-4C66-A0AD-7B639DE7A8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856984" cy="583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48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2" y="548680"/>
            <a:ext cx="8229600" cy="907504"/>
          </a:xfrm>
        </p:spPr>
        <p:txBody>
          <a:bodyPr/>
          <a:lstStyle/>
          <a:p>
            <a:br>
              <a:rPr lang="pt-BR" sz="4800" b="1" dirty="0"/>
            </a:br>
            <a:r>
              <a:rPr lang="pt-BR" sz="4800" b="1" dirty="0"/>
              <a:t>Sequence </a:t>
            </a:r>
            <a:r>
              <a:rPr lang="en-US" sz="4300" b="1" dirty="0"/>
              <a:t>Diagram (Component)</a:t>
            </a:r>
            <a:endParaRPr lang="pt-BR" sz="43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AEEDB-92C8-4AE7-B230-492D2B6A925F}"/>
              </a:ext>
            </a:extLst>
          </p:cNvPr>
          <p:cNvPicPr/>
          <p:nvPr/>
        </p:nvPicPr>
        <p:blipFill rotWithShape="1">
          <a:blip r:embed="rId2"/>
          <a:srcRect l="24814" t="11852" r="50556" b="12593"/>
          <a:stretch/>
        </p:blipFill>
        <p:spPr bwMode="auto">
          <a:xfrm>
            <a:off x="2411760" y="692696"/>
            <a:ext cx="4248472" cy="6165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020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3775"/>
            <a:ext cx="8229600" cy="907504"/>
          </a:xfrm>
        </p:spPr>
        <p:txBody>
          <a:bodyPr/>
          <a:lstStyle/>
          <a:p>
            <a:br>
              <a:rPr lang="pt-BR" sz="4800" b="1" dirty="0"/>
            </a:br>
            <a:r>
              <a:rPr lang="pt-BR" sz="4800" b="1" dirty="0"/>
              <a:t>ER </a:t>
            </a:r>
            <a:r>
              <a:rPr lang="en-US" sz="4300" b="1" dirty="0"/>
              <a:t>Diagram</a:t>
            </a:r>
            <a:endParaRPr lang="pt-BR" sz="43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5D128-1605-4F61-8781-8DD9D423A7F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5" t="11720"/>
          <a:stretch/>
        </p:blipFill>
        <p:spPr bwMode="auto">
          <a:xfrm>
            <a:off x="374848" y="939554"/>
            <a:ext cx="8229600" cy="58846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263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Conclusion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888432"/>
          </a:xfrm>
        </p:spPr>
        <p:txBody>
          <a:bodyPr>
            <a:normAutofit fontScale="47500" lnSpcReduction="20000"/>
          </a:bodyPr>
          <a:lstStyle/>
          <a:p>
            <a:pPr marL="0" lvl="1" indent="0" algn="just">
              <a:buNone/>
            </a:pPr>
            <a:endParaRPr lang="pt-BR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51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5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enhancement in architecture and development of distributed solutions</a:t>
            </a:r>
          </a:p>
          <a:p>
            <a:pPr marL="0" indent="0" algn="just">
              <a:buNone/>
            </a:pPr>
            <a:endParaRPr lang="en-US" sz="5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5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management challenge and task prioritization</a:t>
            </a:r>
          </a:p>
          <a:p>
            <a:pPr marL="0" indent="0" algn="just">
              <a:buNone/>
            </a:pPr>
            <a:endParaRPr lang="en-US" sz="5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5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Autonomy of members in performing tasks</a:t>
            </a:r>
          </a:p>
          <a:p>
            <a:pPr marL="0" indent="0" algn="just">
              <a:buNone/>
            </a:pPr>
            <a:endParaRPr lang="en-US" sz="5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5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and development of a solution for an underexplored niche market</a:t>
            </a:r>
            <a:endParaRPr lang="pt-BR" sz="5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27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4380" y="1124744"/>
            <a:ext cx="8229600" cy="1123528"/>
          </a:xfrm>
        </p:spPr>
        <p:txBody>
          <a:bodyPr/>
          <a:lstStyle/>
          <a:p>
            <a:r>
              <a:rPr lang="pt-BR" b="1" dirty="0"/>
              <a:t>Q &amp; A</a:t>
            </a:r>
          </a:p>
        </p:txBody>
      </p:sp>
      <p:pic>
        <p:nvPicPr>
          <p:cNvPr id="1026" name="Picture 2" descr="Resultado de imagem para SLIDE DUVIDA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715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69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600200"/>
          </a:xfrm>
        </p:spPr>
        <p:txBody>
          <a:bodyPr/>
          <a:lstStyle/>
          <a:p>
            <a:r>
              <a:rPr lang="pt-BR" b="1" dirty="0"/>
              <a:t>Thank you!</a:t>
            </a:r>
            <a:br>
              <a:rPr lang="pt-BR" b="1" dirty="0"/>
            </a:b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24944"/>
            <a:ext cx="266429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91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1181993"/>
          </a:xfrm>
        </p:spPr>
        <p:txBody>
          <a:bodyPr>
            <a:noAutofit/>
          </a:bodyPr>
          <a:lstStyle/>
          <a:p>
            <a:r>
              <a:rPr lang="pt-BR" sz="4800" b="1" dirty="0"/>
              <a:t>Smart Meeting</a:t>
            </a:r>
            <a:br>
              <a:rPr lang="pt-BR" sz="4800" b="1" dirty="0"/>
            </a:br>
            <a:r>
              <a:rPr lang="pt-BR" sz="4000" b="1" dirty="0"/>
              <a:t> System to Control Attendences in Events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150141"/>
            <a:ext cx="7704856" cy="3888432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CA" sz="1800" dirty="0">
                <a:solidFill>
                  <a:schemeClr val="tx1"/>
                </a:solidFill>
              </a:rPr>
              <a:t>The purpose of SDD document and its intended audience</a:t>
            </a:r>
            <a:endParaRPr lang="pt-BR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Architecture Context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Container Diagram</a:t>
            </a:r>
            <a:endParaRPr lang="pt-BR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Component Diagram</a:t>
            </a:r>
            <a:endParaRPr lang="pt-BR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Class Diagram (Model)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Class Diagram (Controlller)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Class Diagram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Sequence Diagrams (Components)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Sequence Diagrams (Messages)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ER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Q &amp; A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306E0B-F624-4544-B6C2-5CF3FAFF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0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800" b="1" dirty="0"/>
              <a:t>The purpose of SDD document and its intended audience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algn="just"/>
            <a:endParaRPr lang="en-US" sz="2100" dirty="0">
              <a:solidFill>
                <a:srgbClr val="222222"/>
              </a:solidFill>
              <a:latin typeface="inherit"/>
            </a:endParaRPr>
          </a:p>
          <a:p>
            <a:pPr algn="just"/>
            <a:r>
              <a:rPr lang="en-US" sz="2100" dirty="0">
                <a:solidFill>
                  <a:srgbClr val="222222"/>
                </a:solidFill>
                <a:latin typeface="inherit"/>
              </a:rPr>
              <a:t>provides overall guidance to the architecture of </a:t>
            </a:r>
            <a:r>
              <a:rPr lang="en-US" sz="2100">
                <a:solidFill>
                  <a:srgbClr val="222222"/>
                </a:solidFill>
                <a:latin typeface="inherit"/>
              </a:rPr>
              <a:t>this project</a:t>
            </a:r>
            <a:endParaRPr lang="en-US" sz="2100" dirty="0">
              <a:solidFill>
                <a:srgbClr val="222222"/>
              </a:solidFill>
              <a:latin typeface="inherit"/>
            </a:endParaRPr>
          </a:p>
          <a:p>
            <a:pPr algn="just"/>
            <a:r>
              <a:rPr lang="en-US" sz="2100" dirty="0">
                <a:solidFill>
                  <a:srgbClr val="222222"/>
                </a:solidFill>
                <a:latin typeface="inherit"/>
              </a:rPr>
              <a:t>describes design goals and considerations</a:t>
            </a:r>
          </a:p>
          <a:p>
            <a:pPr algn="just"/>
            <a:r>
              <a:rPr lang="en-US" sz="2100" dirty="0">
                <a:solidFill>
                  <a:srgbClr val="222222"/>
                </a:solidFill>
                <a:latin typeface="inherit"/>
              </a:rPr>
              <a:t>provides different levels of abstraction</a:t>
            </a:r>
          </a:p>
          <a:p>
            <a:pPr algn="just"/>
            <a:r>
              <a:rPr lang="en-US" sz="2100" dirty="0">
                <a:solidFill>
                  <a:srgbClr val="222222"/>
                </a:solidFill>
                <a:latin typeface="inherit"/>
              </a:rPr>
              <a:t>consists of a hierarchical set of software architecture diagrams for context, containers, components, and code</a:t>
            </a:r>
          </a:p>
          <a:p>
            <a:pPr algn="just"/>
            <a:r>
              <a:rPr lang="en-CA" sz="2100" dirty="0">
                <a:solidFill>
                  <a:srgbClr val="222222"/>
                </a:solidFill>
                <a:latin typeface="inherit"/>
              </a:rPr>
              <a:t>Can be shared with the stakeholders whose the approval is needed.</a:t>
            </a:r>
          </a:p>
          <a:p>
            <a:pPr marL="0" indent="0" algn="just">
              <a:buNone/>
            </a:pPr>
            <a:endParaRPr lang="en-CA" sz="2100" dirty="0">
              <a:solidFill>
                <a:srgbClr val="222222"/>
              </a:solidFill>
              <a:latin typeface="inherit"/>
            </a:endParaRPr>
          </a:p>
          <a:p>
            <a:pPr algn="just"/>
            <a:endParaRPr lang="en-CA" sz="2100" dirty="0">
              <a:solidFill>
                <a:srgbClr val="222222"/>
              </a:solidFill>
              <a:latin typeface="inherit"/>
            </a:endParaRPr>
          </a:p>
          <a:p>
            <a:pPr marL="0" indent="0" algn="just">
              <a:buNone/>
            </a:pPr>
            <a:endParaRPr lang="pt-B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3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07504"/>
          </a:xfrm>
        </p:spPr>
        <p:txBody>
          <a:bodyPr/>
          <a:lstStyle/>
          <a:p>
            <a:br>
              <a:rPr lang="pt-BR" sz="4800" b="1" dirty="0"/>
            </a:br>
            <a:r>
              <a:rPr lang="en-US" sz="4300" b="1" dirty="0"/>
              <a:t>Architecture Context Diagram</a:t>
            </a:r>
            <a:endParaRPr lang="pt-BR" sz="43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CDEF7-C43A-4AAB-8E18-9460773C2C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700808"/>
            <a:ext cx="727280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4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07504"/>
          </a:xfrm>
        </p:spPr>
        <p:txBody>
          <a:bodyPr/>
          <a:lstStyle/>
          <a:p>
            <a:br>
              <a:rPr lang="pt-BR" sz="4800" b="1" dirty="0"/>
            </a:br>
            <a:r>
              <a:rPr lang="pt-BR" sz="4800" b="1" dirty="0"/>
              <a:t>Container </a:t>
            </a:r>
            <a:r>
              <a:rPr lang="en-US" sz="4300" b="1" dirty="0"/>
              <a:t>Diagram</a:t>
            </a:r>
            <a:endParaRPr lang="pt-BR" sz="43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F06BB-7D40-4DBC-8EE0-CF2D12628D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0" y="1272540"/>
            <a:ext cx="8046720" cy="5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07504"/>
          </a:xfrm>
        </p:spPr>
        <p:txBody>
          <a:bodyPr/>
          <a:lstStyle/>
          <a:p>
            <a:br>
              <a:rPr lang="pt-BR" sz="4800" b="1" dirty="0"/>
            </a:br>
            <a:r>
              <a:rPr lang="pt-BR" sz="4800" b="1" dirty="0"/>
              <a:t>Component </a:t>
            </a:r>
            <a:r>
              <a:rPr lang="en-US" sz="4300" b="1" dirty="0"/>
              <a:t>Diagram</a:t>
            </a:r>
            <a:endParaRPr lang="pt-BR" sz="43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99D22-DFDD-411D-BE24-A1A4F2CD52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12168"/>
            <a:ext cx="6552728" cy="54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07504"/>
          </a:xfrm>
        </p:spPr>
        <p:txBody>
          <a:bodyPr/>
          <a:lstStyle/>
          <a:p>
            <a:br>
              <a:rPr lang="pt-BR" sz="4800" b="1" dirty="0"/>
            </a:br>
            <a:r>
              <a:rPr lang="pt-BR" sz="4800" b="1" dirty="0"/>
              <a:t>Class </a:t>
            </a:r>
            <a:r>
              <a:rPr lang="en-US" sz="4300" b="1" dirty="0"/>
              <a:t>Diagram (Model)</a:t>
            </a:r>
            <a:endParaRPr lang="pt-BR" sz="43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176D9-5431-4CDA-9F58-1AE851D020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4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70792"/>
            <a:ext cx="8229600" cy="907504"/>
          </a:xfrm>
        </p:spPr>
        <p:txBody>
          <a:bodyPr/>
          <a:lstStyle/>
          <a:p>
            <a:br>
              <a:rPr lang="pt-BR" sz="4800" b="1" dirty="0"/>
            </a:br>
            <a:r>
              <a:rPr lang="pt-BR" sz="4800" b="1" dirty="0"/>
              <a:t>Class </a:t>
            </a:r>
            <a:r>
              <a:rPr lang="en-US" sz="4300" b="1" dirty="0"/>
              <a:t>Diagram (Controller)</a:t>
            </a:r>
            <a:endParaRPr lang="pt-BR" sz="43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9359C-A05E-441A-BB3E-664C005CBC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34231"/>
          <a:stretch/>
        </p:blipFill>
        <p:spPr bwMode="auto">
          <a:xfrm>
            <a:off x="15778" y="764704"/>
            <a:ext cx="9128222" cy="6093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028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70792"/>
            <a:ext cx="8229600" cy="907504"/>
          </a:xfrm>
        </p:spPr>
        <p:txBody>
          <a:bodyPr/>
          <a:lstStyle/>
          <a:p>
            <a:br>
              <a:rPr lang="pt-BR" sz="4800" b="1" dirty="0"/>
            </a:br>
            <a:r>
              <a:rPr lang="pt-BR" sz="4800" b="1" dirty="0"/>
              <a:t>Class </a:t>
            </a:r>
            <a:r>
              <a:rPr lang="en-US" sz="4300" b="1" dirty="0"/>
              <a:t>Diagram (Controller)</a:t>
            </a:r>
            <a:endParaRPr lang="pt-BR" sz="43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FA5E9-C71D-4E49-9B2D-3187F8729C5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33" r="27125"/>
          <a:stretch/>
        </p:blipFill>
        <p:spPr bwMode="auto">
          <a:xfrm>
            <a:off x="1259632" y="832020"/>
            <a:ext cx="5760640" cy="6025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356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294</Words>
  <Application>Microsoft Office PowerPoint</Application>
  <PresentationFormat>On-screen Show (4:3)</PresentationFormat>
  <Paragraphs>103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inherit</vt:lpstr>
      <vt:lpstr>Palatino Linotype</vt:lpstr>
      <vt:lpstr>Times New Roman</vt:lpstr>
      <vt:lpstr>Executivo</vt:lpstr>
      <vt:lpstr>1_Executivo</vt:lpstr>
      <vt:lpstr>Smart Meeting  System to Control Attendances in Events</vt:lpstr>
      <vt:lpstr>Smart Meeting  System to Control Attendences in Events</vt:lpstr>
      <vt:lpstr>The purpose of SDD document and its intended audience</vt:lpstr>
      <vt:lpstr> Architecture Context Diagram</vt:lpstr>
      <vt:lpstr> Container Diagram</vt:lpstr>
      <vt:lpstr> Component Diagram</vt:lpstr>
      <vt:lpstr> Class Diagram (Model)</vt:lpstr>
      <vt:lpstr> Class Diagram (Controller)</vt:lpstr>
      <vt:lpstr> Class Diagram (Controller)</vt:lpstr>
      <vt:lpstr> Class Diagram (Overview)</vt:lpstr>
      <vt:lpstr> Sequence Diagram (Component)</vt:lpstr>
      <vt:lpstr> Sequence Diagram (Component)</vt:lpstr>
      <vt:lpstr> ER Diagram</vt:lpstr>
      <vt:lpstr>Conclusion</vt:lpstr>
      <vt:lpstr>Q &amp; A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Sanches</dc:creator>
  <cp:lastModifiedBy>Caique Ferreira</cp:lastModifiedBy>
  <cp:revision>212</cp:revision>
  <dcterms:created xsi:type="dcterms:W3CDTF">2016-11-15T19:42:20Z</dcterms:created>
  <dcterms:modified xsi:type="dcterms:W3CDTF">2019-11-10T16:40:56Z</dcterms:modified>
</cp:coreProperties>
</file>