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sldIdLst>
    <p:sldId id="256" r:id="rId3"/>
    <p:sldId id="264" r:id="rId4"/>
    <p:sldId id="262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87" r:id="rId16"/>
    <p:sldId id="275" r:id="rId17"/>
    <p:sldId id="274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5709" autoAdjust="0"/>
  </p:normalViewPr>
  <p:slideViewPr>
    <p:cSldViewPr>
      <p:cViewPr varScale="1">
        <p:scale>
          <a:sx n="86" d="100"/>
          <a:sy n="86" d="100"/>
        </p:scale>
        <p:origin x="135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DD260-9661-4E61-AE95-D63EB1831547}" type="datetimeFigureOut">
              <a:rPr lang="pt-BR" smtClean="0"/>
              <a:t>08/12/2019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87301-AE08-443C-BFA3-61BC347303E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93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87301-AE08-443C-BFA3-61BC347303E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7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87301-AE08-443C-BFA3-61BC347303E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216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87301-AE08-443C-BFA3-61BC347303E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505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87301-AE08-443C-BFA3-61BC347303E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241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87301-AE08-443C-BFA3-61BC347303E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67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87301-AE08-443C-BFA3-61BC347303E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811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87301-AE08-443C-BFA3-61BC347303E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537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87301-AE08-443C-BFA3-61BC347303E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373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87301-AE08-443C-BFA3-61BC347303E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489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87301-AE08-443C-BFA3-61BC347303E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232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87301-AE08-443C-BFA3-61BC347303E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124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87301-AE08-443C-BFA3-61BC347303E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1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08/12/2019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08/12/2019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08/12/2019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08/12/2019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08/12/2019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08/12/2019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08/12/2019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08/12/2019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08/12/2019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08/12/2019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08/12/2019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08/12/2019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08/12/2019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08/12/2019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08/12/2019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08/12/2019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08/12/2019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08/12/2019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08/12/2019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08/12/2019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08/12/2019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38F-4001-415F-84A9-ABABA1683378}" type="datetimeFigureOut">
              <a:rPr lang="pt-BR" smtClean="0"/>
              <a:t>08/12/2019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B74638F-4001-415F-84A9-ABABA1683378}" type="datetimeFigureOut">
              <a:rPr lang="pt-BR" smtClean="0"/>
              <a:t>08/12/2019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B74638F-4001-415F-84A9-ABABA1683378}" type="datetimeFigureOut">
              <a:rPr lang="pt-BR" smtClean="0"/>
              <a:t>08/12/2019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80849C5-6DC6-4DE0-ADFD-F373827E0F91}" type="slidenum">
              <a:rPr lang="pt-BR" smtClean="0"/>
              <a:t>‹#›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92696"/>
            <a:ext cx="9144000" cy="1470025"/>
          </a:xfrm>
        </p:spPr>
        <p:txBody>
          <a:bodyPr>
            <a:noAutofit/>
          </a:bodyPr>
          <a:lstStyle/>
          <a:p>
            <a:r>
              <a:rPr lang="pt-BR" sz="4400" b="1" dirty="0"/>
              <a:t>Smart Meeting</a:t>
            </a:r>
            <a:br>
              <a:rPr lang="pt-BR" sz="4400" b="1" dirty="0"/>
            </a:br>
            <a:r>
              <a:rPr lang="pt-BR" sz="4000" b="1" dirty="0"/>
              <a:t> System to Control Attendances in Events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79912" y="2420888"/>
            <a:ext cx="4528592" cy="242312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Smart Team:</a:t>
            </a:r>
          </a:p>
          <a:p>
            <a:r>
              <a:rPr lang="pt-BR" dirty="0">
                <a:solidFill>
                  <a:schemeClr val="tx1"/>
                </a:solidFill>
              </a:rPr>
              <a:t>Andrew Trinidad</a:t>
            </a:r>
          </a:p>
          <a:p>
            <a:r>
              <a:rPr lang="pt-BR" sz="2400" dirty="0">
                <a:solidFill>
                  <a:schemeClr val="tx1"/>
                </a:solidFill>
              </a:rPr>
              <a:t>Caique Bispo Ferreira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923928" y="4801209"/>
            <a:ext cx="4579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b="1" dirty="0">
              <a:latin typeface="+mj-lt"/>
            </a:endParaRPr>
          </a:p>
          <a:p>
            <a:r>
              <a:rPr lang="pt-BR" sz="2400" dirty="0">
                <a:latin typeface="+mj-lt"/>
              </a:rPr>
              <a:t>   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619672" y="6254663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Scarbourogh, December 2019</a:t>
            </a:r>
          </a:p>
        </p:txBody>
      </p:sp>
    </p:spTree>
    <p:extLst>
      <p:ext uri="{BB962C8B-B14F-4D97-AF65-F5344CB8AC3E}">
        <p14:creationId xmlns:p14="http://schemas.microsoft.com/office/powerpoint/2010/main" val="211300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/>
          </a:bodyPr>
          <a:lstStyle/>
          <a:p>
            <a:r>
              <a:rPr lang="en-CA" sz="4800" b="1" dirty="0"/>
              <a:t>Mock-ups</a:t>
            </a:r>
            <a:endParaRPr lang="pt-BR" sz="4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8DF40-073E-4AB0-B871-31986B4A0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980728"/>
            <a:ext cx="3428416" cy="5855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4F6C17-4C9F-448D-A001-ED5576B64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72484"/>
            <a:ext cx="3348032" cy="585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2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/>
          </a:bodyPr>
          <a:lstStyle/>
          <a:p>
            <a:r>
              <a:rPr lang="en-CA" sz="4800" b="1" dirty="0"/>
              <a:t>Mock-ups</a:t>
            </a:r>
            <a:endParaRPr lang="pt-BR" sz="4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41110-1F39-4137-8229-29599A2BB85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886044"/>
            <a:ext cx="3729608" cy="5980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DEA700-E224-44BE-B747-06F38604E35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44" y="886044"/>
            <a:ext cx="358902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6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/>
          </a:bodyPr>
          <a:lstStyle/>
          <a:p>
            <a:r>
              <a:rPr lang="en-CA" sz="4800" b="1" dirty="0"/>
              <a:t>Component Diagram</a:t>
            </a:r>
            <a:endParaRPr lang="pt-BR" sz="4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A483F-8790-4939-9369-A7D862EDF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42" y="980728"/>
            <a:ext cx="6630915" cy="586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25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/>
          </a:bodyPr>
          <a:lstStyle/>
          <a:p>
            <a:r>
              <a:rPr lang="en-CA" sz="4800" b="1" dirty="0"/>
              <a:t>Deployment Diagram</a:t>
            </a:r>
            <a:endParaRPr lang="pt-BR" sz="4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B2EE3-29A5-42E0-A500-26040C4F2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3111"/>
            <a:ext cx="9144000" cy="505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5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b="1" dirty="0"/>
              <a:t>Conclusion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3888432"/>
          </a:xfrm>
        </p:spPr>
        <p:txBody>
          <a:bodyPr>
            <a:normAutofit fontScale="47500" lnSpcReduction="20000"/>
          </a:bodyPr>
          <a:lstStyle/>
          <a:p>
            <a:pPr marL="0" lvl="1" indent="0" algn="just">
              <a:buNone/>
            </a:pPr>
            <a:endParaRPr lang="pt-BR" sz="22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51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5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 enhancement in architecture and development of distributed solutions</a:t>
            </a:r>
          </a:p>
          <a:p>
            <a:pPr marL="0" indent="0" algn="just">
              <a:buNone/>
            </a:pPr>
            <a:endParaRPr lang="en-US" sz="5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5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management challenge and task prioritization</a:t>
            </a:r>
          </a:p>
          <a:p>
            <a:pPr marL="0" indent="0" algn="just">
              <a:buNone/>
            </a:pPr>
            <a:endParaRPr lang="en-US" sz="5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5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Autonomy of members in performing tasks</a:t>
            </a:r>
          </a:p>
          <a:p>
            <a:pPr marL="0" indent="0" algn="just">
              <a:buNone/>
            </a:pPr>
            <a:endParaRPr lang="en-US" sz="5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5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of </a:t>
            </a:r>
            <a:r>
              <a:rPr lang="en-US" sz="5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solution for an underexplored niche market</a:t>
            </a:r>
            <a:endParaRPr lang="pt-BR" sz="5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9274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4380" y="1124744"/>
            <a:ext cx="8229600" cy="1123528"/>
          </a:xfrm>
        </p:spPr>
        <p:txBody>
          <a:bodyPr/>
          <a:lstStyle/>
          <a:p>
            <a:r>
              <a:rPr lang="pt-BR" b="1" dirty="0"/>
              <a:t>Q &amp; A</a:t>
            </a:r>
          </a:p>
        </p:txBody>
      </p:sp>
      <p:pic>
        <p:nvPicPr>
          <p:cNvPr id="1026" name="Picture 2" descr="Resultado de imagem para SLIDE DUVIDA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24944"/>
            <a:ext cx="57150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699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1600200"/>
          </a:xfrm>
        </p:spPr>
        <p:txBody>
          <a:bodyPr/>
          <a:lstStyle/>
          <a:p>
            <a:r>
              <a:rPr lang="pt-BR" b="1" dirty="0"/>
              <a:t>Thank you!</a:t>
            </a:r>
            <a:br>
              <a:rPr lang="pt-BR" b="1" dirty="0"/>
            </a:b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924944"/>
            <a:ext cx="266429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91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980728"/>
            <a:ext cx="9144000" cy="1181993"/>
          </a:xfrm>
        </p:spPr>
        <p:txBody>
          <a:bodyPr>
            <a:noAutofit/>
          </a:bodyPr>
          <a:lstStyle/>
          <a:p>
            <a:r>
              <a:rPr lang="pt-BR" sz="4800" b="1" dirty="0"/>
              <a:t>Smart Meeting</a:t>
            </a:r>
            <a:br>
              <a:rPr lang="pt-BR" sz="4800" b="1" dirty="0"/>
            </a:br>
            <a:r>
              <a:rPr lang="pt-BR" sz="4000" b="1" dirty="0"/>
              <a:t> System to Control Attendences in Events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2150141"/>
            <a:ext cx="7704856" cy="3888432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Design Patterns</a:t>
            </a:r>
            <a:endParaRPr lang="pt-BR" sz="18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Class Diagrams with the design pattens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UI Mock-ups</a:t>
            </a:r>
            <a:endParaRPr lang="pt-BR" sz="18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Component Diagram</a:t>
            </a:r>
            <a:endParaRPr lang="pt-BR" sz="18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pt-BR" sz="1800" dirty="0">
                <a:solidFill>
                  <a:schemeClr val="tx1"/>
                </a:solidFill>
              </a:rPr>
              <a:t>Deployment Diagram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sz="1800" dirty="0">
                <a:solidFill>
                  <a:schemeClr val="tx1"/>
                </a:solidFill>
              </a:rPr>
              <a:t>Conclusion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sz="1800" dirty="0">
                <a:solidFill>
                  <a:schemeClr val="tx1"/>
                </a:solidFill>
              </a:rPr>
              <a:t>Q &amp; A</a:t>
            </a:r>
          </a:p>
          <a:p>
            <a:pPr algn="l"/>
            <a:endParaRPr lang="pt-BR" sz="20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pt-BR" sz="20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pt-BR" sz="20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pt-BR" sz="2000" dirty="0">
              <a:solidFill>
                <a:schemeClr val="tx1"/>
              </a:solidFill>
            </a:endParaRPr>
          </a:p>
          <a:p>
            <a:pPr algn="l"/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F306E0B-F624-4544-B6C2-5CF3FAFF0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00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/>
          </a:bodyPr>
          <a:lstStyle/>
          <a:p>
            <a:r>
              <a:rPr lang="en-CA" sz="4800" b="1" dirty="0"/>
              <a:t>Design Pattens</a:t>
            </a:r>
            <a:endParaRPr lang="pt-BR" sz="4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8B4A4-B34D-44DC-823A-4A3BD6CE01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504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083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/>
          </a:bodyPr>
          <a:lstStyle/>
          <a:p>
            <a:r>
              <a:rPr lang="en-CA" sz="4800" b="1" dirty="0"/>
              <a:t>Class Diagrams</a:t>
            </a:r>
            <a:endParaRPr lang="pt-BR" sz="4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8DACA-FF24-4DDC-8CC7-55958897EA9F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55"/>
          <a:stretch/>
        </p:blipFill>
        <p:spPr bwMode="auto">
          <a:xfrm>
            <a:off x="323528" y="968150"/>
            <a:ext cx="8136904" cy="58772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8110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/>
          </a:bodyPr>
          <a:lstStyle/>
          <a:p>
            <a:r>
              <a:rPr lang="en-CA" sz="4800" b="1" dirty="0"/>
              <a:t>Class Diagrams</a:t>
            </a:r>
            <a:endParaRPr lang="pt-BR" sz="4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22505-A857-4FB8-AD00-3035C4BCE69B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82" r="21181"/>
          <a:stretch/>
        </p:blipFill>
        <p:spPr bwMode="auto">
          <a:xfrm>
            <a:off x="803669" y="1016491"/>
            <a:ext cx="7536662" cy="55446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339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/>
          </a:bodyPr>
          <a:lstStyle/>
          <a:p>
            <a:r>
              <a:rPr lang="en-CA" sz="4800" b="1" dirty="0"/>
              <a:t>Class Diagrams</a:t>
            </a:r>
            <a:endParaRPr lang="pt-BR" sz="4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DB98D-CA75-4EC8-B5F2-341D801C6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21" y="932299"/>
            <a:ext cx="7326757" cy="593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8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/>
          </a:bodyPr>
          <a:lstStyle/>
          <a:p>
            <a:r>
              <a:rPr lang="en-CA" sz="4800" b="1" dirty="0"/>
              <a:t>Mock-ups</a:t>
            </a:r>
            <a:endParaRPr lang="pt-BR" sz="4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5691A-106F-460A-8131-6B0FC10158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05" y="1196752"/>
            <a:ext cx="771779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1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/>
          </a:bodyPr>
          <a:lstStyle/>
          <a:p>
            <a:r>
              <a:rPr lang="en-CA" sz="4800" b="1" dirty="0"/>
              <a:t>Mock-ups</a:t>
            </a:r>
            <a:endParaRPr lang="pt-BR" sz="4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C9A32F-6AFD-4E57-A6BC-DF8BCBE695B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22" y="1003665"/>
            <a:ext cx="7742555" cy="556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2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/>
          </a:bodyPr>
          <a:lstStyle/>
          <a:p>
            <a:r>
              <a:rPr lang="en-CA" sz="4800" b="1" dirty="0"/>
              <a:t>Mock-ups</a:t>
            </a:r>
            <a:endParaRPr lang="pt-BR" sz="4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1F7E9-B653-4651-8EB7-688FE11A8FE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7" y="1203960"/>
            <a:ext cx="7812405" cy="56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63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119</Words>
  <Application>Microsoft Office PowerPoint</Application>
  <PresentationFormat>On-screen Show (4:3)</PresentationFormat>
  <Paragraphs>55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Palatino Linotype</vt:lpstr>
      <vt:lpstr>Executivo</vt:lpstr>
      <vt:lpstr>1_Executivo</vt:lpstr>
      <vt:lpstr>Smart Meeting  System to Control Attendances in Events</vt:lpstr>
      <vt:lpstr>Smart Meeting  System to Control Attendences in Events</vt:lpstr>
      <vt:lpstr>Design Pattens</vt:lpstr>
      <vt:lpstr>Class Diagrams</vt:lpstr>
      <vt:lpstr>Class Diagrams</vt:lpstr>
      <vt:lpstr>Class Diagrams</vt:lpstr>
      <vt:lpstr>Mock-ups</vt:lpstr>
      <vt:lpstr>Mock-ups</vt:lpstr>
      <vt:lpstr>Mock-ups</vt:lpstr>
      <vt:lpstr>Mock-ups</vt:lpstr>
      <vt:lpstr>Mock-ups</vt:lpstr>
      <vt:lpstr>Component Diagram</vt:lpstr>
      <vt:lpstr>Deployment Diagram</vt:lpstr>
      <vt:lpstr>Conclusion</vt:lpstr>
      <vt:lpstr>Q &amp; A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Sanches</dc:creator>
  <cp:lastModifiedBy>Caique Ferreira</cp:lastModifiedBy>
  <cp:revision>218</cp:revision>
  <dcterms:created xsi:type="dcterms:W3CDTF">2016-11-15T19:42:20Z</dcterms:created>
  <dcterms:modified xsi:type="dcterms:W3CDTF">2019-12-08T21:06:58Z</dcterms:modified>
</cp:coreProperties>
</file>