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19" autoAdjust="0"/>
  </p:normalViewPr>
  <p:slideViewPr>
    <p:cSldViewPr snapToGrid="0">
      <p:cViewPr varScale="1">
        <p:scale>
          <a:sx n="56" d="100"/>
          <a:sy n="56" d="100"/>
        </p:scale>
        <p:origin x="4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10/03/2022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82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99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48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98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1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4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1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96894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6205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69770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75004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28BC9E8-30A4-4EE6-BB83-B04327D9020A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324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900977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4424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71769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276893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fld id="{76D0790B-18CF-4284-B479-4F95A66DEDD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8530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fld id="{685EFD07-A8B9-401F-868B-7649A9F826C1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292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9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618B176D-D9C0-4FA4-9341-69182201C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 rtlCol="0">
            <a:normAutofit/>
          </a:bodyPr>
          <a:lstStyle/>
          <a:p>
            <a:r>
              <a:rPr lang="pt-BR" dirty="0">
                <a:latin typeface="Agency" panose="00000400000000000000" pitchFamily="2" charset="0"/>
              </a:rPr>
              <a:t>Light 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>
                <a:solidFill>
                  <a:schemeClr val="bg2"/>
                </a:solidFill>
              </a:rPr>
              <a:t>sPTECH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60076E9A-CB67-48BF-8E15-380F031CC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25EB6B77-EF3D-48D5-A3F7-A67F4F534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2" r="24024"/>
          <a:stretch/>
        </p:blipFill>
        <p:spPr>
          <a:xfrm rot="21600000">
            <a:off x="7552944" y="643464"/>
            <a:ext cx="39955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Título </a:t>
            </a:r>
            <a:r>
              <a:rPr lang="pt-BR" sz="4000" dirty="0" err="1"/>
              <a:t>Lorem</a:t>
            </a:r>
            <a:r>
              <a:rPr lang="pt-BR" sz="4000" dirty="0"/>
              <a:t> Ipsum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Consectetuer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Nunc </a:t>
            </a:r>
            <a:r>
              <a:rPr lang="pt-BR" sz="2400" dirty="0" err="1"/>
              <a:t>Viverra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Pellentesque</a:t>
            </a:r>
            <a:r>
              <a:rPr lang="pt-BR" sz="2400" dirty="0"/>
              <a:t> </a:t>
            </a:r>
            <a:r>
              <a:rPr lang="pt-BR" sz="2400" dirty="0" err="1"/>
              <a:t>Habitant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Lorem</a:t>
            </a:r>
            <a:r>
              <a:rPr lang="pt-BR" sz="2400" dirty="0"/>
              <a:t> Ipsum</a:t>
            </a:r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Título </a:t>
            </a:r>
            <a:r>
              <a:rPr lang="pt-BR" sz="4000" dirty="0" err="1"/>
              <a:t>Lorem</a:t>
            </a:r>
            <a:r>
              <a:rPr lang="pt-BR" sz="4000" dirty="0"/>
              <a:t> Ipsum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Consectetuer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Nunc </a:t>
            </a:r>
            <a:r>
              <a:rPr lang="pt-BR" sz="2400" dirty="0" err="1"/>
              <a:t>Viverra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Pellentesque</a:t>
            </a:r>
            <a:r>
              <a:rPr lang="pt-BR" sz="2400" dirty="0"/>
              <a:t> </a:t>
            </a:r>
            <a:r>
              <a:rPr lang="pt-BR" sz="2400" dirty="0" err="1"/>
              <a:t>Habitant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Lorem</a:t>
            </a:r>
            <a:r>
              <a:rPr lang="pt-BR" sz="2400" dirty="0"/>
              <a:t> Ipsum</a:t>
            </a:r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Título </a:t>
            </a:r>
            <a:r>
              <a:rPr lang="pt-BR" sz="4000" dirty="0" err="1"/>
              <a:t>Lorem</a:t>
            </a:r>
            <a:r>
              <a:rPr lang="pt-BR" sz="4000" dirty="0"/>
              <a:t> Ipsum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Consectetuer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Nunc </a:t>
            </a:r>
            <a:r>
              <a:rPr lang="pt-BR" sz="2400" dirty="0" err="1"/>
              <a:t>Viverra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Pellentesque</a:t>
            </a:r>
            <a:r>
              <a:rPr lang="pt-BR" sz="2400" dirty="0"/>
              <a:t> </a:t>
            </a:r>
            <a:r>
              <a:rPr lang="pt-BR" sz="2400" dirty="0" err="1"/>
              <a:t>Habitant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Lorem</a:t>
            </a:r>
            <a:r>
              <a:rPr lang="pt-BR" sz="2400" dirty="0"/>
              <a:t> Ipsum</a:t>
            </a:r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8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Título </a:t>
            </a:r>
            <a:r>
              <a:rPr lang="pt-BR" sz="4000" dirty="0" err="1"/>
              <a:t>Lorem</a:t>
            </a:r>
            <a:r>
              <a:rPr lang="pt-BR" sz="4000" dirty="0"/>
              <a:t> Ipsum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Consectetuer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Nunc </a:t>
            </a:r>
            <a:r>
              <a:rPr lang="pt-BR" sz="2400" dirty="0" err="1"/>
              <a:t>Viverra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Pellentesque</a:t>
            </a:r>
            <a:r>
              <a:rPr lang="pt-BR" sz="2400" dirty="0"/>
              <a:t> </a:t>
            </a:r>
            <a:r>
              <a:rPr lang="pt-BR" sz="2400" dirty="0" err="1"/>
              <a:t>Habitant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Lorem</a:t>
            </a:r>
            <a:r>
              <a:rPr lang="pt-BR" sz="2400" dirty="0"/>
              <a:t> Ipsum</a:t>
            </a:r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6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Título </a:t>
            </a:r>
            <a:r>
              <a:rPr lang="pt-BR" sz="4000" dirty="0" err="1"/>
              <a:t>Lorem</a:t>
            </a:r>
            <a:r>
              <a:rPr lang="pt-BR" sz="4000" dirty="0"/>
              <a:t> Ipsum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Consectetuer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Nunc </a:t>
            </a:r>
            <a:r>
              <a:rPr lang="pt-BR" sz="2400" dirty="0" err="1"/>
              <a:t>Viverra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Pellentesque</a:t>
            </a:r>
            <a:r>
              <a:rPr lang="pt-BR" sz="2400" dirty="0"/>
              <a:t> </a:t>
            </a:r>
            <a:r>
              <a:rPr lang="pt-BR" sz="2400" dirty="0" err="1"/>
              <a:t>Habitant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Lorem</a:t>
            </a:r>
            <a:r>
              <a:rPr lang="pt-BR" sz="2400" dirty="0"/>
              <a:t> Ipsum</a:t>
            </a:r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1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Título </a:t>
            </a:r>
            <a:r>
              <a:rPr lang="pt-BR" sz="4000" dirty="0" err="1"/>
              <a:t>Lorem</a:t>
            </a:r>
            <a:r>
              <a:rPr lang="pt-BR" sz="4000" dirty="0"/>
              <a:t> Ipsum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Consectetuer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Nunc </a:t>
            </a:r>
            <a:r>
              <a:rPr lang="pt-BR" sz="2400" dirty="0" err="1"/>
              <a:t>Viverra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Pellentesque</a:t>
            </a:r>
            <a:r>
              <a:rPr lang="pt-BR" sz="2400" dirty="0"/>
              <a:t> </a:t>
            </a:r>
            <a:r>
              <a:rPr lang="pt-BR" sz="2400" dirty="0" err="1"/>
              <a:t>Habitant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Lorem</a:t>
            </a:r>
            <a:r>
              <a:rPr lang="pt-BR" sz="2400" dirty="0"/>
              <a:t> Ipsum</a:t>
            </a:r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Título </a:t>
            </a:r>
            <a:r>
              <a:rPr lang="pt-BR" sz="4000" dirty="0" err="1"/>
              <a:t>Lorem</a:t>
            </a:r>
            <a:r>
              <a:rPr lang="pt-BR" sz="4000" dirty="0"/>
              <a:t> Ipsum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Consectetuer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Nunc </a:t>
            </a:r>
            <a:r>
              <a:rPr lang="pt-BR" sz="2400" dirty="0" err="1"/>
              <a:t>Viverra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Pellentesque</a:t>
            </a:r>
            <a:r>
              <a:rPr lang="pt-BR" sz="2400" dirty="0"/>
              <a:t> </a:t>
            </a:r>
            <a:r>
              <a:rPr lang="pt-BR" sz="2400" dirty="0" err="1"/>
              <a:t>Habitant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Lorem</a:t>
            </a:r>
            <a:r>
              <a:rPr lang="pt-BR" sz="2400" dirty="0"/>
              <a:t> Ipsum</a:t>
            </a:r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Título </a:t>
            </a:r>
            <a:r>
              <a:rPr lang="pt-BR" sz="4000" dirty="0" err="1"/>
              <a:t>Lorem</a:t>
            </a:r>
            <a:r>
              <a:rPr lang="pt-BR" sz="4000" dirty="0"/>
              <a:t> Ipsum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Consectetuer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Nunc </a:t>
            </a:r>
            <a:r>
              <a:rPr lang="pt-BR" sz="2400" dirty="0" err="1"/>
              <a:t>Viverra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Pellentesque</a:t>
            </a:r>
            <a:r>
              <a:rPr lang="pt-BR" sz="2400" dirty="0"/>
              <a:t> </a:t>
            </a:r>
            <a:r>
              <a:rPr lang="pt-BR" sz="2400" dirty="0" err="1"/>
              <a:t>Habitant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 err="1"/>
              <a:t>Lorem</a:t>
            </a:r>
            <a:r>
              <a:rPr lang="pt-BR" sz="2400" dirty="0"/>
              <a:t> Ipsum</a:t>
            </a:r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429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35</TotalTime>
  <Words>132</Words>
  <Application>Microsoft Office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Agency</vt:lpstr>
      <vt:lpstr>Arial</vt:lpstr>
      <vt:lpstr>Calibri</vt:lpstr>
      <vt:lpstr>Gill Sans MT</vt:lpstr>
      <vt:lpstr>Impact</vt:lpstr>
      <vt:lpstr>Selo</vt:lpstr>
      <vt:lpstr>Light ON</vt:lpstr>
      <vt:lpstr>Título Lorem Ipsum </vt:lpstr>
      <vt:lpstr>Título Lorem Ipsum </vt:lpstr>
      <vt:lpstr>Título Lorem Ipsum </vt:lpstr>
      <vt:lpstr>Título Lorem Ipsum </vt:lpstr>
      <vt:lpstr>Título Lorem Ipsum </vt:lpstr>
      <vt:lpstr>Título Lorem Ipsum </vt:lpstr>
      <vt:lpstr>Título Lorem Ipsum </vt:lpstr>
      <vt:lpstr>Título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ON</dc:title>
  <dc:creator>GUILHERME FERREIRA GONÇALVES .</dc:creator>
  <cp:lastModifiedBy>GUILHERME FERREIRA GONÇALVES .</cp:lastModifiedBy>
  <cp:revision>1</cp:revision>
  <dcterms:created xsi:type="dcterms:W3CDTF">2022-03-10T17:19:12Z</dcterms:created>
  <dcterms:modified xsi:type="dcterms:W3CDTF">2022-03-10T17:55:09Z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