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5" r:id="rId4"/>
  </p:sldMasterIdLst>
  <p:notesMasterIdLst>
    <p:notesMasterId r:id="rId18"/>
  </p:notesMasterIdLst>
  <p:handoutMasterIdLst>
    <p:handoutMasterId r:id="rId19"/>
  </p:handoutMasterIdLst>
  <p:sldIdLst>
    <p:sldId id="278" r:id="rId5"/>
    <p:sldId id="279" r:id="rId6"/>
    <p:sldId id="280" r:id="rId7"/>
    <p:sldId id="283" r:id="rId8"/>
    <p:sldId id="281" r:id="rId9"/>
    <p:sldId id="282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19" autoAdjust="0"/>
  </p:normalViewPr>
  <p:slideViewPr>
    <p:cSldViewPr snapToGrid="0">
      <p:cViewPr varScale="1">
        <p:scale>
          <a:sx n="75" d="100"/>
          <a:sy n="75" d="100"/>
        </p:scale>
        <p:origin x="54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14/03/2022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570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343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429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457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821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981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999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482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91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842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17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EF303C89-CAB1-4F37-B98A-B5EFBE823FF7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968944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F5865D-7E15-4880-8FC5-4D99AEF42C15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8620564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442357-B029-4F35-874F-3DDD49B5527A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697700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8A194D5-521E-4766-AE77-C9CCDC02AF0B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7500411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D34AD9A0-1806-453C-BED4-8CAE5A756845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3249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B6E238-9F77-42E8-86AD-6AAF3DB5C1D5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69009772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E471CF-C126-4326-AE93-20F1D67B616D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0442428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2FFA71-0A1F-46CF-B9D2-1C48902647D0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717696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25AA5F-2BA9-469D-AA3D-1959CE419998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2768933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pPr rtl="0"/>
            <a:fld id="{260C86CF-6817-4378-A4A4-3BAC35EBE3D0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6853093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pPr rtl="0"/>
            <a:fld id="{9BB2E0F3-7CA7-4267-A084-8A7A78410E0D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pPr algn="l"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02924641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3ADFBF3-CAED-4535-AF2B-B309D3856EC2}" type="datetime1">
              <a:rPr lang="pt-BR" noProof="0" smtClean="0"/>
              <a:t>14/03/2022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49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618B176D-D9C0-4FA4-9341-69182201C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656552"/>
          </a:xfrm>
        </p:spPr>
        <p:txBody>
          <a:bodyPr rtlCol="0">
            <a:normAutofit/>
          </a:bodyPr>
          <a:lstStyle/>
          <a:p>
            <a:r>
              <a:rPr lang="pt-BR" dirty="0">
                <a:latin typeface="Agency" panose="00000400000000000000" pitchFamily="2" charset="0"/>
              </a:rPr>
              <a:t>Light 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7" y="5611476"/>
            <a:ext cx="5877385" cy="802992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 err="1">
                <a:solidFill>
                  <a:schemeClr val="bg2"/>
                </a:solidFill>
              </a:rPr>
              <a:t>sPTECH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60076E9A-CB67-48BF-8E15-380F031CC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Imagem 5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25EB6B77-EF3D-48D5-A3F7-A67F4F534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32" r="24024"/>
          <a:stretch/>
        </p:blipFill>
        <p:spPr>
          <a:xfrm rot="21600000">
            <a:off x="7552944" y="643464"/>
            <a:ext cx="3995589" cy="55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187" y="2458550"/>
            <a:ext cx="5489626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4000" dirty="0"/>
              <a:t>Simulador Financeiro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834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187" y="2458550"/>
            <a:ext cx="5489626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4000" dirty="0"/>
              <a:t>Tabelas do projeto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520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58" y="2943775"/>
            <a:ext cx="5489626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6000" dirty="0"/>
              <a:t>Obrigado!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387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1" y="3741777"/>
            <a:ext cx="6511271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4000" dirty="0"/>
              <a:t>Gostaríamos de dedicar esse trabalho ao nosso companheiro João Henrique (paizão)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1503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5427578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Integrantes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643" y="2352933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pt-BR" sz="2400" dirty="0"/>
              <a:t>Arthur </a:t>
            </a:r>
            <a:r>
              <a:rPr lang="pt-BR" sz="2400" dirty="0" err="1"/>
              <a:t>Peraçolli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/>
              <a:t>Caique Carvalho</a:t>
            </a:r>
          </a:p>
          <a:p>
            <a:pPr marL="36900" lvl="0" indent="0" rtl="0">
              <a:buNone/>
            </a:pPr>
            <a:r>
              <a:rPr lang="pt-BR" sz="2400" dirty="0"/>
              <a:t>Gabriel Martins</a:t>
            </a:r>
          </a:p>
          <a:p>
            <a:pPr marL="36900" lvl="0" indent="0" rtl="0">
              <a:buNone/>
            </a:pPr>
            <a:r>
              <a:rPr lang="pt-BR" sz="2400" dirty="0"/>
              <a:t>Guilherme </a:t>
            </a:r>
            <a:r>
              <a:rPr lang="pt-BR" sz="2400" dirty="0" err="1"/>
              <a:t>Benassi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/>
              <a:t>Guilherme Gonçalves</a:t>
            </a:r>
          </a:p>
          <a:p>
            <a:pPr marL="36900" lvl="0" indent="0" rtl="0">
              <a:buNone/>
            </a:pPr>
            <a:r>
              <a:rPr lang="pt-BR" sz="2400" dirty="0"/>
              <a:t>João Henrique </a:t>
            </a:r>
          </a:p>
          <a:p>
            <a:pPr marL="36900" lvl="0" indent="0" rtl="0">
              <a:buNone/>
            </a:pPr>
            <a:r>
              <a:rPr lang="pt-BR" sz="2400" dirty="0"/>
              <a:t>Yuri </a:t>
            </a:r>
            <a:r>
              <a:rPr lang="pt-BR" sz="2400" dirty="0" err="1"/>
              <a:t>Carralero</a:t>
            </a:r>
            <a:endParaRPr lang="pt-BR" sz="2400" dirty="0"/>
          </a:p>
          <a:p>
            <a:pPr rtl="0"/>
            <a:endParaRPr lang="pt-BR" sz="24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1671" y="5663841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883" y="3711730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83" y="792107"/>
            <a:ext cx="9286800" cy="1091284"/>
          </a:xfrm>
        </p:spPr>
        <p:txBody>
          <a:bodyPr rtlCol="0" anchor="b">
            <a:normAutofit fontScale="90000"/>
          </a:bodyPr>
          <a:lstStyle/>
          <a:p>
            <a:r>
              <a:rPr lang="pt-BR" sz="4000" dirty="0"/>
              <a:t>Sistema de monitoramento de tráfego interno de pessoas em shoppings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92" y="2189648"/>
            <a:ext cx="8490947" cy="4058751"/>
          </a:xfrm>
        </p:spPr>
        <p:txBody>
          <a:bodyPr rtlCol="0" anchor="t"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pt-BR" sz="2000" dirty="0">
                <a:latin typeface="Arial" panose="020B0604020202020204" pitchFamily="34" charset="0"/>
              </a:rPr>
              <a:t>A Light </a:t>
            </a:r>
            <a:r>
              <a:rPr lang="pt-BR" sz="2000" dirty="0" err="1">
                <a:latin typeface="Arial" panose="020B0604020202020204" pitchFamily="34" charset="0"/>
              </a:rPr>
              <a:t>On</a:t>
            </a:r>
            <a:r>
              <a:rPr lang="pt-BR" sz="2000" dirty="0">
                <a:latin typeface="Arial" panose="020B0604020202020204" pitchFamily="34" charset="0"/>
              </a:rPr>
              <a:t> é uma empresa de software que promove aos shoppings uma melhor forma de gerenciar seu espaço para alocação de marketing.</a:t>
            </a:r>
          </a:p>
          <a:p>
            <a:pPr marL="0" indent="0">
              <a:buNone/>
            </a:pPr>
            <a:br>
              <a:rPr lang="pt-BR" sz="2000" dirty="0"/>
            </a:br>
            <a:endParaRPr lang="pt-BR" sz="24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0484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Contexto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836" y="1925669"/>
            <a:ext cx="4403596" cy="4058751"/>
          </a:xfrm>
        </p:spPr>
        <p:txBody>
          <a:bodyPr rtlCol="0" anchor="t">
            <a:normAutofit fontScale="25000" lnSpcReduction="20000"/>
          </a:bodyPr>
          <a:lstStyle/>
          <a:p>
            <a:pPr marL="36900" lvl="0" indent="0" rtl="0">
              <a:buNone/>
            </a:pPr>
            <a:endParaRPr lang="pt-BR" sz="2400" dirty="0"/>
          </a:p>
          <a:p>
            <a:pPr>
              <a:lnSpc>
                <a:spcPct val="12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sz="8000" dirty="0">
                <a:latin typeface="Arial" panose="020B0604020202020204" pitchFamily="34" charset="0"/>
              </a:rPr>
              <a:t>Desde sempre, a humanidade muda tudo que pode, quantas vezes puder de forma a garantir melhores resultados, com os complexos comerciais, shoppings, feiras fechadas ou qualquer outro modelo de negócio do ramo sofrendo com o passar do tempo, devemos adequá-los ao novo mundo que vivemos, além de aproveitar o “boom” pós pandemia para maximizar os ganhos e potencializar o negócio.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588BCCF-525E-4699-95D3-459209BB867C}"/>
              </a:ext>
            </a:extLst>
          </p:cNvPr>
          <p:cNvSpPr txBox="1"/>
          <p:nvPr/>
        </p:nvSpPr>
        <p:spPr>
          <a:xfrm>
            <a:off x="4159704" y="1230902"/>
            <a:ext cx="76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949AAC4-E32F-4CFA-8A1F-368B3C28FEA4}"/>
              </a:ext>
            </a:extLst>
          </p:cNvPr>
          <p:cNvSpPr txBox="1">
            <a:spLocks/>
          </p:cNvSpPr>
          <p:nvPr/>
        </p:nvSpPr>
        <p:spPr>
          <a:xfrm>
            <a:off x="5533844" y="1600234"/>
            <a:ext cx="4403596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Arial" panose="020B0604020202020204" pitchFamily="34" charset="0"/>
              <a:buNone/>
            </a:pPr>
            <a:endParaRPr lang="pt-BR" dirty="0"/>
          </a:p>
          <a:p>
            <a:pPr>
              <a:lnSpc>
                <a:spcPct val="12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Shopping Center (ou centro de compras) é uma edificação de grandes proporções, um empreendimento onde funcionam diversas lojas de diferentes donos e marcas. 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Devido ao meio capitalista, as lojas de mais nome no mercado possuem melhores condições do que as empresas menores, e queremos equilibrar o mercado e retirar o forte domínio das lojas âncora.</a:t>
            </a:r>
            <a:endParaRPr lang="pt-BR" dirty="0"/>
          </a:p>
          <a:p>
            <a:pPr>
              <a:lnSpc>
                <a:spcPct val="12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81144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Problema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93" y="2189648"/>
            <a:ext cx="4403596" cy="4058751"/>
          </a:xfrm>
        </p:spPr>
        <p:txBody>
          <a:bodyPr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H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oje os complexos comerciais funcionam sob o conceito de loja ancora e satélite, onde as lojas ancoras são o chamariz e as satélites são complemento, a desvantagem para o complexo comercial esta no poder de barganha.</a:t>
            </a:r>
            <a:endParaRPr lang="pt-BR" dirty="0"/>
          </a:p>
          <a:p>
            <a:pPr rtl="0"/>
            <a:endParaRPr lang="pt-BR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B7ACD8C-0CF9-4C10-9919-5DA6045275A3}"/>
              </a:ext>
            </a:extLst>
          </p:cNvPr>
          <p:cNvSpPr txBox="1">
            <a:spLocks/>
          </p:cNvSpPr>
          <p:nvPr/>
        </p:nvSpPr>
        <p:spPr>
          <a:xfrm>
            <a:off x="5592989" y="2189647"/>
            <a:ext cx="4403596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</a:rPr>
              <a:t>O caso das lojas satélites ainda possui maior agravante, sua rotatividade, por conta dos custos.</a:t>
            </a:r>
          </a:p>
        </p:txBody>
      </p:sp>
    </p:spTree>
    <p:extLst>
      <p:ext uri="{BB962C8B-B14F-4D97-AF65-F5344CB8AC3E}">
        <p14:creationId xmlns:p14="http://schemas.microsoft.com/office/powerpoint/2010/main" val="135038158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29" y="1123951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Desafio/solução	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871" y="2094401"/>
            <a:ext cx="4403596" cy="4058751"/>
          </a:xfrm>
        </p:spPr>
        <p:txBody>
          <a:bodyPr rtlCol="0" anchor="t">
            <a:normAutofit/>
          </a:bodyPr>
          <a:lstStyle/>
          <a:p>
            <a:pPr marL="379800" lvl="0" indent="-342900" rtl="0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Desenvolver uma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plataforma que fornece os dados obtidos através de sensores de proximidade, estruturados em totens que serão posicionados em lugares estratégicos, como escadas (rolantes ou estáticas), entradas / saídas e outros locais que sejam derivados do mesmo.</a:t>
            </a:r>
            <a:endParaRPr lang="pt-BR" dirty="0">
              <a:latin typeface="Arial" panose="020B0604020202020204" pitchFamily="34" charset="0"/>
            </a:endParaRP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DFE492C-099D-4EF4-ABF9-3EF1CA4D89FB}"/>
              </a:ext>
            </a:extLst>
          </p:cNvPr>
          <p:cNvSpPr txBox="1">
            <a:spLocks/>
          </p:cNvSpPr>
          <p:nvPr/>
        </p:nvSpPr>
        <p:spPr>
          <a:xfrm>
            <a:off x="1142890" y="2094401"/>
            <a:ext cx="4403596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9800" indent="-342900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</a:rPr>
              <a:t>Uma nova visão para as administradoras de complexos comerciais, logo iremos fornecer um sistema que as ajude a colocar o complexo em evidência, tirando assim, o peso que as lojas ancoras possuem, valorizando o lugar e aumentando o lucro.</a:t>
            </a:r>
          </a:p>
        </p:txBody>
      </p:sp>
    </p:spTree>
    <p:extLst>
      <p:ext uri="{BB962C8B-B14F-4D97-AF65-F5344CB8AC3E}">
        <p14:creationId xmlns:p14="http://schemas.microsoft.com/office/powerpoint/2010/main" val="47926845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557" y="340179"/>
            <a:ext cx="7060436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Diagrama de visão de negócio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223401-9A90-4E6B-AA4C-839C0605C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558" y="1310629"/>
            <a:ext cx="7226294" cy="51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69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650" y="2875927"/>
            <a:ext cx="5582700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400" dirty="0"/>
              <a:t>Ferramenta de gestão</a:t>
            </a:r>
            <a:r>
              <a:rPr lang="pt-BR" sz="4000" dirty="0"/>
              <a:t>	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4762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39" y="988144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Site institucional	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0987B23-5A2E-41AA-B23C-B0720F061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139" y="1473370"/>
            <a:ext cx="8074753" cy="439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9429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218</TotalTime>
  <Words>381</Words>
  <Application>Microsoft Office PowerPoint</Application>
  <PresentationFormat>Widescreen</PresentationFormat>
  <Paragraphs>44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Agency</vt:lpstr>
      <vt:lpstr>Arial</vt:lpstr>
      <vt:lpstr>Calibri</vt:lpstr>
      <vt:lpstr>Gill Sans MT</vt:lpstr>
      <vt:lpstr>Impact</vt:lpstr>
      <vt:lpstr>Wingdings</vt:lpstr>
      <vt:lpstr>Selo</vt:lpstr>
      <vt:lpstr>Light ON</vt:lpstr>
      <vt:lpstr>Integrantes</vt:lpstr>
      <vt:lpstr>Sistema de monitoramento de tráfego interno de pessoas em shoppings</vt:lpstr>
      <vt:lpstr>Contexto</vt:lpstr>
      <vt:lpstr>Problema</vt:lpstr>
      <vt:lpstr>Desafio/solução </vt:lpstr>
      <vt:lpstr>Diagrama de visão de negócio</vt:lpstr>
      <vt:lpstr>Ferramenta de gestão </vt:lpstr>
      <vt:lpstr>Site institucional </vt:lpstr>
      <vt:lpstr>Simulador Financeiro</vt:lpstr>
      <vt:lpstr>Tabelas do projeto</vt:lpstr>
      <vt:lpstr>Obrigado!</vt:lpstr>
      <vt:lpstr>Gostaríamos de dedicar esse trabalho ao nosso companheiro João Henrique (paizão)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ON</dc:title>
  <dc:creator>GUILHERME FERREIRA GONÇALVES .</dc:creator>
  <cp:lastModifiedBy>GUILHERME FERREIRA GONÇALVES .</cp:lastModifiedBy>
  <cp:revision>7</cp:revision>
  <dcterms:created xsi:type="dcterms:W3CDTF">2022-03-10T17:19:12Z</dcterms:created>
  <dcterms:modified xsi:type="dcterms:W3CDTF">2022-03-14T13:13:37Z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