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A117570E-694F-401F-B8FE-E7D6C5E63943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365812-56A9-468B-8961-4176F6CD74A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06A7C5-475C-43BE-B539-B6082EFDBE12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5CAF63-F412-4F7B-AA79-31FC9DEF0B09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2254EF6-4804-4750-AC5C-112F19D515C3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D57DE9-E938-4821-BA03-E6C03E3ADBD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58DE6-DA7B-4E86-94A4-76578D73188E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2624B0-CD71-40B5-B48A-54CD0090BCF6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D6F2C-6DF6-461B-AA12-23E6E5FAFA1F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48E4E485-BAA9-46C5-B3F2-B5E7836B7E89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0D17B0C7-B1DE-4316-8775-7425D96B2A9E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21DAF88-FF03-41C5-A7B1-90AE5E0C3BB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FD49C2-D84F-4F47-9953-08793B02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835F4A-CE6E-472C-AADF-BF709CC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2469B44-382F-44B2-B11F-AB3B063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95A2E0-9070-4B5A-914D-FA0E04D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671" y="5663841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3" y="3711730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E1A115-32E4-45BD-9DDF-826D7CF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1" y="0"/>
            <a:ext cx="2819399" cy="345796"/>
          </a:xfrm>
        </p:spPr>
        <p:txBody>
          <a:bodyPr/>
          <a:lstStyle/>
          <a:p>
            <a:pPr rtl="0"/>
            <a:fld id="{3A98EE3D-8CD1-4C3F-BD1C-C98C9596463C}" type="slidenum">
              <a:rPr lang="pt-BR" sz="2800" noProof="0" smtClean="0">
                <a:latin typeface="+mj-lt"/>
              </a:rPr>
              <a:t>2</a:t>
            </a:fld>
            <a:endParaRPr lang="pt-BR" sz="280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2EAD91-9F6A-4A66-A194-69A1584E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 fontScale="25000" lnSpcReduction="20000"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8000" dirty="0">
                <a:latin typeface="Arial" panose="020B0604020202020204" pitchFamily="34" charset="0"/>
              </a:rPr>
              <a:t>Desde sempre, a humanidade muda tudo que pode, quantas vezes puder de forma a garantir melhores resultados, com os complexos comerciais, shoppings, feiras fechadas ou qualquer outro modelo de negócio do ramo sofrendo com o passar do tempo, devemos adequá-los ao novo mundo que vivemos, além de aproveitar o “boom” pós pandemia para maximizar os ganhos e potencializar o negócio.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949AAC4-E32F-4CFA-8A1F-368B3C28FEA4}"/>
              </a:ext>
            </a:extLst>
          </p:cNvPr>
          <p:cNvSpPr txBox="1">
            <a:spLocks/>
          </p:cNvSpPr>
          <p:nvPr/>
        </p:nvSpPr>
        <p:spPr>
          <a:xfrm>
            <a:off x="5533844" y="1600234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Shopping Center (ou centro de compras) é uma edificação de grandes proporções, um empreendimento onde funcionam diversas lojas de diferentes donos e marcas.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Devido ao meio capitalista, as lojas de mais nome no mercado possuem melhores condições do que as empresas menores, e queremos equilibrar o mercado e retirar o forte domínio das lojas âncora.</a:t>
            </a: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E31200-7082-4A4C-AEBA-AE87096A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10F658-D43E-4A28-8C0C-963316B0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1FD5F7-A1CB-4781-AF22-1373E33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7785C-F34D-4E79-A699-B4647DAB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52B6A2-F12C-499D-90EA-692EEA30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2348E1-3673-451E-B070-35496A04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218</TotalTime>
  <Words>393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GUILHERME FERREIRA GONÇALVES .</cp:lastModifiedBy>
  <cp:revision>6</cp:revision>
  <dcterms:created xsi:type="dcterms:W3CDTF">2022-03-10T17:19:12Z</dcterms:created>
  <dcterms:modified xsi:type="dcterms:W3CDTF">2022-03-14T12:18:57Z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