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91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14/03/2022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9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2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F303C89-CAB1-4F37-B98A-B5EFBE823FF7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F5865D-7E15-4880-8FC5-4D99AEF42C1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442357-B029-4F35-874F-3DDD49B5527A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A194D5-521E-4766-AE77-C9CCDC02AF0B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34AD9A0-1806-453C-BED4-8CAE5A75684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B6E238-9F77-42E8-86AD-6AAF3DB5C1D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E471CF-C126-4326-AE93-20F1D67B616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FFA71-0A1F-46CF-B9D2-1C48902647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5AA5F-2BA9-469D-AA3D-1959CE419998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260C86CF-6817-4378-A4A4-3BAC35EBE3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9BB2E0F3-7CA7-4267-A084-8A7A78410E0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ADFBF3-CAED-4535-AF2B-B309D3856EC2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Simulador Financeiro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3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Tabelas do projeto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2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Visão de futuro</a:t>
            </a:r>
            <a:br>
              <a:rPr lang="pt-BR" sz="4000" dirty="0"/>
            </a:br>
            <a:endParaRPr lang="pt-BR" sz="40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D4E9652-93D5-4003-8C37-81723D36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84" y="2904057"/>
            <a:ext cx="4403596" cy="3225799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Nosso </a:t>
            </a:r>
            <a:r>
              <a:rPr lang="pt-BR"/>
              <a:t>próximos passos;</a:t>
            </a: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0953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8" y="2943775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6000" dirty="0"/>
              <a:t>Obrigado!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8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1" y="3741777"/>
            <a:ext cx="651127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Gostaríamos de dedicar esse trabalho ao nosso companheiro João Henrique (paizão)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50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54275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Integrantes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3" y="2352933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/>
              <a:t>Arthur </a:t>
            </a:r>
            <a:r>
              <a:rPr lang="pt-BR" sz="2400" dirty="0" err="1"/>
              <a:t>Peraçolli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Caique Carvalho</a:t>
            </a:r>
          </a:p>
          <a:p>
            <a:pPr marL="36900" lvl="0" indent="0" rtl="0">
              <a:buNone/>
            </a:pPr>
            <a:r>
              <a:rPr lang="pt-BR" sz="2400" dirty="0"/>
              <a:t>Gabriel Martins</a:t>
            </a:r>
          </a:p>
          <a:p>
            <a:pPr marL="36900" lvl="0" indent="0" rtl="0">
              <a:buNone/>
            </a:pPr>
            <a:r>
              <a:rPr lang="pt-BR" sz="2400" dirty="0"/>
              <a:t>Guilherme </a:t>
            </a:r>
            <a:r>
              <a:rPr lang="pt-BR" sz="2400" dirty="0" err="1"/>
              <a:t>Benassi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Guilherme Gonçalves</a:t>
            </a:r>
          </a:p>
          <a:p>
            <a:pPr marL="36900" lvl="0" indent="0" rtl="0">
              <a:buNone/>
            </a:pPr>
            <a:r>
              <a:rPr lang="pt-BR" sz="2400" dirty="0"/>
              <a:t>João Henrique </a:t>
            </a:r>
          </a:p>
          <a:p>
            <a:pPr marL="36900" lvl="0" indent="0" rtl="0">
              <a:buNone/>
            </a:pPr>
            <a:r>
              <a:rPr lang="pt-BR" sz="2400" dirty="0"/>
              <a:t>Yuri </a:t>
            </a:r>
            <a:r>
              <a:rPr lang="pt-BR" sz="2400" dirty="0" err="1"/>
              <a:t>Carralero</a:t>
            </a:r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671" y="5663841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3" y="3711730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83" y="792107"/>
            <a:ext cx="9286800" cy="1091284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Sistema de monitoramento de tráfego interno de pessoas em shoppings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2" y="2189648"/>
            <a:ext cx="8490947" cy="4058751"/>
          </a:xfrm>
        </p:spPr>
        <p:txBody>
          <a:bodyPr rtlCol="0" anchor="t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</a:rPr>
              <a:t>A Light </a:t>
            </a:r>
            <a:r>
              <a:rPr lang="pt-BR" sz="2000" dirty="0" err="1">
                <a:latin typeface="Arial" panose="020B0604020202020204" pitchFamily="34" charset="0"/>
              </a:rPr>
              <a:t>On</a:t>
            </a:r>
            <a:r>
              <a:rPr lang="pt-BR" sz="2000" dirty="0">
                <a:latin typeface="Arial" panose="020B0604020202020204" pitchFamily="34" charset="0"/>
              </a:rPr>
              <a:t> é uma empresa de software que promove aos shoppings uma melhor forma de gerenciar seu espaço para alocação de marketing.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Contexto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6" y="192566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endParaRPr lang="pt-BR" sz="2400" dirty="0"/>
          </a:p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sz="2400" dirty="0"/>
              <a:t>Origem;</a:t>
            </a:r>
          </a:p>
          <a:p>
            <a:pPr marL="379800" lvl="0" indent="-342900" rtl="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sz="2400" dirty="0"/>
              <a:t>Atualidade;</a:t>
            </a:r>
          </a:p>
          <a:p>
            <a:pPr marL="379800" lvl="0" indent="-342900" rtl="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sz="2400" dirty="0"/>
              <a:t>Futuro;</a:t>
            </a:r>
          </a:p>
          <a:p>
            <a:pPr marL="36900" lvl="0" indent="0" rtl="0">
              <a:buNone/>
            </a:pP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88BCCF-525E-4699-95D3-459209BB867C}"/>
              </a:ext>
            </a:extLst>
          </p:cNvPr>
          <p:cNvSpPr txBox="1"/>
          <p:nvPr/>
        </p:nvSpPr>
        <p:spPr>
          <a:xfrm>
            <a:off x="4159704" y="1230902"/>
            <a:ext cx="76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Problema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oje os complexos comerciais funcionam sob o conceito de loja ancora e satélite, onde as lojas ancoras são o chamariz e as satélites são complemento, a desvantagem para o complexo comercial esta no poder de barganha.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B7ACD8C-0CF9-4C10-9919-5DA6045275A3}"/>
              </a:ext>
            </a:extLst>
          </p:cNvPr>
          <p:cNvSpPr txBox="1">
            <a:spLocks/>
          </p:cNvSpPr>
          <p:nvPr/>
        </p:nvSpPr>
        <p:spPr>
          <a:xfrm>
            <a:off x="5592989" y="2189647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O caso das lojas satélites ainda possui maior agravante, sua rotatividade, por conta dos custos.</a:t>
            </a:r>
          </a:p>
        </p:txBody>
      </p:sp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9" y="112395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Desafio/solução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1" y="2094401"/>
            <a:ext cx="4403596" cy="4058751"/>
          </a:xfrm>
        </p:spPr>
        <p:txBody>
          <a:bodyPr rtlCol="0" anchor="t">
            <a:normAutofit/>
          </a:bodyPr>
          <a:lstStyle/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Desenvolver uma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plataforma que fornece os dados obtidos através de sensores de proximidade, estruturados em totens que serão posicionados em lugares estratégicos, como escadas (rolantes ou estáticas), entradas / saídas e outros locais que sejam derivados do mesmo.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FE492C-099D-4EF4-ABF9-3EF1CA4D89FB}"/>
              </a:ext>
            </a:extLst>
          </p:cNvPr>
          <p:cNvSpPr txBox="1">
            <a:spLocks/>
          </p:cNvSpPr>
          <p:nvPr/>
        </p:nvSpPr>
        <p:spPr>
          <a:xfrm>
            <a:off x="1142890" y="2094401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800" indent="-34290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Uma nova visão para as administradoras de complexos comerciais, logo iremos fornecer um sistema que as ajude a colocar o complexo em evidência, tirando assim, o peso que as lojas ancoras possuem, valorizando o lugar e aumentando o lucro.</a:t>
            </a:r>
          </a:p>
        </p:txBody>
      </p:sp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57" y="340179"/>
            <a:ext cx="706043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Diagrama de visão de negócio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223401-9A90-4E6B-AA4C-839C0605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58" y="1310629"/>
            <a:ext cx="7226294" cy="5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50" y="2875927"/>
            <a:ext cx="558270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400" dirty="0"/>
              <a:t>Ferramenta de gestão</a:t>
            </a:r>
            <a:r>
              <a:rPr lang="pt-BR" sz="4000" dirty="0"/>
              <a:t>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9" y="988144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Site institucional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987B23-5A2E-41AA-B23C-B0720F06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139" y="1473370"/>
            <a:ext cx="8074753" cy="43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225</TotalTime>
  <Words>263</Words>
  <Application>Microsoft Office PowerPoint</Application>
  <PresentationFormat>Widescreen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Agency</vt:lpstr>
      <vt:lpstr>Arial</vt:lpstr>
      <vt:lpstr>Calibri</vt:lpstr>
      <vt:lpstr>Gill Sans MT</vt:lpstr>
      <vt:lpstr>Impact</vt:lpstr>
      <vt:lpstr>Wingdings</vt:lpstr>
      <vt:lpstr>Selo</vt:lpstr>
      <vt:lpstr>Light ON</vt:lpstr>
      <vt:lpstr>Integrantes</vt:lpstr>
      <vt:lpstr>Sistema de monitoramento de tráfego interno de pessoas em shoppings</vt:lpstr>
      <vt:lpstr>Contexto</vt:lpstr>
      <vt:lpstr>Problema</vt:lpstr>
      <vt:lpstr>Desafio/solução </vt:lpstr>
      <vt:lpstr>Diagrama de visão de negócio</vt:lpstr>
      <vt:lpstr>Ferramenta de gestão </vt:lpstr>
      <vt:lpstr>Site institucional </vt:lpstr>
      <vt:lpstr>Simulador Financeiro</vt:lpstr>
      <vt:lpstr>Tabelas do projeto</vt:lpstr>
      <vt:lpstr>Visão de futuro </vt:lpstr>
      <vt:lpstr>Obrigado!</vt:lpstr>
      <vt:lpstr>Gostaríamos de dedicar esse trabalho ao nosso companheiro João Henrique (paizão)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GABRIEL MARTINS ROCHA .</cp:lastModifiedBy>
  <cp:revision>10</cp:revision>
  <dcterms:created xsi:type="dcterms:W3CDTF">2022-03-10T17:19:12Z</dcterms:created>
  <dcterms:modified xsi:type="dcterms:W3CDTF">2022-03-14T13:54:53Z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