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-336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xmlns="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57640" y="2124334"/>
            <a:ext cx="7885990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FUNCTION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Projeto de avaliação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>
          <a:xfrm>
            <a:off x="628650" y="3471997"/>
            <a:ext cx="7886700" cy="1557203"/>
          </a:xfrm>
        </p:spPr>
        <p:txBody>
          <a:bodyPr>
            <a:normAutofit fontScale="85000" lnSpcReduction="20000"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Grupo </a:t>
            </a:r>
            <a:r>
              <a:rPr lang="pt-BR" sz="1600" dirty="0"/>
              <a:t>4</a:t>
            </a:r>
            <a:r>
              <a:rPr lang="pt-BR" sz="1600" dirty="0" smtClean="0"/>
              <a:t> </a:t>
            </a:r>
            <a:r>
              <a:rPr lang="pt-BR" sz="1600" dirty="0"/>
              <a:t>– Lucas </a:t>
            </a:r>
            <a:r>
              <a:rPr lang="pt-BR" sz="1600" dirty="0" smtClean="0"/>
              <a:t>Simionato, Gustavo Tolentino, </a:t>
            </a:r>
            <a:r>
              <a:rPr lang="pt-BR" sz="1600" dirty="0"/>
              <a:t>Caique Santos, </a:t>
            </a:r>
            <a:r>
              <a:rPr lang="pt-BR" sz="1600" dirty="0" smtClean="0"/>
              <a:t>Vinicio Santos, Derlis Georges e Marcos Vinicius.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Serão apresentado 3 tipos de funções</a:t>
            </a:r>
          </a:p>
          <a:p>
            <a:pPr marL="0" indent="0">
              <a:buNone/>
            </a:pPr>
            <a:r>
              <a:rPr lang="pt-BR" dirty="0" smtClean="0"/>
              <a:t> Escala X de tabela</a:t>
            </a:r>
            <a:endParaRPr lang="pt-BR" dirty="0"/>
          </a:p>
          <a:p>
            <a:r>
              <a:rPr lang="pt-BR" dirty="0" smtClean="0"/>
              <a:t>Toda função deve ser criada usando 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  <a:r>
              <a:rPr lang="pt-BR" dirty="0" smtClean="0"/>
              <a:t>CREATE FUNCTION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pt-BR" dirty="0" smtClean="0"/>
              <a:t>As Funções são armazenadas no banco especifico 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4519613"/>
            <a:ext cx="2714625" cy="193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77" y="131975"/>
            <a:ext cx="9531273" cy="567965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Montserrat"/>
              </a:rPr>
              <a:t>Função Escala(</a:t>
            </a:r>
            <a:r>
              <a:rPr lang="pt-BR" sz="2200" dirty="0">
                <a:latin typeface="Montserrat"/>
              </a:rPr>
              <a:t>Scalar-valued user-defined function</a:t>
            </a:r>
            <a:r>
              <a:rPr lang="pt-BR" sz="2200" dirty="0" smtClean="0">
                <a:latin typeface="Montserrat"/>
              </a:rPr>
              <a:t>)</a:t>
            </a:r>
            <a:endParaRPr lang="pt-BR" sz="2200" dirty="0">
              <a:latin typeface="Montserra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37" y="816355"/>
            <a:ext cx="5178364" cy="365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>
            <a:spLocks noGrp="1"/>
          </p:cNvSpPr>
          <p:nvPr>
            <p:ph idx="1"/>
          </p:nvPr>
        </p:nvSpPr>
        <p:spPr>
          <a:xfrm>
            <a:off x="5891456" y="1085849"/>
            <a:ext cx="3166820" cy="404813"/>
          </a:xfrm>
        </p:spPr>
        <p:txBody>
          <a:bodyPr>
            <a:normAutofit fontScale="92500"/>
          </a:bodyPr>
          <a:lstStyle/>
          <a:p>
            <a:r>
              <a:rPr lang="pt-BR" sz="2000" dirty="0" smtClean="0">
                <a:latin typeface="Montserrat"/>
              </a:rPr>
              <a:t>Retorna Valor Único</a:t>
            </a:r>
            <a:endParaRPr lang="pt-BR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9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877" y="131975"/>
            <a:ext cx="9531273" cy="567965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Montserrat"/>
              </a:rPr>
              <a:t>Função Em Linha(</a:t>
            </a:r>
            <a:r>
              <a:rPr lang="pt-BR" sz="2400" dirty="0" smtClean="0">
                <a:latin typeface="Montserrat"/>
              </a:rPr>
              <a:t>Inline </a:t>
            </a:r>
            <a:r>
              <a:rPr lang="pt-BR" sz="2400" dirty="0">
                <a:latin typeface="Montserrat"/>
              </a:rPr>
              <a:t>table-valued function</a:t>
            </a:r>
            <a:r>
              <a:rPr lang="pt-BR" sz="2200" dirty="0" smtClean="0">
                <a:latin typeface="Montserrat"/>
              </a:rPr>
              <a:t>)</a:t>
            </a:r>
            <a:endParaRPr lang="pt-BR" sz="2200" dirty="0">
              <a:latin typeface="Montserra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20457"/>
            <a:ext cx="5295900" cy="365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>
            <a:spLocks noGrp="1"/>
          </p:cNvSpPr>
          <p:nvPr>
            <p:ph idx="1"/>
          </p:nvPr>
        </p:nvSpPr>
        <p:spPr>
          <a:xfrm>
            <a:off x="5891456" y="1085849"/>
            <a:ext cx="3166820" cy="404813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Montserrat"/>
              </a:rPr>
              <a:t>Retorna Tabela</a:t>
            </a:r>
            <a:endParaRPr lang="pt-BR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593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877" y="131975"/>
            <a:ext cx="9531273" cy="567965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Montserrat"/>
              </a:rPr>
              <a:t>Função Multi(</a:t>
            </a:r>
            <a:r>
              <a:rPr lang="pt-BR" sz="2400" dirty="0" smtClean="0">
                <a:latin typeface="Montserrat"/>
              </a:rPr>
              <a:t>Multi-statement </a:t>
            </a:r>
            <a:r>
              <a:rPr lang="pt-BR" sz="2400" dirty="0">
                <a:latin typeface="Montserrat"/>
              </a:rPr>
              <a:t>table-valued function</a:t>
            </a:r>
            <a:r>
              <a:rPr lang="pt-BR" sz="2200" dirty="0" smtClean="0">
                <a:latin typeface="Montserrat"/>
              </a:rPr>
              <a:t>)</a:t>
            </a:r>
            <a:endParaRPr lang="pt-BR" sz="2200" dirty="0">
              <a:latin typeface="Montserra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44879"/>
            <a:ext cx="5400675" cy="389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6043856" y="1238249"/>
            <a:ext cx="316682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latin typeface="Montserrat"/>
              </a:rPr>
              <a:t>Retorna Tabela</a:t>
            </a:r>
            <a:endParaRPr lang="pt-BR" sz="2000" dirty="0">
              <a:latin typeface="Montserrat"/>
            </a:endParaRPr>
          </a:p>
        </p:txBody>
      </p:sp>
      <p:sp>
        <p:nvSpPr>
          <p:cNvPr id="11" name="Espaço Reservado para Conteúdo 3"/>
          <p:cNvSpPr>
            <a:spLocks noGrp="1"/>
          </p:cNvSpPr>
          <p:nvPr>
            <p:ph idx="1"/>
          </p:nvPr>
        </p:nvSpPr>
        <p:spPr>
          <a:xfrm>
            <a:off x="6043856" y="1643062"/>
            <a:ext cx="3166820" cy="404813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Montserrat"/>
              </a:rPr>
              <a:t>Aceita if/</a:t>
            </a:r>
            <a:r>
              <a:rPr lang="pt-BR" sz="2000" dirty="0" err="1" smtClean="0">
                <a:latin typeface="Montserrat"/>
              </a:rPr>
              <a:t>else</a:t>
            </a:r>
            <a:endParaRPr lang="pt-BR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571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"/>
          <p:cNvSpPr>
            <a:spLocks noGrp="1"/>
          </p:cNvSpPr>
          <p:nvPr>
            <p:ph type="body" sz="quarter" idx="4294967295"/>
          </p:nvPr>
        </p:nvSpPr>
        <p:spPr>
          <a:xfrm>
            <a:off x="657640" y="2124334"/>
            <a:ext cx="7885990" cy="7078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latin typeface="Montserrat"/>
              </a:rPr>
              <a:t>Exemplos</a:t>
            </a:r>
            <a:endParaRPr lang="pt-B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755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"/>
          <p:cNvSpPr>
            <a:spLocks noGrp="1"/>
          </p:cNvSpPr>
          <p:nvPr>
            <p:ph type="body" sz="quarter" idx="4294967295"/>
          </p:nvPr>
        </p:nvSpPr>
        <p:spPr>
          <a:xfrm>
            <a:off x="657640" y="2124334"/>
            <a:ext cx="7885990" cy="7078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latin typeface="Montserrat"/>
              </a:rPr>
              <a:t>Conclusão</a:t>
            </a:r>
            <a:endParaRPr lang="pt-B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595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purl.org/dc/dcmitype/"/>
    <ds:schemaRef ds:uri="56135199-fddc-46f9-8522-4d2f2df906d6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16ddcb6-37a4-4b68-9e62-eadd2126515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80</Words>
  <Application>Microsoft Office PowerPoint</Application>
  <PresentationFormat>Apresentação na tela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Função Escala(Scalar-valued user-defined function)</vt:lpstr>
      <vt:lpstr>Função Em Linha(Inline table-valued function)</vt:lpstr>
      <vt:lpstr>Função Multi(Multi-statement table-valued function)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VINICIUS</cp:lastModifiedBy>
  <cp:revision>19</cp:revision>
  <dcterms:created xsi:type="dcterms:W3CDTF">2019-02-19T13:22:14Z</dcterms:created>
  <dcterms:modified xsi:type="dcterms:W3CDTF">2021-03-05T23:57:54Z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