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2AC940-87D5-450F-8F17-59BCB25C8092}">
  <a:tblStyle styleId="{6F2AC940-87D5-450F-8F17-59BCB25C8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DragonFriends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“Connecting students one scale at a time”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 </a:t>
            </a:r>
            <a:endParaRPr/>
          </a:p>
        </p:txBody>
      </p:sp>
      <p:graphicFrame>
        <p:nvGraphicFramePr>
          <p:cNvPr id="73" name="Shape 73"/>
          <p:cNvGraphicFramePr/>
          <p:nvPr/>
        </p:nvGraphicFramePr>
        <p:xfrm>
          <a:off x="311700" y="108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{6F2AC940-87D5-450F-8F17-59BCB25C8092}</a:tableStyleId>
              </a:tblPr>
              <a:tblGrid>
                <a:gridCol w="4187875"/>
                <a:gridCol w="4332725"/>
              </a:tblGrid>
              <a:tr h="1267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Carter Knight</a:t>
                      </a:r>
                      <a:r>
                        <a:rPr lang="en"/>
                        <a:t> -Project Manager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Tri Le</a:t>
                      </a:r>
                      <a:r>
                        <a:rPr lang="en"/>
                        <a:t>- Application Developer/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Manager 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Alia Yeszhanova-</a:t>
                      </a:r>
                      <a:r>
                        <a:rPr lang="en"/>
                        <a:t> Application Developer/Technical Designer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Sahithi Pisupati</a:t>
                      </a:r>
                      <a:r>
                        <a:rPr lang="en"/>
                        <a:t>- Application 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Developer/Technical Designer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71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Victoria Young</a:t>
                      </a:r>
                      <a:r>
                        <a:rPr lang="en"/>
                        <a:t>- Technical 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Designer/Application Developer 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18828" l="24114" r="18221" t="12879"/>
          <a:stretch/>
        </p:blipFill>
        <p:spPr>
          <a:xfrm>
            <a:off x="3387375" y="2430375"/>
            <a:ext cx="749174" cy="10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18267" l="6625" r="16332" t="0"/>
          <a:stretch/>
        </p:blipFill>
        <p:spPr>
          <a:xfrm>
            <a:off x="7409300" y="2430375"/>
            <a:ext cx="688350" cy="104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 b="18611" l="3236" r="3236" t="5944"/>
          <a:stretch/>
        </p:blipFill>
        <p:spPr>
          <a:xfrm>
            <a:off x="3387363" y="3605675"/>
            <a:ext cx="749175" cy="10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8032" y="1200501"/>
            <a:ext cx="780044" cy="10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issue?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Let’s face it:</a:t>
            </a:r>
            <a:r>
              <a:rPr lang="en"/>
              <a:t> starting a brand new term is hard. Especially finding friends or classmates in the course before the first day. Here’s where DragonFriends steps in: our application will help Drexel Students match their schedule along with other students with the same courses to help users build a network.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students individually texting their contacts or posting their schedule via social media, they can now conveniently find classmates through each courses rosters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  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Deliverables: A mobile application (Android) with...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A system that allows users to enter credentials (Drexel email address) and sign up with an account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A search engine that students can search and enter their classes by quarter though courses on a database provided by the Term Master Schedule(TMS)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Rosters for each course, that allow users to see the people in their classes and vice versa. They can also select privacy settings to choose how their information is publicized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11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 Frame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8805"/>
            <a:ext cx="9144001" cy="421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Resources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Funding: </a:t>
            </a:r>
            <a:r>
              <a:rPr lang="en"/>
              <a:t>although not needed for development, could be possible for future development once application is launched, through Drexel funding. There are no costs needed currently.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Personnel: </a:t>
            </a:r>
            <a:r>
              <a:rPr lang="en"/>
              <a:t>Team members will dedicate a large portion of time and effort towards development, but especially testing.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Activities</a:t>
            </a: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952500" y="7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{6F2AC940-87D5-450F-8F17-59BCB25C8092}</a:tableStyleId>
              </a:tblPr>
              <a:tblGrid>
                <a:gridCol w="2254075"/>
                <a:gridCol w="1475600"/>
                <a:gridCol w="1058550"/>
                <a:gridCol w="1308800"/>
                <a:gridCol w="1141975"/>
              </a:tblGrid>
              <a:tr h="503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user interface for all screens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user authentication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searching and adding for classes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Integrating an API for TMS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user profile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view other’s schedules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needed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Software</a:t>
            </a:r>
            <a:r>
              <a:rPr lang="en"/>
              <a:t>: </a:t>
            </a:r>
            <a:r>
              <a:rPr i="1" lang="en"/>
              <a:t>Android Studio</a:t>
            </a:r>
            <a:r>
              <a:rPr lang="en"/>
              <a:t> to develop the mobile application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i="1" lang="en"/>
              <a:t>Firebase </a:t>
            </a:r>
            <a:r>
              <a:rPr lang="en"/>
              <a:t>to use as our database backend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Access to list of classes from Term Master Schedule(TMS)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Hardware: </a:t>
            </a:r>
            <a:r>
              <a:rPr lang="en"/>
              <a:t>Android phone for testing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Micro USB / USB-C cord to connect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