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PT Sans Narrow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2AC940-87D5-450F-8F17-59BCB25C8092}">
  <a:tblStyle styleId="{6F2AC940-87D5-450F-8F17-59BCB25C8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DragonFriends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“Connecting students one scale at a time”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 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311700" y="1086525"/>
          <a:ext cx="8520600" cy="3624025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41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7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Carter Knight</a:t>
                      </a:r>
                      <a:r>
                        <a:rPr lang="en" dirty="0"/>
                        <a:t> -Project Manager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Tri Le</a:t>
                      </a:r>
                      <a:r>
                        <a:rPr lang="en"/>
                        <a:t>- Application Developer/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Manager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Alia Yeszhanova-</a:t>
                      </a:r>
                      <a:r>
                        <a:rPr lang="en"/>
                        <a:t> Application Developer/Technical Designer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Sahithi Pisupati</a:t>
                      </a:r>
                      <a:r>
                        <a:rPr lang="en"/>
                        <a:t>- Application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Developer/Technical Designer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Victoria Young</a:t>
                      </a:r>
                      <a:r>
                        <a:rPr lang="en"/>
                        <a:t>- Technical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Designer/Application Developer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24114" t="12879" r="18221" b="18828"/>
          <a:stretch/>
        </p:blipFill>
        <p:spPr>
          <a:xfrm>
            <a:off x="3387375" y="2430375"/>
            <a:ext cx="749174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l="6625" r="16332" b="18267"/>
          <a:stretch/>
        </p:blipFill>
        <p:spPr>
          <a:xfrm>
            <a:off x="7409300" y="2430375"/>
            <a:ext cx="688350" cy="104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l="3236" t="5944" r="3236" b="18611"/>
          <a:stretch/>
        </p:blipFill>
        <p:spPr>
          <a:xfrm>
            <a:off x="3387363" y="3605675"/>
            <a:ext cx="749175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032" y="1200501"/>
            <a:ext cx="780044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7B7B10-C693-475F-8A5F-FE98579E6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363" y="1457431"/>
            <a:ext cx="720298" cy="603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issue?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Let’s face it:</a:t>
            </a:r>
            <a:r>
              <a:rPr lang="en"/>
              <a:t> starting a brand new term is hard. Especially finding friends or classmates in the course before the first day. Here’s where DragonFriends steps in: our application will help Drexel Students match their schedule along with other students with the same courses to help users build a network.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students individually texting their contacts or posting their schedule via social media, they can now conveniently find classmates through each courses rosters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 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Deliverables: A mobile application (Android) with...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A system that allows users to enter credentials (Drexel email address) and sign up with an account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 search engine that students can search and enter their classes by quarter though courses on a database provided by the Term Master Schedule(TMS)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Rosters for each course, that allow users to see the people in their classes and vice versa. They can also select privacy settings to choose how their information is publicized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11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 Frame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805"/>
            <a:ext cx="9144001" cy="421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Funding: </a:t>
            </a:r>
            <a:r>
              <a:rPr lang="en"/>
              <a:t>although not needed for development, could be possible for future development once application is launched, through Drexel funding. There are no costs needed currently.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Personnel: </a:t>
            </a:r>
            <a:r>
              <a:rPr lang="en"/>
              <a:t>Team members will dedicate a large portion of time and effort towards development, but especially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needed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Software</a:t>
            </a:r>
            <a:r>
              <a:rPr lang="en"/>
              <a:t>: </a:t>
            </a:r>
            <a:r>
              <a:rPr lang="en" i="1"/>
              <a:t>Android Studio</a:t>
            </a:r>
            <a:r>
              <a:rPr lang="en"/>
              <a:t> to develop the mobile application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 i="1"/>
              <a:t>Firebase </a:t>
            </a:r>
            <a:r>
              <a:rPr lang="en"/>
              <a:t>to use as our database backend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Access to list of classes from Term Master Schedule(TMS)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Hardware: </a:t>
            </a:r>
            <a:r>
              <a:rPr lang="en"/>
              <a:t>Android phone for testing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Micro USB / USB-C cord to connect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952500" y="707400"/>
          <a:ext cx="7239000" cy="4161020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22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user interface for all screens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authentication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searching and adding for classes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Integrating an API for TMS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profile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view other’s schedules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PT Sans Narrow</vt:lpstr>
      <vt:lpstr>Arial</vt:lpstr>
      <vt:lpstr>Tropic</vt:lpstr>
      <vt:lpstr>DragonFriends</vt:lpstr>
      <vt:lpstr>Meet the team </vt:lpstr>
      <vt:lpstr>What’s the issue?</vt:lpstr>
      <vt:lpstr>Project Scope  </vt:lpstr>
      <vt:lpstr>Project Time Frame</vt:lpstr>
      <vt:lpstr>Project Resources</vt:lpstr>
      <vt:lpstr>Technologies needed</vt:lpstr>
      <vt:lpstr>Project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DragonFriends</dc:title>
  <cp:lastModifiedBy>Le,Tri</cp:lastModifiedBy>
  <cp:revision>3</cp:revision>
  <dcterms:modified xsi:type="dcterms:W3CDTF">2018-02-07T20:07:52Z</dcterms:modified>
</cp:coreProperties>
</file>