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PT Sans Narrow" panose="020B0604020202020204" charset="0"/>
      <p:regular r:id="rId11"/>
      <p:bold r:id="rId12"/>
    </p:embeddedFont>
    <p:embeddedFont>
      <p:font typeface="Open Sans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2AC940-87D5-450F-8F17-59BCB25C8092}">
  <a:tblStyle styleId="{6F2AC940-87D5-450F-8F17-59BCB25C8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DragonFriends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“Connecting students one scale at a time”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 </a:t>
            </a:r>
            <a:endParaRPr/>
          </a:p>
        </p:txBody>
      </p:sp>
      <p:graphicFrame>
        <p:nvGraphicFramePr>
          <p:cNvPr id="73" name="Shape 73"/>
          <p:cNvGraphicFramePr/>
          <p:nvPr/>
        </p:nvGraphicFramePr>
        <p:xfrm>
          <a:off x="311700" y="1086525"/>
          <a:ext cx="8520600" cy="3624025"/>
        </p:xfrm>
        <a:graphic>
          <a:graphicData uri="http://schemas.openxmlformats.org/drawingml/2006/table">
            <a:tbl>
              <a:tblPr>
                <a:noFill/>
                <a:tableStyleId>{6F2AC940-87D5-450F-8F17-59BCB25C8092}</a:tableStyleId>
              </a:tblPr>
              <a:tblGrid>
                <a:gridCol w="418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73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Carter Knight</a:t>
                      </a:r>
                      <a:r>
                        <a:rPr lang="en" dirty="0"/>
                        <a:t> -Project Manager 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Tri Le</a:t>
                      </a:r>
                      <a:r>
                        <a:rPr lang="en"/>
                        <a:t>- Application Developer/</a:t>
                      </a:r>
                      <a:endParaRPr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Support Manager </a:t>
                      </a:r>
                      <a:endParaRPr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Alia Yeszhanova-</a:t>
                      </a:r>
                      <a:r>
                        <a:rPr lang="en"/>
                        <a:t> Application Developer/Technical Designer</a:t>
                      </a:r>
                      <a:endParaRPr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Sahithi Pisupati</a:t>
                      </a:r>
                      <a:r>
                        <a:rPr lang="en"/>
                        <a:t>- Application </a:t>
                      </a:r>
                      <a:endParaRPr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Developer/Technical Designer</a:t>
                      </a:r>
                      <a:endParaRPr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17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Victoria Young</a:t>
                      </a:r>
                      <a:r>
                        <a:rPr lang="en"/>
                        <a:t>- Technical </a:t>
                      </a:r>
                      <a:endParaRPr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Designer/Application Developer </a:t>
                      </a:r>
                      <a:endParaRPr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l="24114" t="12879" r="18221" b="18828"/>
          <a:stretch/>
        </p:blipFill>
        <p:spPr>
          <a:xfrm>
            <a:off x="3387375" y="2430375"/>
            <a:ext cx="749174" cy="104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4">
            <a:alphaModFix/>
          </a:blip>
          <a:srcRect l="6625" r="16332" b="18267"/>
          <a:stretch/>
        </p:blipFill>
        <p:spPr>
          <a:xfrm>
            <a:off x="7409300" y="2430375"/>
            <a:ext cx="688350" cy="104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5">
            <a:alphaModFix/>
          </a:blip>
          <a:srcRect l="3236" t="5944" r="3236" b="18611"/>
          <a:stretch/>
        </p:blipFill>
        <p:spPr>
          <a:xfrm>
            <a:off x="3387363" y="3605675"/>
            <a:ext cx="749175" cy="104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8032" y="1200501"/>
            <a:ext cx="780044" cy="104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7B7B10-C693-475F-8A5F-FE98579E61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7363" y="1457431"/>
            <a:ext cx="720298" cy="6035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issue?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Let’s face it:</a:t>
            </a:r>
            <a:r>
              <a:rPr lang="en"/>
              <a:t> starting a brand new term is hard. Especially finding friends or classmates in the course before the first day. Here’s where DragonFriends steps in: our application will help Drexel Students match their schedule along with other students with the same courses to help users build a network. 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Instead of students individually texting their contacts or posting their schedule via social media, they can now conveniently find classmates through each courses rosters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  </a:t>
            </a: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Deliverables: A mobile application (Android) with...</a:t>
            </a:r>
            <a:endParaRPr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 A system that allows users to enter credentials (Drexel email address) and sign up with an account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A search engine that students can search and enter their classes by quarter though courses on a database provided by the Term Master Schedule(TMS)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Rosters for each course, that allow users to see the people in their classes and vice versa. They can also select privacy settings to choose how their information is publicized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1114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 Frame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8805"/>
            <a:ext cx="9144001" cy="4213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Resources</a:t>
            </a: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Funding: </a:t>
            </a:r>
            <a:r>
              <a:rPr lang="en"/>
              <a:t>although not needed for development, could be possible for future development once application is launched, through Drexel funding. There are no costs needed currently.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Personnel: </a:t>
            </a:r>
            <a:r>
              <a:rPr lang="en"/>
              <a:t>Team members will dedicate a large portion of time and effort towards development, but especially testing.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Activities</a:t>
            </a:r>
            <a:endParaRPr/>
          </a:p>
        </p:txBody>
      </p:sp>
      <p:graphicFrame>
        <p:nvGraphicFramePr>
          <p:cNvPr id="107" name="Shape 107"/>
          <p:cNvGraphicFramePr/>
          <p:nvPr/>
        </p:nvGraphicFramePr>
        <p:xfrm>
          <a:off x="952500" y="707400"/>
          <a:ext cx="7239000" cy="4161020"/>
        </p:xfrm>
        <a:graphic>
          <a:graphicData uri="http://schemas.openxmlformats.org/drawingml/2006/table">
            <a:tbl>
              <a:tblPr>
                <a:noFill/>
                <a:tableStyleId>{6F2AC940-87D5-450F-8F17-59BCB25C8092}</a:tableStyleId>
              </a:tblPr>
              <a:tblGrid>
                <a:gridCol w="22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36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Month 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6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Design user interface for all screens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 user authentication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 searching and adding for classes features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 Integrating an API for TMS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 user profile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 view other’s schedules features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needed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Software</a:t>
            </a:r>
            <a:r>
              <a:rPr lang="en"/>
              <a:t>: </a:t>
            </a:r>
            <a:r>
              <a:rPr lang="en" i="1"/>
              <a:t>Android Studio</a:t>
            </a:r>
            <a:r>
              <a:rPr lang="en"/>
              <a:t> to develop the mobile application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</a:t>
            </a:r>
            <a:r>
              <a:rPr lang="en" i="1"/>
              <a:t>Firebase </a:t>
            </a:r>
            <a:r>
              <a:rPr lang="en"/>
              <a:t>to use as our database backend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Access to list of classes from Term Master Schedule(TMS)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Hardware: </a:t>
            </a:r>
            <a:r>
              <a:rPr lang="en"/>
              <a:t>Android phone for testing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Micro USB / USB-C cord to connect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On-screen Show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PT Sans Narrow</vt:lpstr>
      <vt:lpstr>Open Sans</vt:lpstr>
      <vt:lpstr>Arial</vt:lpstr>
      <vt:lpstr>Tropic</vt:lpstr>
      <vt:lpstr>DragonFriends</vt:lpstr>
      <vt:lpstr>Meet the team </vt:lpstr>
      <vt:lpstr>What’s the issue?</vt:lpstr>
      <vt:lpstr>Project Scope  </vt:lpstr>
      <vt:lpstr>Project Time Frame</vt:lpstr>
      <vt:lpstr>Project Resources</vt:lpstr>
      <vt:lpstr>Project Activities</vt:lpstr>
      <vt:lpstr>Technologies needed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DragonFriends</dc:title>
  <cp:lastModifiedBy>Le,Tri</cp:lastModifiedBy>
  <cp:revision>2</cp:revision>
  <dcterms:modified xsi:type="dcterms:W3CDTF">2018-02-07T20:05:54Z</dcterms:modified>
</cp:coreProperties>
</file>