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8" r:id="rId4"/>
    <p:sldId id="257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/>
    <p:restoredTop sz="94669"/>
  </p:normalViewPr>
  <p:slideViewPr>
    <p:cSldViewPr snapToGrid="0" snapToObjects="1">
      <p:cViewPr varScale="1">
        <p:scale>
          <a:sx n="90" d="100"/>
          <a:sy n="90" d="100"/>
        </p:scale>
        <p:origin x="208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EAE3D-64B3-8E40-9D5E-F1F7351999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E47450-90EC-0845-A677-35921694A4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B7E46F-70CF-8D4D-832C-77701C44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4EC6D-DBF8-AA49-A523-C4FC194340D1}" type="datetimeFigureOut">
              <a:rPr lang="en-US" smtClean="0"/>
              <a:t>9/17/18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6B1311-2FAC-424A-B188-9820592C3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4DEFAB-0229-9C4A-A1AE-CC2C208BB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94482-8B31-D544-9EE3-5F7C73C54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250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BA7D6-7A7E-8246-A697-90A698F84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3D4FB6-796E-0346-8917-682F7EE28C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922D5A-CA1F-5C4B-98B6-ED9F7298A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4EC6D-DBF8-AA49-A523-C4FC194340D1}" type="datetimeFigureOut">
              <a:rPr lang="en-US" smtClean="0"/>
              <a:t>9/17/18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D6BC93-489F-CA48-9BBD-76B54508A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0B659C-4CB4-3241-8218-79F4DE21E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94482-8B31-D544-9EE3-5F7C73C54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220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105F26-0A5C-AC45-A960-84488E7318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B7A79B-C40C-E842-9F7B-95CFB6F509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C14D37-3C59-954A-8AE1-16D2E3F2B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4EC6D-DBF8-AA49-A523-C4FC194340D1}" type="datetimeFigureOut">
              <a:rPr lang="en-US" smtClean="0"/>
              <a:t>9/17/18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AC5B9-F633-8C43-A2C6-78B926735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74A514-6C6F-3F41-A4BA-41E6FA3CE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94482-8B31-D544-9EE3-5F7C73C54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472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5B68E-65F0-1E4B-9FCD-0459E6176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F3F7FB-B48E-E246-828A-9A6A71BBC8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4DE8B3-1D65-E34B-BAA3-4E28AE4AE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4EC6D-DBF8-AA49-A523-C4FC194340D1}" type="datetimeFigureOut">
              <a:rPr lang="en-US" smtClean="0"/>
              <a:t>9/17/18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7EF244-654E-3F4D-8718-041AD8C04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E4530C-9DA1-8F40-B349-A25CF1FD0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94482-8B31-D544-9EE3-5F7C73C54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539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5DBCC-BFCD-4C43-841B-966213899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D6E7B5-BE1D-4E4E-A1DA-4010C51B02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1CBFA2-9763-C641-AA1E-58BFCB2E2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4EC6D-DBF8-AA49-A523-C4FC194340D1}" type="datetimeFigureOut">
              <a:rPr lang="en-US" smtClean="0"/>
              <a:t>9/17/18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F6325E-D5D0-404E-AB14-7471368B3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128A9-9A0F-1D42-9DE2-414AA1A33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94482-8B31-D544-9EE3-5F7C73C54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073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D2415-8BCE-C04B-A053-27073E918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325306-DB6E-9B45-B0A8-D968352E42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60CF67-CDF9-8940-A416-582AF26892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327095-69C4-9E41-A1AC-0A07F0ABA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4EC6D-DBF8-AA49-A523-C4FC194340D1}" type="datetimeFigureOut">
              <a:rPr lang="en-US" smtClean="0"/>
              <a:t>9/17/18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518F5F-FFA7-FB4F-A2BA-D9F40795A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8BDC27-BA1C-7744-9C87-362F392FF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94482-8B31-D544-9EE3-5F7C73C54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983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83490-70FB-1141-B231-666945977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A999BE-738C-0540-B667-178DC42B1B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A3AF9E-EBBB-C24D-8081-8E3D7F0947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EC9FA3-6286-5A4E-BFDF-D829194A4C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9A38AA-A03A-1040-8553-894D022074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33748B-37E7-BF4E-BE7F-7C40F005F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4EC6D-DBF8-AA49-A523-C4FC194340D1}" type="datetimeFigureOut">
              <a:rPr lang="en-US" smtClean="0"/>
              <a:t>9/17/18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D21139-FA2B-7042-A89A-418E5BB01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2DF1FB-B9ED-5040-BDC8-3355AF81C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94482-8B31-D544-9EE3-5F7C73C54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061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95FAC-262D-1D42-8B90-339272AC8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A663F4-D361-8341-B180-6C0060001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4EC6D-DBF8-AA49-A523-C4FC194340D1}" type="datetimeFigureOut">
              <a:rPr lang="en-US" smtClean="0"/>
              <a:t>9/17/18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5AAE60-8769-9748-9CB5-94C66507B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9FE1FB-DA64-A242-9985-D412FE2EE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94482-8B31-D544-9EE3-5F7C73C54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972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F0B7DB-8F7E-1D47-A542-1674A1ADC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4EC6D-DBF8-AA49-A523-C4FC194340D1}" type="datetimeFigureOut">
              <a:rPr lang="en-US" smtClean="0"/>
              <a:t>9/17/18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105638-40DB-F44F-AB5A-CF5E922B2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4001E9-A5D8-6649-B856-81F887CFE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94482-8B31-D544-9EE3-5F7C73C54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175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0312F-E9B3-9945-A90C-907B70017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0AEF0-39DB-1D40-9393-5FDAA3714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21305F-70C2-8B44-ADE6-67351B158A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B232C7-3C7A-EF40-A544-0FB173607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4EC6D-DBF8-AA49-A523-C4FC194340D1}" type="datetimeFigureOut">
              <a:rPr lang="en-US" smtClean="0"/>
              <a:t>9/17/18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650254-E028-CB4A-96BB-7658FE4FB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AB7F64-A983-D842-9D46-D1B63DCE7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94482-8B31-D544-9EE3-5F7C73C54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969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B7848-5299-D142-BA86-26374BA53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FFD2CA-6850-5E48-BA8F-DBB8390F37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7F6139-62D5-DD45-AA77-36B54D0354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928B02-08EF-3C48-BC27-45951EE67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4EC6D-DBF8-AA49-A523-C4FC194340D1}" type="datetimeFigureOut">
              <a:rPr lang="en-US" smtClean="0"/>
              <a:t>9/17/18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CAF765-E770-2C42-B30D-5CD88A416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42C964-2360-A14E-BF7F-94EE670D6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94482-8B31-D544-9EE3-5F7C73C54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992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AE4C13-240B-8E44-B566-1D5212E17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C1A92B-2F39-764C-A2A2-B7EBE82F35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5409C1-06B2-6A46-B00B-74994C3218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84EC6D-DBF8-AA49-A523-C4FC194340D1}" type="datetimeFigureOut">
              <a:rPr lang="en-US" smtClean="0"/>
              <a:t>9/17/18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5E83B0-000C-4E48-9AFF-912C2DC7AA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EC4601-19C7-664E-9016-29F6A1610D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994482-8B31-D544-9EE3-5F7C73C54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226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3A6BE-88F7-B04F-A680-BA6953DB76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Adding New Search Engines to Chrome ‘Omnibox’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ADAC6B-0474-4D4A-BECC-30056928A1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43338"/>
            <a:ext cx="9144000" cy="1414462"/>
          </a:xfrm>
        </p:spPr>
        <p:txBody>
          <a:bodyPr/>
          <a:lstStyle/>
          <a:p>
            <a:r>
              <a:rPr lang="en-US" dirty="0"/>
              <a:t>September 18, 2018</a:t>
            </a:r>
          </a:p>
          <a:p>
            <a:r>
              <a:rPr lang="en-US" dirty="0"/>
              <a:t>Camille Mathieu</a:t>
            </a:r>
          </a:p>
        </p:txBody>
      </p:sp>
    </p:spTree>
    <p:extLst>
      <p:ext uri="{BB962C8B-B14F-4D97-AF65-F5344CB8AC3E}">
        <p14:creationId xmlns:p14="http://schemas.microsoft.com/office/powerpoint/2010/main" val="878190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55A1D-F463-FD47-A88A-0A65B3917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repositories/different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DF93AF-4D1E-E841-9A11-9705960BAA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343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C2586-F86D-4C45-8785-5A3F66478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omnibox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12C9E5-ED08-2945-81D4-209E06E7BF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190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FBFC1-3A5E-8C47-A2F9-EA5A6F9DD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new search engine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04591-2F68-384D-B77C-D3608D7A4E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596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6A52A-B233-BA42-8B35-BFF883B6B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new search engine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F6A285-5D48-DE4C-9161-546A53B464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975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C0EDA-B358-6D4C-9C4B-939D14A74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omnibox?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827534-833D-FA46-A6BC-8364C6370F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736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71E4-670F-F54E-9528-AB1C6FBC4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0B566-A26F-814F-8890-0F77B3AA87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support.google.com</a:t>
            </a:r>
            <a:r>
              <a:rPr lang="en-US" dirty="0"/>
              <a:t>/chrome/answer/95426?hl=</a:t>
            </a:r>
            <a:r>
              <a:rPr lang="en-US" dirty="0" err="1"/>
              <a:t>en&amp;co</a:t>
            </a:r>
            <a:r>
              <a:rPr lang="en-US" dirty="0"/>
              <a:t>=GENIE.Platform%3DDesktop</a:t>
            </a:r>
          </a:p>
        </p:txBody>
      </p:sp>
    </p:spTree>
    <p:extLst>
      <p:ext uri="{BB962C8B-B14F-4D97-AF65-F5344CB8AC3E}">
        <p14:creationId xmlns:p14="http://schemas.microsoft.com/office/powerpoint/2010/main" val="930904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59</Words>
  <Application>Microsoft Macintosh PowerPoint</Application>
  <PresentationFormat>Widescreen</PresentationFormat>
  <Paragraphs>10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Adding New Search Engines to Chrome ‘Omnibox’</vt:lpstr>
      <vt:lpstr>different repositories/different goals</vt:lpstr>
      <vt:lpstr>omnibox</vt:lpstr>
      <vt:lpstr>Setting new search engine</vt:lpstr>
      <vt:lpstr>Using new search engine</vt:lpstr>
      <vt:lpstr>Why use omnibox?</vt:lpstr>
      <vt:lpstr>References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Camille Mathieu</dc:creator>
  <cp:lastModifiedBy>Camille Mathieu</cp:lastModifiedBy>
  <cp:revision>2</cp:revision>
  <dcterms:created xsi:type="dcterms:W3CDTF">2018-09-17T19:18:50Z</dcterms:created>
  <dcterms:modified xsi:type="dcterms:W3CDTF">2018-09-17T19:48:38Z</dcterms:modified>
</cp:coreProperties>
</file>