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7" r:id="rId5"/>
    <p:sldId id="260" r:id="rId6"/>
    <p:sldId id="266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94697"/>
  </p:normalViewPr>
  <p:slideViewPr>
    <p:cSldViewPr snapToGrid="0" snapToObjects="1">
      <p:cViewPr varScale="1">
        <p:scale>
          <a:sx n="58" d="100"/>
          <a:sy n="58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884EC6D-DBF8-AA49-A523-C4FC194340D1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994482-8B31-D544-9EE3-5F7C73C54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hrome/answer/95426?hl=en&amp;co=GENIE.Platform%3DDesktop" TargetMode="External"/><Relationship Id="rId2" Type="http://schemas.openxmlformats.org/officeDocument/2006/relationships/hyperlink" Target="https://www.computerhope.com/jargon/o/omnibo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mathieu42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A6BE-88F7-B04F-A680-BA6953DB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66" y="310443"/>
            <a:ext cx="10572000" cy="297105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Adding New Search Engines to Chrome ‘Omnibox’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DAC6B-0474-4D4A-BECC-30056928A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12" y="5443538"/>
            <a:ext cx="9144000" cy="1414462"/>
          </a:xfrm>
        </p:spPr>
        <p:txBody>
          <a:bodyPr>
            <a:normAutofit/>
          </a:bodyPr>
          <a:lstStyle/>
          <a:p>
            <a:r>
              <a:rPr lang="en-US" sz="2000" dirty="0"/>
              <a:t>September 18, 2018</a:t>
            </a:r>
          </a:p>
          <a:p>
            <a:r>
              <a:rPr lang="en-US" sz="2000" dirty="0"/>
              <a:t>Camille Mathieu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E3BBD-F514-3447-8D40-D046C50C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44" y="1714300"/>
            <a:ext cx="4842941" cy="4842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BBF73-2D8C-B741-A2CF-9EC788C6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91" y="3582575"/>
            <a:ext cx="1106389" cy="110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51D0D-3E0D-4E44-B5B5-47A84DA46B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2484218" y="3582577"/>
            <a:ext cx="1106389" cy="1106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C6A94-1BF9-CE4C-AED9-15E0D68E88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031445" y="3582578"/>
            <a:ext cx="1106389" cy="1106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086D3-8696-084F-8D2A-5832697388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5578672" y="3582577"/>
            <a:ext cx="1106389" cy="11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A1D-F463-FD47-A88A-0A65B3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3AF-4D1E-E841-9A11-9705960B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49688"/>
          </a:xfrm>
        </p:spPr>
        <p:txBody>
          <a:bodyPr>
            <a:normAutofit/>
          </a:bodyPr>
          <a:lstStyle/>
          <a:p>
            <a:r>
              <a:rPr lang="en-US" sz="2400" dirty="0"/>
              <a:t>What are some websites you visit regularly (not including social media)?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D6D1-822E-774A-ACCC-CA8A7FD4E8AB}"/>
              </a:ext>
            </a:extLst>
          </p:cNvPr>
          <p:cNvSpPr txBox="1">
            <a:spLocks/>
          </p:cNvSpPr>
          <p:nvPr/>
        </p:nvSpPr>
        <p:spPr>
          <a:xfrm>
            <a:off x="810000" y="3219132"/>
            <a:ext cx="10554574" cy="2149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Consider: </a:t>
            </a:r>
            <a:r>
              <a:rPr lang="en-US" sz="2400" dirty="0"/>
              <a:t>Why might you search </a:t>
            </a:r>
            <a:r>
              <a:rPr lang="en-US" sz="2400" dirty="0" err="1"/>
              <a:t>WorldCat</a:t>
            </a:r>
            <a:r>
              <a:rPr lang="en-US" sz="2400" dirty="0"/>
              <a:t> instead of Amazon, or Amazon instead of </a:t>
            </a:r>
            <a:r>
              <a:rPr lang="en-US" sz="2400" dirty="0" err="1"/>
              <a:t>WorldCat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32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2586-F86D-4C45-8785-5A3F6647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‘Omnibox’?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C9E5-ED08-2945-81D4-209E06E7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8025"/>
            <a:ext cx="10554574" cy="2292563"/>
          </a:xfrm>
        </p:spPr>
        <p:txBody>
          <a:bodyPr>
            <a:normAutofit/>
          </a:bodyPr>
          <a:lstStyle/>
          <a:p>
            <a:r>
              <a:rPr lang="en-US" sz="2400" dirty="0"/>
              <a:t>Web browser address bar that also acts as a search engine </a:t>
            </a:r>
            <a:r>
              <a:rPr lang="en-US" sz="2400" baseline="30000" dirty="0"/>
              <a:t>[1]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Chrome browser</a:t>
            </a:r>
          </a:p>
          <a:p>
            <a:r>
              <a:rPr lang="en-US" sz="2400" dirty="0"/>
              <a:t>Search multiple search engines from a single search bar</a:t>
            </a:r>
          </a:p>
          <a:p>
            <a:r>
              <a:rPr lang="en-US" sz="2400" dirty="0"/>
              <a:t>Why? Supports all kinds of searches with less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4A53A-83CD-5646-90BC-B8573240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87" y="4969727"/>
            <a:ext cx="7340600" cy="10668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119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FC1-3A5E-8C47-A2F9-EA5A6F9D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 New Search Engine </a:t>
            </a:r>
            <a:r>
              <a:rPr lang="en-US" baseline="30000" dirty="0"/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4591-2F68-384D-B77C-D3608D7A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6547"/>
            <a:ext cx="4890712" cy="42008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Open Chrome, and enter ‘chrome://settings/’ into the omnibox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Under </a:t>
            </a:r>
            <a:r>
              <a:rPr lang="en-US" sz="2000" b="1" dirty="0"/>
              <a:t>Search engine </a:t>
            </a:r>
            <a:r>
              <a:rPr lang="en-US" sz="2000" dirty="0"/>
              <a:t>heading, click </a:t>
            </a:r>
            <a:r>
              <a:rPr lang="en-US" sz="2000" b="1" dirty="0"/>
              <a:t>Manage search engines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Select the ‘Add’ button next to </a:t>
            </a:r>
            <a:r>
              <a:rPr lang="en-US" sz="2000" b="1" dirty="0"/>
              <a:t>Other search engines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Fill out the form, and click ‘Add’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Search engine name + keyword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Search URL, substitute “%s” for keyword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651DA-7A0A-C944-AA09-CB8B1242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263" y="2546815"/>
            <a:ext cx="5240146" cy="33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9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52A-B233-BA42-8B35-BFF883B6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New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285-5D48-DE4C-9161-546A53B4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29542" cy="363651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Type keyword into omnibox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Hit space bar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Enter query as normal</a:t>
            </a:r>
          </a:p>
        </p:txBody>
      </p:sp>
      <p:pic>
        <p:nvPicPr>
          <p:cNvPr id="5" name="amazon_search">
            <a:hlinkClick r:id="" action="ppaction://ole?verb=0"/>
            <a:extLst>
              <a:ext uri="{FF2B5EF4-FFF2-40B4-BE49-F238E27FC236}">
                <a16:creationId xmlns:a16="http://schemas.microsoft.com/office/drawing/2014/main" id="{4180806E-5922-D14A-9B62-04C4A93F75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40353" y="2222287"/>
            <a:ext cx="5932448" cy="409784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69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B81-7CCB-2A40-8967-8B009F42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99" y="2012210"/>
            <a:ext cx="4382521" cy="2007789"/>
          </a:xfrm>
        </p:spPr>
        <p:txBody>
          <a:bodyPr/>
          <a:lstStyle/>
          <a:p>
            <a:r>
              <a:rPr lang="en-US" sz="6600" dirty="0"/>
              <a:t>Let’s try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5D2D-313F-9B47-A960-720D2E1B6C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3699" y="2525450"/>
            <a:ext cx="4880300" cy="4092497"/>
          </a:xfrm>
        </p:spPr>
        <p:txBody>
          <a:bodyPr>
            <a:normAutofit/>
          </a:bodyPr>
          <a:lstStyle/>
          <a:p>
            <a:r>
              <a:rPr lang="en-US" sz="2800" dirty="0"/>
              <a:t>Add the PCC library  search to your Chrome omnibox – here’s a URL to get us started: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58E7-CE5B-5F4C-8E27-8FBCA0528E2F}"/>
              </a:ext>
            </a:extLst>
          </p:cNvPr>
          <p:cNvSpPr txBox="1"/>
          <p:nvPr/>
        </p:nvSpPr>
        <p:spPr>
          <a:xfrm>
            <a:off x="1608302" y="5330282"/>
            <a:ext cx="872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pasadenacc.on.worldcat.org</a:t>
            </a:r>
            <a:r>
              <a:rPr lang="en-US" sz="2400" b="1" dirty="0"/>
              <a:t>/</a:t>
            </a:r>
            <a:r>
              <a:rPr lang="en-US" sz="2400" b="1" dirty="0" err="1"/>
              <a:t>search?format</a:t>
            </a:r>
            <a:r>
              <a:rPr lang="en-US" sz="2400" b="1" dirty="0"/>
              <a:t>=</a:t>
            </a:r>
            <a:r>
              <a:rPr lang="en-US" sz="2400" b="1" dirty="0" err="1"/>
              <a:t>all&amp;queryString</a:t>
            </a:r>
            <a:r>
              <a:rPr lang="en-US" sz="2400" b="1" dirty="0"/>
              <a:t>=little+women&amp;wcsbtn2w=Search</a:t>
            </a:r>
          </a:p>
        </p:txBody>
      </p:sp>
    </p:spTree>
    <p:extLst>
      <p:ext uri="{BB962C8B-B14F-4D97-AF65-F5344CB8AC3E}">
        <p14:creationId xmlns:p14="http://schemas.microsoft.com/office/powerpoint/2010/main" val="56101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5A1D-F463-FD47-A88A-0A65B391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3AF-4D1E-E841-9A11-9705960B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49688"/>
          </a:xfrm>
        </p:spPr>
        <p:txBody>
          <a:bodyPr>
            <a:normAutofit/>
          </a:bodyPr>
          <a:lstStyle/>
          <a:p>
            <a:r>
              <a:rPr lang="en-US" sz="2400" dirty="0"/>
              <a:t>What is an omnibox?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D6D1-822E-774A-ACCC-CA8A7FD4E8AB}"/>
              </a:ext>
            </a:extLst>
          </p:cNvPr>
          <p:cNvSpPr txBox="1">
            <a:spLocks/>
          </p:cNvSpPr>
          <p:nvPr/>
        </p:nvSpPr>
        <p:spPr>
          <a:xfrm>
            <a:off x="810000" y="3219132"/>
            <a:ext cx="10554574" cy="21496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 you think omniboxes are useful?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2208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71E4-670F-F54E-9528-AB1C6FB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B566-A26F-814F-8890-0F77B3AA8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“Omnibox.”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https://www.computerhope.com/jargon/o/omnibox.htm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“Set your default search engine.”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https://support.google.com/chrome/answer/95426?hl=en&amp;co=GENIE.Platform%3DDesktop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Slides and notes available at 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cemathieu42.github.io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90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{9723A32E-9D4E-9840-9FF0-421D8F0F4D6D}tf10001121</Template>
  <TotalTime>155</TotalTime>
  <Words>261</Words>
  <Application>Microsoft Macintosh PowerPoint</Application>
  <PresentationFormat>Widescreen</PresentationFormat>
  <Paragraphs>34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Adding New Search Engines to Chrome ‘Omnibox’</vt:lpstr>
      <vt:lpstr>Discussion Questions</vt:lpstr>
      <vt:lpstr>What is ‘Omnibox’?</vt:lpstr>
      <vt:lpstr>How to Set a New Search Engine [2]</vt:lpstr>
      <vt:lpstr>Using your New Search Engine</vt:lpstr>
      <vt:lpstr>Let’s try it!</vt:lpstr>
      <vt:lpstr>Reflection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Mathieu</dc:creator>
  <cp:lastModifiedBy>Camille Mathieu</cp:lastModifiedBy>
  <cp:revision>12</cp:revision>
  <dcterms:created xsi:type="dcterms:W3CDTF">2018-09-17T19:18:50Z</dcterms:created>
  <dcterms:modified xsi:type="dcterms:W3CDTF">2018-09-17T22:15:42Z</dcterms:modified>
</cp:coreProperties>
</file>