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E70E-4732-1D74-01F7-8F7271CC4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A82B3-8400-FA7D-22D5-C675DD4AB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3F09-A1B6-828A-F0B2-AE9924AB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59E5-87E7-4003-F4DC-B274EFD8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DCB7-7D42-7138-6F4C-223FF8B9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4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9CF7-F358-0E18-0FF8-D5A01B34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1A621-5964-04C4-4DD8-430E2939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9365-1250-69B3-9384-506B0F59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DB84-AA51-7B9E-FE2E-F511A7E4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B65-24B8-BA17-55D1-8C850A8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2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3E2FD-3C5D-1B67-AD34-5C67DC23B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E4F7A-2B29-09CE-8E4D-58517BD8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2C4E-B759-E656-3DEB-14E692C9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DF0D-7C20-FAB2-FD7A-4E0EB0A6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C538-FAB8-C957-9D58-D83D0DF9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409A-BC0D-2F1A-9F4D-D1994DC3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4DE3-E321-DC04-166E-417BC784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D5E3-6E15-FBA1-B717-61063D69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5AC5-D121-683B-E235-683CFD37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9AAE-7736-B567-05AA-A6B95A6B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2CD-3E0C-9330-48A2-C1601AD7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EC07-3591-662C-8663-6E7BD669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4874-96B2-3316-0D95-DFD76DC6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FB82-299C-4B53-8CFA-9458C0BD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D0F9-429C-EB7B-4BB2-AFF061DF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9826-C8CF-68D8-D966-82A8191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C88E-53E6-1988-5B35-C514D3EE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3AE3-7832-845D-FB21-42924832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3017D-B96D-5CDE-6172-9BE1AF33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F8C7-AC46-701B-AC9B-5775B01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E586B-D89E-EEE6-8D67-C3E0B3B6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DF4C-00AD-6C23-A1EC-4EBA9660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3BD7-2B50-12C1-618A-E70E7543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1202C-DA85-6361-0C09-4C5655612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02566-AB9C-EAC3-85E1-DDEB41266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E5BED-03B0-F39B-49CF-936D2B1F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B28E8-59AF-E94A-6B96-BE1E36A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23D2F-1201-A4A4-042C-C089A2B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52B13-8A5A-51DE-DDA0-4C38779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29F-7E40-C8F6-1BE8-875B438E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7A225-4757-AEED-F343-441609F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343C2-3285-B886-174A-DC67004A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A601E-8998-E272-20A0-A011CAF1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12E37-6835-B851-C1D1-61455F0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BF8F-6C18-A8CB-70A8-1818F4ED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5453-4455-C838-19EA-F39AEC68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99C4-D979-2D9D-29FD-253BA6E0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1195-41D1-EB7B-3A80-89C70545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8798-5108-4AB3-D898-4602A6F5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86B0-11C9-EB7D-BAC6-E3414F5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C5607-6757-29E1-AC5E-9AF3B49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82B9-16BD-250A-4A14-7EFD3BA1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83BD-654D-E843-DBB0-4DBEF33A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E9A9B-B0E1-E5E7-A92C-5D52BE52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5CA1-6E54-8E6D-BCD2-27A25E344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F770-3BC1-8A78-C1FB-54DF909A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F5A9-F418-1332-9B6A-14915E08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C528-DEDE-F4F0-63F4-77618B93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03602-733E-B9C1-1F53-1538246E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E0BD-A103-A189-1CF5-8416BA08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21E5-7F9F-221D-F461-6C49EFBE3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43E70-DA9C-45AF-A9AD-C9E3AFEBA7E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0322-7C7D-C69E-B4F3-F87EFE95A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E33F-27DB-367A-9DD1-973714822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849CA-64B5-45E4-B3F6-9173A0BFE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hite surface">
            <a:extLst>
              <a:ext uri="{FF2B5EF4-FFF2-40B4-BE49-F238E27FC236}">
                <a16:creationId xmlns:a16="http://schemas.microsoft.com/office/drawing/2014/main" id="{CF9BE2FA-D478-817D-7EC7-0DD997D34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63197"/>
            <a:ext cx="3575009" cy="1469105"/>
          </a:xfrm>
          <a:prstGeom prst="rect">
            <a:avLst/>
          </a:prstGeom>
        </p:spPr>
      </p:pic>
      <p:pic>
        <p:nvPicPr>
          <p:cNvPr id="11" name="Picture 10" descr="black drone">
            <a:extLst>
              <a:ext uri="{FF2B5EF4-FFF2-40B4-BE49-F238E27FC236}">
                <a16:creationId xmlns:a16="http://schemas.microsoft.com/office/drawing/2014/main" id="{81B5D022-C16D-C995-1336-B177D5BF8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16" y="997749"/>
            <a:ext cx="336263" cy="164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F1367-36CF-A870-C4C6-D376F15E3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000" y="2461778"/>
            <a:ext cx="7657123" cy="36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CDF6E-158E-FA39-B50F-A6F34D4E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533251"/>
            <a:ext cx="11989416" cy="57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664D5-9E6E-A528-B375-3737E21E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DCF878-E6F0-733B-E90C-89E32B21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533251"/>
            <a:ext cx="11989416" cy="5791498"/>
          </a:xfrm>
          <a:prstGeom prst="rect">
            <a:avLst/>
          </a:prstGeom>
        </p:spPr>
      </p:pic>
      <p:pic>
        <p:nvPicPr>
          <p:cNvPr id="3" name="Picture 2" descr="black drone">
            <a:extLst>
              <a:ext uri="{FF2B5EF4-FFF2-40B4-BE49-F238E27FC236}">
                <a16:creationId xmlns:a16="http://schemas.microsoft.com/office/drawing/2014/main" id="{F82A861B-1D9C-DE0E-1FB7-81DE99F58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20" y="5666961"/>
            <a:ext cx="482566" cy="2356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E33CA1-10E9-0A78-0D6A-4FF6712274DF}"/>
              </a:ext>
            </a:extLst>
          </p:cNvPr>
          <p:cNvSpPr/>
          <p:nvPr/>
        </p:nvSpPr>
        <p:spPr>
          <a:xfrm>
            <a:off x="3730999" y="1401866"/>
            <a:ext cx="935665" cy="40705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D0E910-9599-D216-0ED5-82D3B226D4A2}"/>
              </a:ext>
            </a:extLst>
          </p:cNvPr>
          <p:cNvSpPr/>
          <p:nvPr/>
        </p:nvSpPr>
        <p:spPr>
          <a:xfrm>
            <a:off x="7148770" y="5572224"/>
            <a:ext cx="935665" cy="35986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53F243-50F4-4846-FBB3-A5E60F6917D2}"/>
              </a:ext>
            </a:extLst>
          </p:cNvPr>
          <p:cNvCxnSpPr>
            <a:cxnSpLocks/>
          </p:cNvCxnSpPr>
          <p:nvPr/>
        </p:nvCxnSpPr>
        <p:spPr>
          <a:xfrm>
            <a:off x="4430415" y="1808921"/>
            <a:ext cx="2837590" cy="3622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02FDDD-500F-5814-4DDC-EB5B45AA1D2A}"/>
              </a:ext>
            </a:extLst>
          </p:cNvPr>
          <p:cNvSpPr txBox="1"/>
          <p:nvPr/>
        </p:nvSpPr>
        <p:spPr>
          <a:xfrm>
            <a:off x="6891818" y="596458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Pad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FD22B-FF43-AA46-9FD6-B57F214927AC}"/>
              </a:ext>
            </a:extLst>
          </p:cNvPr>
          <p:cNvSpPr txBox="1"/>
          <p:nvPr/>
        </p:nvSpPr>
        <p:spPr>
          <a:xfrm>
            <a:off x="4743082" y="14361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6504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D8B2-9F55-7054-FD41-984992BDC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1F2BE3-57AC-002F-E88A-CBF5C81C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" y="697455"/>
            <a:ext cx="11988940" cy="5791268"/>
          </a:xfrm>
          <a:prstGeom prst="rect">
            <a:avLst/>
          </a:prstGeom>
        </p:spPr>
      </p:pic>
      <p:pic>
        <p:nvPicPr>
          <p:cNvPr id="3" name="Picture 2" descr="A black keyboard on a white surface">
            <a:extLst>
              <a:ext uri="{FF2B5EF4-FFF2-40B4-BE49-F238E27FC236}">
                <a16:creationId xmlns:a16="http://schemas.microsoft.com/office/drawing/2014/main" id="{1F205FDA-4EF4-768A-6AD5-2A6553497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85" y="2487171"/>
            <a:ext cx="5086022" cy="20900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E5C1BE-514A-8E99-46FD-C8592BFF94B6}"/>
              </a:ext>
            </a:extLst>
          </p:cNvPr>
          <p:cNvSpPr/>
          <p:nvPr/>
        </p:nvSpPr>
        <p:spPr>
          <a:xfrm rot="20960361">
            <a:off x="3756215" y="3357990"/>
            <a:ext cx="326628" cy="4978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ECE71E-B9E6-EBD4-E25B-C57B3262C5A1}"/>
              </a:ext>
            </a:extLst>
          </p:cNvPr>
          <p:cNvSpPr/>
          <p:nvPr/>
        </p:nvSpPr>
        <p:spPr>
          <a:xfrm rot="16200000">
            <a:off x="6545442" y="3766843"/>
            <a:ext cx="377558" cy="71361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CC6E2-6033-2E67-8F64-2C5CEE00B803}"/>
              </a:ext>
            </a:extLst>
          </p:cNvPr>
          <p:cNvSpPr txBox="1"/>
          <p:nvPr/>
        </p:nvSpPr>
        <p:spPr>
          <a:xfrm>
            <a:off x="1066801" y="2905780"/>
            <a:ext cx="191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 thrust force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8C478-3BF1-9D4D-06E3-2BAF64D129B5}"/>
              </a:ext>
            </a:extLst>
          </p:cNvPr>
          <p:cNvSpPr txBox="1"/>
          <p:nvPr/>
        </p:nvSpPr>
        <p:spPr>
          <a:xfrm>
            <a:off x="8571764" y="3158607"/>
            <a:ext cx="195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 tilt angle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6CC26-05B6-D888-C82E-187D44393C0D}"/>
              </a:ext>
            </a:extLst>
          </p:cNvPr>
          <p:cNvCxnSpPr/>
          <p:nvPr/>
        </p:nvCxnSpPr>
        <p:spPr>
          <a:xfrm>
            <a:off x="2825791" y="3285941"/>
            <a:ext cx="837708" cy="1430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5E086F-5142-DB0C-7F8F-828D17651DDF}"/>
              </a:ext>
            </a:extLst>
          </p:cNvPr>
          <p:cNvCxnSpPr/>
          <p:nvPr/>
        </p:nvCxnSpPr>
        <p:spPr>
          <a:xfrm flipH="1">
            <a:off x="7031039" y="3429000"/>
            <a:ext cx="1670509" cy="5058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13188-D4A4-0FF8-7F9B-8B60E615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41EB2-462E-3DA4-08A3-E47D14CA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" y="184308"/>
            <a:ext cx="11856710" cy="5727394"/>
          </a:xfrm>
          <a:prstGeom prst="rect">
            <a:avLst/>
          </a:prstGeom>
        </p:spPr>
      </p:pic>
      <p:pic>
        <p:nvPicPr>
          <p:cNvPr id="3" name="Picture 2" descr="A black keyboard on a white surface">
            <a:extLst>
              <a:ext uri="{FF2B5EF4-FFF2-40B4-BE49-F238E27FC236}">
                <a16:creationId xmlns:a16="http://schemas.microsoft.com/office/drawing/2014/main" id="{1A8F85FA-7460-F441-8DFE-3EE74F81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85" y="2487171"/>
            <a:ext cx="5086022" cy="209003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9EE5EC-5B0A-F3F2-8FA5-D22551378D40}"/>
              </a:ext>
            </a:extLst>
          </p:cNvPr>
          <p:cNvSpPr/>
          <p:nvPr/>
        </p:nvSpPr>
        <p:spPr>
          <a:xfrm rot="20960361">
            <a:off x="3756215" y="3357990"/>
            <a:ext cx="326628" cy="4978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9D1F-5F8B-E1D5-99E9-8BE9B6000630}"/>
              </a:ext>
            </a:extLst>
          </p:cNvPr>
          <p:cNvSpPr txBox="1"/>
          <p:nvPr/>
        </p:nvSpPr>
        <p:spPr>
          <a:xfrm>
            <a:off x="1657719" y="3049693"/>
            <a:ext cx="148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Thrust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C9424-89F5-407D-84CD-ABC1EE166F2B}"/>
              </a:ext>
            </a:extLst>
          </p:cNvPr>
          <p:cNvCxnSpPr/>
          <p:nvPr/>
        </p:nvCxnSpPr>
        <p:spPr>
          <a:xfrm>
            <a:off x="2825791" y="3285941"/>
            <a:ext cx="837708" cy="1430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CDAEF-0382-C1A6-E309-93C3384AB64A}"/>
              </a:ext>
            </a:extLst>
          </p:cNvPr>
          <p:cNvCxnSpPr/>
          <p:nvPr/>
        </p:nvCxnSpPr>
        <p:spPr>
          <a:xfrm flipV="1">
            <a:off x="3712982" y="946298"/>
            <a:ext cx="0" cy="633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3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201D-40F7-E65C-5B92-3A2B75D32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81EA26-4707-C653-440F-B0A9283E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5" y="313262"/>
            <a:ext cx="11856710" cy="5727394"/>
          </a:xfrm>
          <a:prstGeom prst="rect">
            <a:avLst/>
          </a:prstGeom>
        </p:spPr>
      </p:pic>
      <p:pic>
        <p:nvPicPr>
          <p:cNvPr id="3" name="Picture 2" descr="A black keyboard on a white surface">
            <a:extLst>
              <a:ext uri="{FF2B5EF4-FFF2-40B4-BE49-F238E27FC236}">
                <a16:creationId xmlns:a16="http://schemas.microsoft.com/office/drawing/2014/main" id="{A50B7544-52A5-4DC1-E2DF-BC83ACF33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85" y="2487171"/>
            <a:ext cx="5086022" cy="20900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F1B93D-E18C-246E-1708-952929E7BEB2}"/>
              </a:ext>
            </a:extLst>
          </p:cNvPr>
          <p:cNvSpPr/>
          <p:nvPr/>
        </p:nvSpPr>
        <p:spPr>
          <a:xfrm rot="16200000">
            <a:off x="6545442" y="3766843"/>
            <a:ext cx="377558" cy="71361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45330-8238-1FCF-D4CD-BF5347BE0347}"/>
              </a:ext>
            </a:extLst>
          </p:cNvPr>
          <p:cNvSpPr txBox="1"/>
          <p:nvPr/>
        </p:nvSpPr>
        <p:spPr>
          <a:xfrm>
            <a:off x="8294493" y="3224412"/>
            <a:ext cx="1952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Tilt angle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1522D4-2820-3F52-E0C5-47D88AC21C0D}"/>
              </a:ext>
            </a:extLst>
          </p:cNvPr>
          <p:cNvCxnSpPr/>
          <p:nvPr/>
        </p:nvCxnSpPr>
        <p:spPr>
          <a:xfrm flipH="1">
            <a:off x="7031039" y="3429000"/>
            <a:ext cx="1670509" cy="5058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lock Arc 13">
            <a:extLst>
              <a:ext uri="{FF2B5EF4-FFF2-40B4-BE49-F238E27FC236}">
                <a16:creationId xmlns:a16="http://schemas.microsoft.com/office/drawing/2014/main" id="{3D0DFBF1-B53B-1B15-9C06-CEDAB068F538}"/>
              </a:ext>
            </a:extLst>
          </p:cNvPr>
          <p:cNvSpPr/>
          <p:nvPr/>
        </p:nvSpPr>
        <p:spPr>
          <a:xfrm rot="10800000">
            <a:off x="3734292" y="1109079"/>
            <a:ext cx="973393" cy="802312"/>
          </a:xfrm>
          <a:prstGeom prst="blockArc">
            <a:avLst>
              <a:gd name="adj1" fmla="val 10800000"/>
              <a:gd name="adj2" fmla="val 203481"/>
              <a:gd name="adj3" fmla="val 1094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2208FF5-1207-C4CA-45A5-8ADC68E22064}"/>
              </a:ext>
            </a:extLst>
          </p:cNvPr>
          <p:cNvSpPr/>
          <p:nvPr/>
        </p:nvSpPr>
        <p:spPr>
          <a:xfrm rot="10637056">
            <a:off x="3679790" y="1324745"/>
            <a:ext cx="189517" cy="22696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75509F0-E53A-2D29-5174-B91BC6F880AD}"/>
              </a:ext>
            </a:extLst>
          </p:cNvPr>
          <p:cNvSpPr/>
          <p:nvPr/>
        </p:nvSpPr>
        <p:spPr>
          <a:xfrm rot="10800000">
            <a:off x="4567135" y="1324745"/>
            <a:ext cx="189517" cy="22696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5522-7578-29FC-89A2-4EEFDEBE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D7F1A3-7D48-4140-2B83-56773255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" y="184308"/>
            <a:ext cx="11856710" cy="5727394"/>
          </a:xfrm>
          <a:prstGeom prst="rect">
            <a:avLst/>
          </a:prstGeom>
        </p:spPr>
      </p:pic>
      <p:pic>
        <p:nvPicPr>
          <p:cNvPr id="3" name="Picture 2" descr="black drone">
            <a:extLst>
              <a:ext uri="{FF2B5EF4-FFF2-40B4-BE49-F238E27FC236}">
                <a16:creationId xmlns:a16="http://schemas.microsoft.com/office/drawing/2014/main" id="{C1A42731-642E-25AC-90FE-18DC52437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9036">
            <a:off x="7486692" y="5169204"/>
            <a:ext cx="482566" cy="235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94443C-E0EF-C9AB-CED3-BD310E90F3E7}"/>
              </a:ext>
            </a:extLst>
          </p:cNvPr>
          <p:cNvSpPr/>
          <p:nvPr/>
        </p:nvSpPr>
        <p:spPr>
          <a:xfrm>
            <a:off x="3751990" y="879004"/>
            <a:ext cx="1032387" cy="84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A6EDDB13-3BAE-3B44-9EC2-69FD7D2B9995}"/>
              </a:ext>
            </a:extLst>
          </p:cNvPr>
          <p:cNvSpPr/>
          <p:nvPr/>
        </p:nvSpPr>
        <p:spPr>
          <a:xfrm>
            <a:off x="7303222" y="4834934"/>
            <a:ext cx="819641" cy="785810"/>
          </a:xfrm>
          <a:prstGeom prst="noSmoking">
            <a:avLst>
              <a:gd name="adj" fmla="val 39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0F972-7ABD-0A53-8732-44812182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26415E-22FA-EE3C-C958-2B4520D7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0" y="178447"/>
            <a:ext cx="11856710" cy="5727394"/>
          </a:xfrm>
          <a:prstGeom prst="rect">
            <a:avLst/>
          </a:prstGeom>
        </p:spPr>
      </p:pic>
      <p:pic>
        <p:nvPicPr>
          <p:cNvPr id="3" name="Picture 2" descr="black drone">
            <a:extLst>
              <a:ext uri="{FF2B5EF4-FFF2-40B4-BE49-F238E27FC236}">
                <a16:creationId xmlns:a16="http://schemas.microsoft.com/office/drawing/2014/main" id="{13F8AE47-475F-BF7E-60B6-D0C5165D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432" y="2431904"/>
            <a:ext cx="482566" cy="235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D14223-4D13-1A6C-7423-83A793DEF396}"/>
              </a:ext>
            </a:extLst>
          </p:cNvPr>
          <p:cNvSpPr/>
          <p:nvPr/>
        </p:nvSpPr>
        <p:spPr>
          <a:xfrm>
            <a:off x="3751990" y="879004"/>
            <a:ext cx="1032387" cy="84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10D3F319-3B9F-EC84-CCF9-BA45674F5EDD}"/>
              </a:ext>
            </a:extLst>
          </p:cNvPr>
          <p:cNvSpPr/>
          <p:nvPr/>
        </p:nvSpPr>
        <p:spPr>
          <a:xfrm>
            <a:off x="11368894" y="2156813"/>
            <a:ext cx="819641" cy="785810"/>
          </a:xfrm>
          <a:prstGeom prst="noSmoking">
            <a:avLst>
              <a:gd name="adj" fmla="val 39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9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0C86D-403C-C026-FC38-62E0564E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93B95-A5A2-E7F9-4199-458414FD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" y="184308"/>
            <a:ext cx="11856710" cy="572739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AC49BC-43E0-07F0-9D3D-38E7086C02CC}"/>
              </a:ext>
            </a:extLst>
          </p:cNvPr>
          <p:cNvSpPr/>
          <p:nvPr/>
        </p:nvSpPr>
        <p:spPr>
          <a:xfrm>
            <a:off x="46210" y="184308"/>
            <a:ext cx="2198759" cy="179335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Jensen</dc:creator>
  <cp:lastModifiedBy>Emily Jensen</cp:lastModifiedBy>
  <cp:revision>8</cp:revision>
  <dcterms:created xsi:type="dcterms:W3CDTF">2024-02-07T18:43:57Z</dcterms:created>
  <dcterms:modified xsi:type="dcterms:W3CDTF">2024-02-20T23:24:42Z</dcterms:modified>
</cp:coreProperties>
</file>