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Cairo Mateus, Ketlen Fernandes e Rodrigo Martins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Instalando o GIT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Windows: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Vá no site do GIT e faça o download do executável do GIT.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Ubuntu: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Existe algumas formas de se instalar o git no Ubuntu. Uma dela é baixando o arquivo do .taz.gz do git e fazer a instalação, outra forma é instalar via terminar com o seguinte comando: </a:t>
            </a:r>
            <a:r>
              <a:rPr b="1" lang="pt-BR">
                <a:solidFill>
                  <a:srgbClr val="666666"/>
                </a:solidFill>
              </a:rPr>
              <a:t>sudo apt-get install git</a:t>
            </a:r>
            <a:r>
              <a:rPr lang="pt-BR">
                <a:solidFill>
                  <a:srgbClr val="666666"/>
                </a:solidFill>
              </a:rPr>
              <a:t>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GIT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a instalação do GIT é necessário realizar a configuração do usuário.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66666"/>
                </a:solidFill>
                <a:highlight>
                  <a:srgbClr val="FFFFFF"/>
                </a:highlight>
              </a:rPr>
              <a:t>git config --global user.name "Nome"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66666"/>
                </a:solidFill>
              </a:rPr>
              <a:t>git config --global user.email seu_email@email.com</a:t>
            </a:r>
            <a:endParaRPr b="1"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Inicializando um repositório no GIT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inicializar um repositório no GIT basta executar o seguinte comando: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66666"/>
                </a:solidFill>
                <a:highlight>
                  <a:srgbClr val="FFFFFF"/>
                </a:highlight>
              </a:rPr>
              <a:t>git init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Caso você criará uma cópia a partir de um repositório existente, é necessário executar o seguinte comando: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66666"/>
                </a:solidFill>
                <a:highlight>
                  <a:srgbClr val="FFFFFF"/>
                </a:highlight>
              </a:rPr>
              <a:t>git clone /path/to/repository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 de arquivos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Quando é realizado a alteração em um arquivo, ele precisa ser adicionado aos arquivos </a:t>
            </a:r>
            <a:r>
              <a:rPr lang="pt-BR" sz="1600"/>
              <a:t>pendentes</a:t>
            </a:r>
            <a:r>
              <a:rPr lang="pt-BR" sz="1600"/>
              <a:t> de commit, dessa forma o git proporciona o comando: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666666"/>
                </a:solidFill>
                <a:highlight>
                  <a:srgbClr val="FFFFFF"/>
                </a:highlight>
              </a:rPr>
              <a:t>git add &lt;nome_do_arquivo&gt;</a:t>
            </a:r>
            <a:br>
              <a:rPr b="1" lang="pt-BR" sz="1600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b="1" lang="pt-BR" sz="1600">
                <a:solidFill>
                  <a:srgbClr val="666666"/>
                </a:solidFill>
                <a:highlight>
                  <a:srgbClr val="FFFFFF"/>
                </a:highlight>
              </a:rPr>
              <a:t>git add *</a:t>
            </a:r>
            <a:endParaRPr b="1"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</a:rPr>
              <a:t>Após os itens terem sido adicionados nos arquivos pendentes para commit, o commit pode ser realizado da seguinte forma: 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666666"/>
                </a:solidFill>
                <a:highlight>
                  <a:srgbClr val="FFFFFF"/>
                </a:highlight>
              </a:rPr>
              <a:t>git commit -m "Mensagem do commit"</a:t>
            </a:r>
            <a:endParaRPr b="1"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666666"/>
                </a:solidFill>
                <a:highlight>
                  <a:srgbClr val="FFFFFF"/>
                </a:highlight>
              </a:rPr>
              <a:t>Obs.: 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</a:rPr>
              <a:t>Quando um commit é realizado, não significa que foi atualizado o repositório remoto. Significa que as alterações realizadas estão salvas em uma versão do commit.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Repositórios remotos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conectar um projeto a um repositório remoto, é necessário a adição de um “remote”. Que pode ser feito da seguinte forma: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66666"/>
                </a:solidFill>
                <a:highlight>
                  <a:srgbClr val="FFFFFF"/>
                </a:highlight>
              </a:rPr>
              <a:t>git remote add &lt;name/origin&gt; &lt;server&gt;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Atualizando repositório remoto, com alterações locais: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66666"/>
                </a:solidFill>
                <a:highlight>
                  <a:srgbClr val="FFFFFF"/>
                </a:highlight>
              </a:rPr>
              <a:t>git push &lt;remote/origin&gt; &lt;branch/master&gt;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Atualizando repositório local, com alterações remotas: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66666"/>
                </a:solidFill>
                <a:highlight>
                  <a:srgbClr val="FFFFFF"/>
                </a:highlight>
              </a:rPr>
              <a:t>git pull &lt;remote/origin&gt; &lt;branch/master&gt;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comandos interessantes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status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branch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merge &lt;branch&gt;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log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