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6"/>
  </p:notesMasterIdLst>
  <p:sldIdLst>
    <p:sldId id="256" r:id="rId5"/>
  </p:sldIdLst>
  <p:sldSz cx="384048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391866"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783732"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175598"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567464"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195933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2351196"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2743062"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3134928"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392E"/>
    <a:srgbClr val="483C32"/>
    <a:srgbClr val="E5EEBB"/>
    <a:srgbClr val="9FA28B"/>
    <a:srgbClr val="D9D2CA"/>
    <a:srgbClr val="BFB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a:tcStyle>
        <a:tcBdr/>
        <a:fill>
          <a:solidFill>
            <a:srgbClr val="E7E7ED"/>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Times New Roman"/>
          <a:ea typeface="Times New Roman"/>
          <a:cs typeface="Times New Roman"/>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imes New Roman"/>
          <a:ea typeface="Times New Roman"/>
          <a:cs typeface="Times New Roman"/>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Times New Roman"/>
          <a:ea typeface="Times New Roman"/>
          <a:cs typeface="Times New Roman"/>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imes New Roman"/>
          <a:ea typeface="Times New Roman"/>
          <a:cs typeface="Times New Roman"/>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172" autoAdjust="0"/>
    <p:restoredTop sz="94648"/>
  </p:normalViewPr>
  <p:slideViewPr>
    <p:cSldViewPr snapToGrid="0">
      <p:cViewPr>
        <p:scale>
          <a:sx n="25" d="100"/>
          <a:sy n="25" d="100"/>
        </p:scale>
        <p:origin x="251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428750" y="685800"/>
            <a:ext cx="40005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91866" latinLnBrk="0">
      <a:spcBef>
        <a:spcPts val="300"/>
      </a:spcBef>
      <a:defRPr sz="1000">
        <a:latin typeface="+mj-lt"/>
        <a:ea typeface="+mj-ea"/>
        <a:cs typeface="+mj-cs"/>
        <a:sym typeface="Calibri"/>
      </a:defRPr>
    </a:lvl1pPr>
    <a:lvl2pPr indent="228600" defTabSz="391866" latinLnBrk="0">
      <a:spcBef>
        <a:spcPts val="300"/>
      </a:spcBef>
      <a:defRPr sz="1000">
        <a:latin typeface="+mj-lt"/>
        <a:ea typeface="+mj-ea"/>
        <a:cs typeface="+mj-cs"/>
        <a:sym typeface="Calibri"/>
      </a:defRPr>
    </a:lvl2pPr>
    <a:lvl3pPr indent="457200" defTabSz="391866" latinLnBrk="0">
      <a:spcBef>
        <a:spcPts val="300"/>
      </a:spcBef>
      <a:defRPr sz="1000">
        <a:latin typeface="+mj-lt"/>
        <a:ea typeface="+mj-ea"/>
        <a:cs typeface="+mj-cs"/>
        <a:sym typeface="Calibri"/>
      </a:defRPr>
    </a:lvl3pPr>
    <a:lvl4pPr indent="685800" defTabSz="391866" latinLnBrk="0">
      <a:spcBef>
        <a:spcPts val="300"/>
      </a:spcBef>
      <a:defRPr sz="1000">
        <a:latin typeface="+mj-lt"/>
        <a:ea typeface="+mj-ea"/>
        <a:cs typeface="+mj-cs"/>
        <a:sym typeface="Calibri"/>
      </a:defRPr>
    </a:lvl4pPr>
    <a:lvl5pPr indent="914400" defTabSz="391866" latinLnBrk="0">
      <a:spcBef>
        <a:spcPts val="300"/>
      </a:spcBef>
      <a:defRPr sz="1000">
        <a:latin typeface="+mj-lt"/>
        <a:ea typeface="+mj-ea"/>
        <a:cs typeface="+mj-cs"/>
        <a:sym typeface="Calibri"/>
      </a:defRPr>
    </a:lvl5pPr>
    <a:lvl6pPr indent="1143000" defTabSz="391866" latinLnBrk="0">
      <a:spcBef>
        <a:spcPts val="300"/>
      </a:spcBef>
      <a:defRPr sz="1000">
        <a:latin typeface="+mj-lt"/>
        <a:ea typeface="+mj-ea"/>
        <a:cs typeface="+mj-cs"/>
        <a:sym typeface="Calibri"/>
      </a:defRPr>
    </a:lvl6pPr>
    <a:lvl7pPr indent="1371600" defTabSz="391866" latinLnBrk="0">
      <a:spcBef>
        <a:spcPts val="300"/>
      </a:spcBef>
      <a:defRPr sz="1000">
        <a:latin typeface="+mj-lt"/>
        <a:ea typeface="+mj-ea"/>
        <a:cs typeface="+mj-cs"/>
        <a:sym typeface="Calibri"/>
      </a:defRPr>
    </a:lvl7pPr>
    <a:lvl8pPr indent="1600200" defTabSz="391866" latinLnBrk="0">
      <a:spcBef>
        <a:spcPts val="300"/>
      </a:spcBef>
      <a:defRPr sz="1000">
        <a:latin typeface="+mj-lt"/>
        <a:ea typeface="+mj-ea"/>
        <a:cs typeface="+mj-cs"/>
        <a:sym typeface="Calibri"/>
      </a:defRPr>
    </a:lvl8pPr>
    <a:lvl9pPr indent="1828800" defTabSz="391866" latinLnBrk="0">
      <a:spcBef>
        <a:spcPts val="300"/>
      </a:spcBef>
      <a:defRPr sz="10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3588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2880917" y="10226674"/>
            <a:ext cx="32642969" cy="7054852"/>
          </a:xfrm>
          <a:prstGeom prst="rect">
            <a:avLst/>
          </a:prstGeom>
        </p:spPr>
        <p:txBody>
          <a:bodyPr/>
          <a:lstStyle/>
          <a:p>
            <a:r>
              <a:t>Title Text</a:t>
            </a:r>
          </a:p>
        </p:txBody>
      </p:sp>
      <p:sp>
        <p:nvSpPr>
          <p:cNvPr id="12" name="Body Level One…"/>
          <p:cNvSpPr txBox="1">
            <a:spLocks noGrp="1"/>
          </p:cNvSpPr>
          <p:nvPr>
            <p:ph type="body" sz="quarter" idx="1"/>
          </p:nvPr>
        </p:nvSpPr>
        <p:spPr>
          <a:xfrm>
            <a:off x="5760443" y="18653126"/>
            <a:ext cx="26883917" cy="8413751"/>
          </a:xfrm>
          <a:prstGeom prst="rect">
            <a:avLst/>
          </a:prstGeom>
        </p:spPr>
        <p:txBody>
          <a:bodyPr/>
          <a:lstStyle>
            <a:lvl1pPr marL="0" indent="0" algn="ctr">
              <a:buSzTx/>
              <a:buNone/>
            </a:lvl1pPr>
            <a:lvl2pPr marL="0" indent="470239" algn="ctr">
              <a:buSzTx/>
              <a:buNone/>
            </a:lvl2pPr>
            <a:lvl3pPr marL="0" indent="940478" algn="ctr">
              <a:buSzTx/>
              <a:buNone/>
            </a:lvl3pPr>
            <a:lvl4pPr marL="0" indent="1410718" algn="ctr">
              <a:buSzTx/>
              <a:buNone/>
            </a:lvl4pPr>
            <a:lvl5pPr marL="0" indent="1880957" algn="ctr">
              <a:buSzTx/>
              <a:buNone/>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033713" y="21153438"/>
            <a:ext cx="32644358" cy="6537326"/>
          </a:xfrm>
          <a:prstGeom prst="rect">
            <a:avLst/>
          </a:prstGeom>
        </p:spPr>
        <p:txBody>
          <a:bodyPr anchor="t"/>
          <a:lstStyle>
            <a:lvl1pPr algn="l">
              <a:defRPr sz="4080" b="1" cap="all"/>
            </a:lvl1pPr>
          </a:lstStyle>
          <a:p>
            <a:r>
              <a:t>Title Text</a:t>
            </a:r>
          </a:p>
        </p:txBody>
      </p:sp>
      <p:sp>
        <p:nvSpPr>
          <p:cNvPr id="30" name="Body Level One…"/>
          <p:cNvSpPr txBox="1">
            <a:spLocks noGrp="1"/>
          </p:cNvSpPr>
          <p:nvPr>
            <p:ph type="body" sz="quarter" idx="1"/>
          </p:nvPr>
        </p:nvSpPr>
        <p:spPr>
          <a:xfrm>
            <a:off x="3033713" y="13952539"/>
            <a:ext cx="32644358" cy="7200901"/>
          </a:xfrm>
          <a:prstGeom prst="rect">
            <a:avLst/>
          </a:prstGeom>
        </p:spPr>
        <p:txBody>
          <a:bodyPr anchor="b"/>
          <a:lstStyle>
            <a:lvl1pPr marL="0" indent="0">
              <a:spcBef>
                <a:spcPts val="480"/>
              </a:spcBef>
              <a:buSzTx/>
              <a:buNone/>
              <a:defRPr sz="2040"/>
            </a:lvl1pPr>
            <a:lvl2pPr marL="0" indent="470239">
              <a:spcBef>
                <a:spcPts val="480"/>
              </a:spcBef>
              <a:buSzTx/>
              <a:buNone/>
              <a:defRPr sz="2040"/>
            </a:lvl2pPr>
            <a:lvl3pPr marL="0" indent="940478">
              <a:spcBef>
                <a:spcPts val="480"/>
              </a:spcBef>
              <a:buSzTx/>
              <a:buNone/>
              <a:defRPr sz="2040"/>
            </a:lvl3pPr>
            <a:lvl4pPr marL="0" indent="1410718">
              <a:spcBef>
                <a:spcPts val="480"/>
              </a:spcBef>
              <a:buSzTx/>
              <a:buNone/>
              <a:defRPr sz="2040"/>
            </a:lvl4pPr>
            <a:lvl5pPr marL="0" indent="1880957">
              <a:spcBef>
                <a:spcPts val="480"/>
              </a:spcBef>
              <a:buSzTx/>
              <a:buNone/>
              <a:defRPr sz="204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2880916" y="9509126"/>
            <a:ext cx="16254810" cy="19751675"/>
          </a:xfrm>
          <a:prstGeom prst="rect">
            <a:avLst/>
          </a:prstGeom>
        </p:spPr>
        <p:txBody>
          <a:bodyPr/>
          <a:lstStyle>
            <a:lvl1pPr>
              <a:spcBef>
                <a:spcPts val="600"/>
              </a:spcBef>
              <a:defRPr sz="2880"/>
            </a:lvl1pPr>
            <a:lvl2pPr marL="3846353" indent="-1602919">
              <a:spcBef>
                <a:spcPts val="600"/>
              </a:spcBef>
              <a:defRPr sz="2880"/>
            </a:lvl2pPr>
            <a:lvl3pPr marL="6070468" indent="-1583599">
              <a:spcBef>
                <a:spcPts val="600"/>
              </a:spcBef>
              <a:defRPr sz="2880"/>
            </a:lvl3pPr>
            <a:lvl4pPr marL="8527660" indent="-1797360">
              <a:spcBef>
                <a:spcPts val="600"/>
              </a:spcBef>
              <a:defRPr sz="2880"/>
            </a:lvl4pPr>
            <a:lvl5pPr marL="10770113" indent="-1794745">
              <a:spcBef>
                <a:spcPts val="600"/>
              </a:spcBef>
              <a:defRPr sz="288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919685" y="1317625"/>
            <a:ext cx="34565433" cy="5486401"/>
          </a:xfrm>
          <a:prstGeom prst="rect">
            <a:avLst/>
          </a:prstGeom>
        </p:spPr>
        <p:txBody>
          <a:bodyPr/>
          <a:lstStyle/>
          <a:p>
            <a:r>
              <a:t>Title Text</a:t>
            </a:r>
          </a:p>
        </p:txBody>
      </p:sp>
      <p:sp>
        <p:nvSpPr>
          <p:cNvPr id="48" name="Body Level One…"/>
          <p:cNvSpPr txBox="1">
            <a:spLocks noGrp="1"/>
          </p:cNvSpPr>
          <p:nvPr>
            <p:ph type="body" sz="quarter" idx="1"/>
          </p:nvPr>
        </p:nvSpPr>
        <p:spPr>
          <a:xfrm>
            <a:off x="1919684" y="7369175"/>
            <a:ext cx="16968789" cy="3070226"/>
          </a:xfrm>
          <a:prstGeom prst="rect">
            <a:avLst/>
          </a:prstGeom>
        </p:spPr>
        <p:txBody>
          <a:bodyPr anchor="b"/>
          <a:lstStyle>
            <a:lvl1pPr marL="0" indent="0">
              <a:spcBef>
                <a:spcPts val="600"/>
              </a:spcBef>
              <a:buSzTx/>
              <a:buNone/>
              <a:defRPr sz="2520" b="1"/>
            </a:lvl1pPr>
            <a:lvl2pPr marL="0" indent="470239">
              <a:spcBef>
                <a:spcPts val="600"/>
              </a:spcBef>
              <a:buSzTx/>
              <a:buNone/>
              <a:defRPr sz="2520" b="1"/>
            </a:lvl2pPr>
            <a:lvl3pPr marL="0" indent="940478">
              <a:spcBef>
                <a:spcPts val="600"/>
              </a:spcBef>
              <a:buSzTx/>
              <a:buNone/>
              <a:defRPr sz="2520" b="1"/>
            </a:lvl3pPr>
            <a:lvl4pPr marL="0" indent="1410718">
              <a:spcBef>
                <a:spcPts val="600"/>
              </a:spcBef>
              <a:buSzTx/>
              <a:buNone/>
              <a:defRPr sz="2520" b="1"/>
            </a:lvl4pPr>
            <a:lvl5pPr marL="0" indent="1880957">
              <a:spcBef>
                <a:spcPts val="600"/>
              </a:spcBef>
              <a:buSzTx/>
              <a:buNone/>
              <a:defRPr sz="252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19509384" y="7369175"/>
            <a:ext cx="16975732" cy="3070226"/>
          </a:xfrm>
          <a:prstGeom prst="rect">
            <a:avLst/>
          </a:prstGeom>
        </p:spPr>
        <p:txBody>
          <a:bodyPr anchor="b"/>
          <a:lstStyle>
            <a:lvl1pPr marL="0" indent="0">
              <a:spcBef>
                <a:spcPts val="600"/>
              </a:spcBef>
              <a:buSzTx/>
              <a:buNone/>
              <a:defRPr sz="2100" b="1"/>
            </a:lvl1pPr>
          </a:lstStyle>
          <a:p>
            <a:pPr marL="0" indent="0">
              <a:spcBef>
                <a:spcPts val="500"/>
              </a:spcBef>
              <a:buSzTx/>
              <a:buNone/>
              <a:defRPr sz="21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1919684" y="1311275"/>
            <a:ext cx="12634915" cy="5576890"/>
          </a:xfrm>
          <a:prstGeom prst="rect">
            <a:avLst/>
          </a:prstGeom>
        </p:spPr>
        <p:txBody>
          <a:bodyPr anchor="b"/>
          <a:lstStyle>
            <a:lvl1pPr algn="l">
              <a:defRPr sz="2040" b="1"/>
            </a:lvl1pPr>
          </a:lstStyle>
          <a:p>
            <a:r>
              <a:t>Title Text</a:t>
            </a:r>
          </a:p>
        </p:txBody>
      </p:sp>
      <p:sp>
        <p:nvSpPr>
          <p:cNvPr id="73" name="Body Level One…"/>
          <p:cNvSpPr txBox="1">
            <a:spLocks noGrp="1"/>
          </p:cNvSpPr>
          <p:nvPr>
            <p:ph type="body" idx="1"/>
          </p:nvPr>
        </p:nvSpPr>
        <p:spPr>
          <a:xfrm>
            <a:off x="15015766" y="1311276"/>
            <a:ext cx="21469351" cy="28093988"/>
          </a:xfrm>
          <a:prstGeom prst="rect">
            <a:avLst/>
          </a:prstGeom>
        </p:spPr>
        <p:txBody>
          <a:bodyPr/>
          <a:lstStyle>
            <a:lvl1pPr>
              <a:spcBef>
                <a:spcPts val="720"/>
              </a:spcBef>
              <a:defRPr sz="3240"/>
            </a:lvl1pPr>
            <a:lvl2pPr marL="3821308" indent="-1577874">
              <a:spcBef>
                <a:spcPts val="720"/>
              </a:spcBef>
              <a:defRPr sz="3240"/>
            </a:lvl2pPr>
            <a:lvl3pPr marL="5929074" indent="-1442207">
              <a:spcBef>
                <a:spcPts val="720"/>
              </a:spcBef>
              <a:defRPr sz="3240"/>
            </a:lvl3pPr>
            <a:lvl4pPr marL="8514444" indent="-1784143">
              <a:spcBef>
                <a:spcPts val="720"/>
              </a:spcBef>
              <a:defRPr sz="3240"/>
            </a:lvl4pPr>
            <a:lvl5pPr marL="10756916" indent="-1781549">
              <a:spcBef>
                <a:spcPts val="720"/>
              </a:spcBef>
              <a:defRPr sz="324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1919684" y="6888164"/>
            <a:ext cx="12634915" cy="22517101"/>
          </a:xfrm>
          <a:prstGeom prst="rect">
            <a:avLst/>
          </a:prstGeom>
        </p:spPr>
        <p:txBody>
          <a:bodyPr/>
          <a:lstStyle>
            <a:lvl1pPr marL="0" indent="0">
              <a:spcBef>
                <a:spcPts val="240"/>
              </a:spcBef>
              <a:buSzTx/>
              <a:buNone/>
              <a:defRPr sz="1200"/>
            </a:lvl1pPr>
          </a:lstStyle>
          <a:p>
            <a:pPr marL="0" indent="0">
              <a:spcBef>
                <a:spcPts val="200"/>
              </a:spcBef>
              <a:buSzTx/>
              <a:buNone/>
              <a:defRPr sz="12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7527332" y="23042563"/>
            <a:ext cx="23043157" cy="2720976"/>
          </a:xfrm>
          <a:prstGeom prst="rect">
            <a:avLst/>
          </a:prstGeom>
        </p:spPr>
        <p:txBody>
          <a:bodyPr anchor="b"/>
          <a:lstStyle>
            <a:lvl1pPr algn="l">
              <a:defRPr sz="2040" b="1"/>
            </a:lvl1pPr>
          </a:lstStyle>
          <a:p>
            <a:r>
              <a:t>Title Text</a:t>
            </a:r>
          </a:p>
        </p:txBody>
      </p:sp>
      <p:sp>
        <p:nvSpPr>
          <p:cNvPr id="83" name="Picture Placeholder 2"/>
          <p:cNvSpPr>
            <a:spLocks noGrp="1"/>
          </p:cNvSpPr>
          <p:nvPr>
            <p:ph type="pic" sz="half" idx="21"/>
          </p:nvPr>
        </p:nvSpPr>
        <p:spPr>
          <a:xfrm>
            <a:off x="7527332" y="2941637"/>
            <a:ext cx="23043157" cy="19750090"/>
          </a:xfrm>
          <a:prstGeom prst="rect">
            <a:avLst/>
          </a:prstGeom>
        </p:spPr>
        <p:txBody>
          <a:bodyPr lIns="91439" tIns="45719" rIns="91439" bIns="45719">
            <a:noAutofit/>
          </a:bodyPr>
          <a:lstStyle/>
          <a:p>
            <a:endParaRPr/>
          </a:p>
        </p:txBody>
      </p:sp>
      <p:sp>
        <p:nvSpPr>
          <p:cNvPr id="84" name="Body Level One…"/>
          <p:cNvSpPr txBox="1">
            <a:spLocks noGrp="1"/>
          </p:cNvSpPr>
          <p:nvPr>
            <p:ph type="body" sz="quarter" idx="1"/>
          </p:nvPr>
        </p:nvSpPr>
        <p:spPr>
          <a:xfrm>
            <a:off x="7527332" y="25763539"/>
            <a:ext cx="23043157" cy="3862388"/>
          </a:xfrm>
          <a:prstGeom prst="rect">
            <a:avLst/>
          </a:prstGeom>
        </p:spPr>
        <p:txBody>
          <a:bodyPr/>
          <a:lstStyle>
            <a:lvl1pPr marL="0" indent="0">
              <a:spcBef>
                <a:spcPts val="240"/>
              </a:spcBef>
              <a:buSzTx/>
              <a:buNone/>
              <a:defRPr sz="1440"/>
            </a:lvl1pPr>
            <a:lvl2pPr marL="0" indent="470239">
              <a:spcBef>
                <a:spcPts val="240"/>
              </a:spcBef>
              <a:buSzTx/>
              <a:buNone/>
              <a:defRPr sz="1440"/>
            </a:lvl2pPr>
            <a:lvl3pPr marL="0" indent="940478">
              <a:spcBef>
                <a:spcPts val="240"/>
              </a:spcBef>
              <a:buSzTx/>
              <a:buNone/>
              <a:defRPr sz="1440"/>
            </a:lvl3pPr>
            <a:lvl4pPr marL="0" indent="1410718">
              <a:spcBef>
                <a:spcPts val="240"/>
              </a:spcBef>
              <a:buSzTx/>
              <a:buNone/>
              <a:defRPr sz="1440"/>
            </a:lvl4pPr>
            <a:lvl5pPr marL="0" indent="1880957">
              <a:spcBef>
                <a:spcPts val="240"/>
              </a:spcBef>
              <a:buSzTx/>
              <a:buNone/>
              <a:defRPr sz="144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Off val="44000"/>
          </a:schemeClr>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880917" y="2927350"/>
            <a:ext cx="32642969" cy="548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86974" tIns="186974" rIns="186974" bIns="186974" anchor="ctr">
            <a:normAutofit/>
          </a:bodyPr>
          <a:lstStyle/>
          <a:p>
            <a:r>
              <a:t>Title Text</a:t>
            </a:r>
          </a:p>
        </p:txBody>
      </p:sp>
      <p:sp>
        <p:nvSpPr>
          <p:cNvPr id="3" name="Body Level One…"/>
          <p:cNvSpPr txBox="1">
            <a:spLocks noGrp="1"/>
          </p:cNvSpPr>
          <p:nvPr>
            <p:ph type="body" idx="1"/>
          </p:nvPr>
        </p:nvSpPr>
        <p:spPr>
          <a:xfrm>
            <a:off x="2880917" y="9509126"/>
            <a:ext cx="32642969" cy="197516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86974" tIns="186974" rIns="186974" bIns="18697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4123570" y="29991050"/>
            <a:ext cx="1400316" cy="1430196"/>
          </a:xfrm>
          <a:prstGeom prst="rect">
            <a:avLst/>
          </a:prstGeom>
          <a:ln w="12700">
            <a:miter lim="400000"/>
          </a:ln>
        </p:spPr>
        <p:txBody>
          <a:bodyPr wrap="none" lIns="186974" tIns="186974" rIns="186974" bIns="186974">
            <a:spAutoFit/>
          </a:bodyPr>
          <a:lstStyle>
            <a:lvl1pPr algn="r">
              <a:defRPr sz="684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1pPr>
      <a:lvl2pPr marL="0" marR="0" indent="0"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2pPr>
      <a:lvl3pPr marL="0" marR="0" indent="0"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3pPr>
      <a:lvl4pPr marL="0" marR="0" indent="0"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4pPr>
      <a:lvl5pPr marL="0" marR="0" indent="0"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5pPr>
      <a:lvl6pPr marL="0" marR="0" indent="470239"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6pPr>
      <a:lvl7pPr marL="0" marR="0" indent="940478"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7pPr>
      <a:lvl8pPr marL="0" marR="0" indent="1410718"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8pPr>
      <a:lvl9pPr marL="0" marR="0" indent="1880957" algn="ctr" defTabSz="4486866" rtl="0" latinLnBrk="0">
        <a:lnSpc>
          <a:spcPct val="100000"/>
        </a:lnSpc>
        <a:spcBef>
          <a:spcPts val="0"/>
        </a:spcBef>
        <a:spcAft>
          <a:spcPts val="0"/>
        </a:spcAft>
        <a:buClrTx/>
        <a:buSzTx/>
        <a:buFontTx/>
        <a:buNone/>
        <a:tabLst/>
        <a:defRPr sz="21600" b="0" i="0" u="none" strike="noStrike" cap="none" spc="0" baseline="0">
          <a:solidFill>
            <a:srgbClr val="000000"/>
          </a:solidFill>
          <a:uFillTx/>
          <a:latin typeface="Times New Roman"/>
          <a:ea typeface="Times New Roman"/>
          <a:cs typeface="Times New Roman"/>
          <a:sym typeface="Times New Roman"/>
        </a:defRPr>
      </a:lvl9pPr>
    </p:titleStyle>
    <p:bodyStyle>
      <a:lvl1pPr marL="1683391" marR="0" indent="-1683391"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1pPr>
      <a:lvl2pPr marL="3841127" marR="0" indent="-1597692"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2pPr>
      <a:lvl3pPr marL="5971159" marR="0" indent="-1484291"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3pPr>
      <a:lvl4pPr marL="8547076" marR="0" indent="-1816776"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4pPr>
      <a:lvl5pPr marL="10789500" marR="0" indent="-1814134"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5pPr>
      <a:lvl6pPr marL="11259740" marR="0" indent="-1814134"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6pPr>
      <a:lvl7pPr marL="11729980" marR="0" indent="-1814134"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7pPr>
      <a:lvl8pPr marL="12200219" marR="0" indent="-1814134"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8pPr>
      <a:lvl9pPr marL="12670458" marR="0" indent="-1814134" algn="l" defTabSz="4486866" rtl="0" latinLnBrk="0">
        <a:lnSpc>
          <a:spcPct val="100000"/>
        </a:lnSpc>
        <a:spcBef>
          <a:spcPts val="3720"/>
        </a:spcBef>
        <a:spcAft>
          <a:spcPts val="0"/>
        </a:spcAft>
        <a:buClrTx/>
        <a:buSzPct val="100000"/>
        <a:buFontTx/>
        <a:buChar char="»"/>
        <a:tabLst/>
        <a:defRPr sz="1572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1pPr>
      <a:lvl2pPr marL="0" marR="0" indent="470239"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2pPr>
      <a:lvl3pPr marL="0" marR="0" indent="940478"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3pPr>
      <a:lvl4pPr marL="0" marR="0" indent="1410718"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4pPr>
      <a:lvl5pPr marL="0" marR="0" indent="1880957"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5pPr>
      <a:lvl6pPr marL="0" marR="0" indent="2351196"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6pPr>
      <a:lvl7pPr marL="0" marR="0" indent="2821435"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7pPr>
      <a:lvl8pPr marL="0" marR="0" indent="3291674"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8pPr>
      <a:lvl9pPr marL="0" marR="0" indent="3761914" algn="r" defTabSz="1097280" rtl="0" latinLnBrk="0">
        <a:lnSpc>
          <a:spcPct val="100000"/>
        </a:lnSpc>
        <a:spcBef>
          <a:spcPts val="0"/>
        </a:spcBef>
        <a:spcAft>
          <a:spcPts val="0"/>
        </a:spcAft>
        <a:buClrTx/>
        <a:buSzTx/>
        <a:buFontTx/>
        <a:buNone/>
        <a:tabLst/>
        <a:defRPr sz="6840" b="0"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2CA"/>
        </a:solidFill>
        <a:effectLst/>
      </p:bgPr>
    </p:bg>
    <p:spTree>
      <p:nvGrpSpPr>
        <p:cNvPr id="1" name=""/>
        <p:cNvGrpSpPr/>
        <p:nvPr/>
      </p:nvGrpSpPr>
      <p:grpSpPr>
        <a:xfrm>
          <a:off x="0" y="0"/>
          <a:ext cx="0" cy="0"/>
          <a:chOff x="0" y="0"/>
          <a:chExt cx="0" cy="0"/>
        </a:xfrm>
      </p:grpSpPr>
      <p:sp>
        <p:nvSpPr>
          <p:cNvPr id="94" name="Text Box 5"/>
          <p:cNvSpPr txBox="1"/>
          <p:nvPr/>
        </p:nvSpPr>
        <p:spPr>
          <a:xfrm>
            <a:off x="3887502" y="533400"/>
            <a:ext cx="31189865" cy="1479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4" tIns="47024" rIns="47024" bIns="47024">
            <a:spAutoFit/>
          </a:bodyPr>
          <a:lstStyle>
            <a:lvl1pPr algn="ctr">
              <a:defRPr sz="7500" b="1">
                <a:latin typeface="Arial"/>
                <a:ea typeface="Arial"/>
                <a:cs typeface="Arial"/>
                <a:sym typeface="Arial"/>
              </a:defRPr>
            </a:lvl1pPr>
          </a:lstStyle>
          <a:p>
            <a:r>
              <a:rPr lang="en-US" sz="9000" dirty="0">
                <a:solidFill>
                  <a:srgbClr val="41392E"/>
                </a:solidFill>
                <a:latin typeface="Andale Mono" panose="020B0509000000000004" pitchFamily="49" charset="0"/>
                <a:cs typeface="Courier New" panose="02070309020205020404" pitchFamily="49" charset="0"/>
              </a:rPr>
              <a:t>Scrum Methodology for Game Development</a:t>
            </a:r>
            <a:endParaRPr sz="9000" dirty="0">
              <a:solidFill>
                <a:srgbClr val="41392E"/>
              </a:solidFill>
              <a:latin typeface="Andale Mono" panose="020B0509000000000004" pitchFamily="49" charset="0"/>
              <a:cs typeface="Courier New" panose="02070309020205020404" pitchFamily="49" charset="0"/>
            </a:endParaRPr>
          </a:p>
        </p:txBody>
      </p:sp>
      <p:sp>
        <p:nvSpPr>
          <p:cNvPr id="95" name="Text Box 6"/>
          <p:cNvSpPr txBox="1"/>
          <p:nvPr/>
        </p:nvSpPr>
        <p:spPr>
          <a:xfrm>
            <a:off x="3941965" y="2057906"/>
            <a:ext cx="31109855" cy="14245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7024" tIns="47024" rIns="47024" bIns="47024">
            <a:spAutoFit/>
          </a:bodyPr>
          <a:lstStyle/>
          <a:p>
            <a:pPr algn="ctr">
              <a:defRPr sz="3800">
                <a:latin typeface="Arial"/>
                <a:ea typeface="Arial"/>
                <a:cs typeface="Arial"/>
                <a:sym typeface="Arial"/>
              </a:defRPr>
            </a:pPr>
            <a:r>
              <a:rPr lang="en-US" sz="4560" b="1" dirty="0">
                <a:solidFill>
                  <a:srgbClr val="41392E"/>
                </a:solidFill>
                <a:latin typeface="Andale Mono" panose="020B0509000000000004" pitchFamily="49" charset="0"/>
                <a:cs typeface="Courier New" panose="02070309020205020404" pitchFamily="49" charset="0"/>
              </a:rPr>
              <a:t>Noah Kelly, Glenn Lane, James Summa, Jacob York</a:t>
            </a:r>
            <a:endParaRPr sz="4560" b="1" dirty="0">
              <a:solidFill>
                <a:srgbClr val="41392E"/>
              </a:solidFill>
              <a:latin typeface="Andale Mono" panose="020B0509000000000004" pitchFamily="49" charset="0"/>
              <a:cs typeface="Courier New" panose="02070309020205020404" pitchFamily="49" charset="0"/>
            </a:endParaRPr>
          </a:p>
          <a:p>
            <a:pPr algn="ctr">
              <a:defRPr sz="700">
                <a:latin typeface="Arial"/>
                <a:ea typeface="Arial"/>
                <a:cs typeface="Arial"/>
                <a:sym typeface="Arial"/>
              </a:defRPr>
            </a:pPr>
            <a:endParaRPr sz="840" dirty="0">
              <a:solidFill>
                <a:srgbClr val="41392E"/>
              </a:solidFill>
            </a:endParaRPr>
          </a:p>
          <a:p>
            <a:pPr algn="ctr">
              <a:defRPr sz="2700">
                <a:latin typeface="Arial"/>
                <a:ea typeface="Arial"/>
                <a:cs typeface="Arial"/>
                <a:sym typeface="Arial"/>
              </a:defRPr>
            </a:pPr>
            <a:r>
              <a:rPr lang="en-US" sz="3240" b="1" dirty="0">
                <a:solidFill>
                  <a:srgbClr val="41392E"/>
                </a:solidFill>
                <a:latin typeface="Andale Mono" panose="020B0509000000000004" pitchFamily="49" charset="0"/>
                <a:cs typeface="Courier New" panose="02070309020205020404" pitchFamily="49" charset="0"/>
              </a:rPr>
              <a:t>Department of Computer and Information Science</a:t>
            </a:r>
            <a:endParaRPr sz="3240" b="1" dirty="0">
              <a:solidFill>
                <a:srgbClr val="41392E"/>
              </a:solidFill>
              <a:latin typeface="Andale Mono" panose="020B0509000000000004" pitchFamily="49" charset="0"/>
              <a:cs typeface="Courier New" panose="02070309020205020404" pitchFamily="49" charset="0"/>
            </a:endParaRPr>
          </a:p>
        </p:txBody>
      </p:sp>
      <p:sp>
        <p:nvSpPr>
          <p:cNvPr id="96" name="Rectangle 16"/>
          <p:cNvSpPr/>
          <p:nvPr/>
        </p:nvSpPr>
        <p:spPr>
          <a:xfrm>
            <a:off x="-5859359" y="8056226"/>
            <a:ext cx="15241" cy="572466"/>
          </a:xfrm>
          <a:prstGeom prst="rect">
            <a:avLst/>
          </a:prstGeom>
          <a:solidFill>
            <a:srgbClr val="700024"/>
          </a:solidFill>
          <a:ln w="12700">
            <a:miter lim="400000"/>
          </a:ln>
        </p:spPr>
        <p:txBody>
          <a:bodyPr lIns="54863" rIns="54863"/>
          <a:lstStyle/>
          <a:p>
            <a:pPr algn="ctr">
              <a:defRPr>
                <a:solidFill>
                  <a:schemeClr val="accent3">
                    <a:lumOff val="44000"/>
                  </a:schemeClr>
                </a:solidFill>
                <a:effectLst>
                  <a:outerShdw blurRad="38100" dist="19050" dir="2700000" rotWithShape="0">
                    <a:srgbClr val="000000">
                      <a:alpha val="40000"/>
                    </a:srgbClr>
                  </a:outerShdw>
                </a:effectLst>
                <a:latin typeface="Arial"/>
                <a:ea typeface="Arial"/>
                <a:cs typeface="Arial"/>
                <a:sym typeface="Arial"/>
              </a:defRPr>
            </a:pPr>
            <a:endParaRPr sz="3720"/>
          </a:p>
        </p:txBody>
      </p:sp>
      <p:grpSp>
        <p:nvGrpSpPr>
          <p:cNvPr id="3" name="Group 2">
            <a:extLst>
              <a:ext uri="{FF2B5EF4-FFF2-40B4-BE49-F238E27FC236}">
                <a16:creationId xmlns:a16="http://schemas.microsoft.com/office/drawing/2014/main" id="{46FA468B-4F27-F807-02C0-A4843D19E3B8}"/>
              </a:ext>
            </a:extLst>
          </p:cNvPr>
          <p:cNvGrpSpPr/>
          <p:nvPr/>
        </p:nvGrpSpPr>
        <p:grpSpPr>
          <a:xfrm>
            <a:off x="1" y="3902701"/>
            <a:ext cx="38405604" cy="3069873"/>
            <a:chOff x="1529" y="23349"/>
            <a:chExt cx="8283952" cy="662145"/>
          </a:xfrm>
        </p:grpSpPr>
        <p:grpSp>
          <p:nvGrpSpPr>
            <p:cNvPr id="4" name="Group 3">
              <a:extLst>
                <a:ext uri="{FF2B5EF4-FFF2-40B4-BE49-F238E27FC236}">
                  <a16:creationId xmlns:a16="http://schemas.microsoft.com/office/drawing/2014/main" id="{92A1D5E1-907E-4104-73E7-C0E1FC752DC6}"/>
                </a:ext>
              </a:extLst>
            </p:cNvPr>
            <p:cNvGrpSpPr/>
            <p:nvPr/>
          </p:nvGrpSpPr>
          <p:grpSpPr>
            <a:xfrm>
              <a:off x="1529" y="31591"/>
              <a:ext cx="8283952" cy="653903"/>
              <a:chOff x="-60347" y="154237"/>
              <a:chExt cx="8283952" cy="654493"/>
            </a:xfrm>
          </p:grpSpPr>
          <p:sp>
            <p:nvSpPr>
              <p:cNvPr id="14" name="Rectangle 13">
                <a:extLst>
                  <a:ext uri="{FF2B5EF4-FFF2-40B4-BE49-F238E27FC236}">
                    <a16:creationId xmlns:a16="http://schemas.microsoft.com/office/drawing/2014/main" id="{D1719DE6-0146-9C94-5810-2CB013CD56C6}"/>
                  </a:ext>
                </a:extLst>
              </p:cNvPr>
              <p:cNvSpPr>
                <a:spLocks noChangeAspect="1"/>
              </p:cNvSpPr>
              <p:nvPr/>
            </p:nvSpPr>
            <p:spPr>
              <a:xfrm>
                <a:off x="-60173" y="154237"/>
                <a:ext cx="8283778" cy="654493"/>
              </a:xfrm>
              <a:prstGeom prst="rect">
                <a:avLst/>
              </a:prstGeom>
              <a:solidFill>
                <a:srgbClr val="ADD8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7861C091-B57F-82B4-78CA-711E97FC019D}"/>
                  </a:ext>
                </a:extLst>
              </p:cNvPr>
              <p:cNvSpPr/>
              <p:nvPr/>
            </p:nvSpPr>
            <p:spPr>
              <a:xfrm>
                <a:off x="-60347" y="663304"/>
                <a:ext cx="8283778" cy="145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Rectangle 15">
                <a:extLst>
                  <a:ext uri="{FF2B5EF4-FFF2-40B4-BE49-F238E27FC236}">
                    <a16:creationId xmlns:a16="http://schemas.microsoft.com/office/drawing/2014/main" id="{C2AC9C38-57E0-E30E-F3CE-BB1D72AF773C}"/>
                  </a:ext>
                </a:extLst>
              </p:cNvPr>
              <p:cNvSpPr/>
              <p:nvPr/>
            </p:nvSpPr>
            <p:spPr>
              <a:xfrm>
                <a:off x="1698112" y="640075"/>
                <a:ext cx="243840" cy="168655"/>
              </a:xfrm>
              <a:prstGeom prst="rect">
                <a:avLst/>
              </a:prstGeom>
              <a:solidFill>
                <a:srgbClr val="ADD8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Rectangle 16">
                <a:extLst>
                  <a:ext uri="{FF2B5EF4-FFF2-40B4-BE49-F238E27FC236}">
                    <a16:creationId xmlns:a16="http://schemas.microsoft.com/office/drawing/2014/main" id="{0222E996-0404-0AB4-DFA4-18C41237AF33}"/>
                  </a:ext>
                </a:extLst>
              </p:cNvPr>
              <p:cNvSpPr/>
              <p:nvPr/>
            </p:nvSpPr>
            <p:spPr>
              <a:xfrm>
                <a:off x="3857764" y="640074"/>
                <a:ext cx="243840" cy="168230"/>
              </a:xfrm>
              <a:prstGeom prst="rect">
                <a:avLst/>
              </a:prstGeom>
              <a:solidFill>
                <a:srgbClr val="ADD8E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5" name="Picture 4" descr="A picture containing logo&#10;&#10;Description automatically generated">
              <a:extLst>
                <a:ext uri="{FF2B5EF4-FFF2-40B4-BE49-F238E27FC236}">
                  <a16:creationId xmlns:a16="http://schemas.microsoft.com/office/drawing/2014/main" id="{25889318-371E-0F60-8664-68271C7DF0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4442" y="165005"/>
              <a:ext cx="146050" cy="137160"/>
            </a:xfrm>
            <a:prstGeom prst="rect">
              <a:avLst/>
            </a:prstGeom>
          </p:spPr>
        </p:pic>
        <p:pic>
          <p:nvPicPr>
            <p:cNvPr id="6" name="Picture 5">
              <a:extLst>
                <a:ext uri="{FF2B5EF4-FFF2-40B4-BE49-F238E27FC236}">
                  <a16:creationId xmlns:a16="http://schemas.microsoft.com/office/drawing/2014/main" id="{6B89116B-F68E-E785-FC02-25A47C8E5F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1257" y="302508"/>
              <a:ext cx="182880" cy="228600"/>
            </a:xfrm>
            <a:prstGeom prst="rect">
              <a:avLst/>
            </a:prstGeom>
          </p:spPr>
        </p:pic>
        <p:pic>
          <p:nvPicPr>
            <p:cNvPr id="7" name="Picture 6">
              <a:extLst>
                <a:ext uri="{FF2B5EF4-FFF2-40B4-BE49-F238E27FC236}">
                  <a16:creationId xmlns:a16="http://schemas.microsoft.com/office/drawing/2014/main" id="{78B7CFC4-9A03-A147-C0A2-CD2F4D78AD2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14460" y="165005"/>
              <a:ext cx="262890" cy="365760"/>
            </a:xfrm>
            <a:prstGeom prst="rect">
              <a:avLst/>
            </a:prstGeom>
          </p:spPr>
        </p:pic>
        <p:pic>
          <p:nvPicPr>
            <p:cNvPr id="8" name="Picture 7" descr="Graphical user interface, qr code&#10;&#10;Description automatically generated">
              <a:extLst>
                <a:ext uri="{FF2B5EF4-FFF2-40B4-BE49-F238E27FC236}">
                  <a16:creationId xmlns:a16="http://schemas.microsoft.com/office/drawing/2014/main" id="{C92C879B-5DDF-AD40-C5D2-B69597105E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7525" y="213131"/>
              <a:ext cx="320040" cy="320040"/>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25962968-F204-8F0E-8017-22BE72EBFC3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80794" y="165005"/>
              <a:ext cx="205740" cy="137160"/>
            </a:xfrm>
            <a:prstGeom prst="rect">
              <a:avLst/>
            </a:prstGeom>
          </p:spPr>
        </p:pic>
        <p:pic>
          <p:nvPicPr>
            <p:cNvPr id="10" name="Picture 9" descr="Qr code&#10;&#10;Description automatically generated">
              <a:extLst>
                <a:ext uri="{FF2B5EF4-FFF2-40B4-BE49-F238E27FC236}">
                  <a16:creationId xmlns:a16="http://schemas.microsoft.com/office/drawing/2014/main" id="{E7247203-1813-DF0E-AB3E-B4D7E062CA9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39512" y="295633"/>
              <a:ext cx="165100" cy="228600"/>
            </a:xfrm>
            <a:prstGeom prst="rect">
              <a:avLst/>
            </a:prstGeom>
          </p:spPr>
        </p:pic>
        <p:pic>
          <p:nvPicPr>
            <p:cNvPr id="11" name="Picture 10" descr="A picture containing logo&#10;&#10;Description automatically generated">
              <a:extLst>
                <a:ext uri="{FF2B5EF4-FFF2-40B4-BE49-F238E27FC236}">
                  <a16:creationId xmlns:a16="http://schemas.microsoft.com/office/drawing/2014/main" id="{B737CA80-ECDF-0A31-3E30-0E2963EBF7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3858" y="151254"/>
              <a:ext cx="146050" cy="137160"/>
            </a:xfrm>
            <a:prstGeom prst="rect">
              <a:avLst/>
            </a:prstGeom>
          </p:spPr>
        </p:pic>
        <p:pic>
          <p:nvPicPr>
            <p:cNvPr id="12" name="Picture 11" descr="Graphical user interface, qr code&#10;&#10;Description automatically generated">
              <a:extLst>
                <a:ext uri="{FF2B5EF4-FFF2-40B4-BE49-F238E27FC236}">
                  <a16:creationId xmlns:a16="http://schemas.microsoft.com/office/drawing/2014/main" id="{52D42995-BCEA-E253-0441-2E87C4C0DD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446" y="213131"/>
              <a:ext cx="320040" cy="320040"/>
            </a:xfrm>
            <a:prstGeom prst="rect">
              <a:avLst/>
            </a:prstGeom>
          </p:spPr>
        </p:pic>
        <p:sp>
          <p:nvSpPr>
            <p:cNvPr id="13" name="Text Box 15">
              <a:extLst>
                <a:ext uri="{FF2B5EF4-FFF2-40B4-BE49-F238E27FC236}">
                  <a16:creationId xmlns:a16="http://schemas.microsoft.com/office/drawing/2014/main" id="{86E6AEBE-5A49-3A63-C0BD-0787E31258C8}"/>
                </a:ext>
              </a:extLst>
            </p:cNvPr>
            <p:cNvSpPr txBox="1"/>
            <p:nvPr/>
          </p:nvSpPr>
          <p:spPr>
            <a:xfrm>
              <a:off x="5987" y="23349"/>
              <a:ext cx="438150" cy="3473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Body)"/>
                </a:rPr>
                <a:t>Score:</a:t>
              </a:r>
              <a:endParaRPr lang="en-US" sz="6000" dirty="0">
                <a:effectLst/>
                <a:latin typeface="Calibri" panose="020F0502020204030204" pitchFamily="34" charset="0"/>
                <a:ea typeface="Calibri" panose="020F0502020204030204" pitchFamily="34" charset="0"/>
                <a:cs typeface="Calibri (Body)"/>
              </a:endParaRPr>
            </a:p>
            <a:p>
              <a:pPr marL="0" marR="0">
                <a:spcBef>
                  <a:spcPts val="0"/>
                </a:spcBef>
                <a:spcAft>
                  <a:spcPts val="0"/>
                </a:spcAft>
              </a:pPr>
              <a:r>
                <a:rPr lang="en-US" sz="3200" dirty="0">
                  <a:solidFill>
                    <a:srgbClr val="000000"/>
                  </a:solidFill>
                  <a:effectLst/>
                  <a:latin typeface="Calibri" panose="020F0502020204030204" pitchFamily="34" charset="0"/>
                  <a:ea typeface="Calibri" panose="020F0502020204030204" pitchFamily="34" charset="0"/>
                  <a:cs typeface="Calibri (Body)"/>
                </a:rPr>
                <a:t>1312</a:t>
              </a:r>
              <a:endParaRPr lang="en-US" sz="6000" dirty="0">
                <a:effectLst/>
                <a:latin typeface="Calibri" panose="020F0502020204030204" pitchFamily="34" charset="0"/>
                <a:ea typeface="Calibri" panose="020F0502020204030204" pitchFamily="34" charset="0"/>
                <a:cs typeface="Calibri (Body)"/>
              </a:endParaRPr>
            </a:p>
          </p:txBody>
        </p:sp>
      </p:grpSp>
      <p:pic>
        <p:nvPicPr>
          <p:cNvPr id="1028" name="Picture 4">
            <a:extLst>
              <a:ext uri="{FF2B5EF4-FFF2-40B4-BE49-F238E27FC236}">
                <a16:creationId xmlns:a16="http://schemas.microsoft.com/office/drawing/2014/main" id="{CF655C6F-1DB9-F744-4D18-498FE62AEC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3972"/>
            <a:ext cx="5791200" cy="3302000"/>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492230FA-76B9-93D9-D279-1054850373D2}"/>
              </a:ext>
            </a:extLst>
          </p:cNvPr>
          <p:cNvGrpSpPr/>
          <p:nvPr/>
        </p:nvGrpSpPr>
        <p:grpSpPr>
          <a:xfrm>
            <a:off x="432213" y="7431020"/>
            <a:ext cx="9144000" cy="8419682"/>
            <a:chOff x="414437" y="7388389"/>
            <a:chExt cx="9144000" cy="8419682"/>
          </a:xfrm>
          <a:effectLst>
            <a:outerShdw dist="254000" dir="2700000" sx="102000" sy="102000" algn="tl" rotWithShape="0">
              <a:srgbClr val="41392E">
                <a:alpha val="90000"/>
              </a:srgbClr>
            </a:outerShdw>
          </a:effectLst>
        </p:grpSpPr>
        <p:sp>
          <p:nvSpPr>
            <p:cNvPr id="18" name="Snip Single Corner Rectangle 17">
              <a:extLst>
                <a:ext uri="{FF2B5EF4-FFF2-40B4-BE49-F238E27FC236}">
                  <a16:creationId xmlns:a16="http://schemas.microsoft.com/office/drawing/2014/main" id="{FB41E716-9857-287E-9A30-8B56227B97E2}"/>
                </a:ext>
              </a:extLst>
            </p:cNvPr>
            <p:cNvSpPr/>
            <p:nvPr/>
          </p:nvSpPr>
          <p:spPr>
            <a:xfrm>
              <a:off x="414437" y="7388389"/>
              <a:ext cx="9144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5400" b="1" i="0" u="none" strike="noStrike" cap="none" spc="0" normalizeH="0" baseline="0" dirty="0">
                  <a:ln>
                    <a:noFill/>
                  </a:ln>
                  <a:solidFill>
                    <a:srgbClr val="E5EEBB"/>
                  </a:solidFill>
                  <a:effectLst>
                    <a:outerShdw blurRad="50800" dist="38100" dir="2700000" algn="tl" rotWithShape="0">
                      <a:prstClr val="black">
                        <a:alpha val="40000"/>
                      </a:prstClr>
                    </a:outerShdw>
                  </a:effectLst>
                  <a:uFillTx/>
                  <a:latin typeface="Andale Mono" panose="020B0509000000000004" pitchFamily="49" charset="0"/>
                  <a:sym typeface="Times New Roman"/>
                </a:rPr>
                <a:t>Introduction</a:t>
              </a:r>
              <a:endParaRPr kumimoji="0" lang="en-US" sz="2000" b="1" i="0" u="none" strike="noStrike" cap="none" spc="0" normalizeH="0" baseline="0" dirty="0">
                <a:ln>
                  <a:noFill/>
                </a:ln>
                <a:solidFill>
                  <a:srgbClr val="E5EEBB"/>
                </a:solidFill>
                <a:effectLst>
                  <a:outerShdw blurRad="50800" dist="38100" dir="2700000" algn="tl" rotWithShape="0">
                    <a:prstClr val="black">
                      <a:alpha val="40000"/>
                    </a:prstClr>
                  </a:outerShdw>
                </a:effectLst>
                <a:uFillTx/>
                <a:latin typeface="Andale Mono" panose="020B0509000000000004" pitchFamily="49" charset="0"/>
                <a:sym typeface="Times New Roman"/>
              </a:endParaRPr>
            </a:p>
          </p:txBody>
        </p:sp>
        <p:sp>
          <p:nvSpPr>
            <p:cNvPr id="28" name="Rectangle 27">
              <a:extLst>
                <a:ext uri="{FF2B5EF4-FFF2-40B4-BE49-F238E27FC236}">
                  <a16:creationId xmlns:a16="http://schemas.microsoft.com/office/drawing/2014/main" id="{12C50CE2-7CDF-C068-3BFB-01A3B2B7913B}"/>
                </a:ext>
              </a:extLst>
            </p:cNvPr>
            <p:cNvSpPr/>
            <p:nvPr/>
          </p:nvSpPr>
          <p:spPr>
            <a:xfrm>
              <a:off x="415130" y="8759988"/>
              <a:ext cx="9143307" cy="7048083"/>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t">
              <a:spAutoFit/>
            </a:bodyPr>
            <a:lstStyle/>
            <a:p>
              <a:pPr marL="0" marR="0" indent="0" algn="just" defTabSz="914400" rtl="0" fontAlgn="auto" latinLnBrk="0" hangingPunct="0">
                <a:lnSpc>
                  <a:spcPct val="100000"/>
                </a:lnSpc>
                <a:spcBef>
                  <a:spcPts val="0"/>
                </a:spcBef>
                <a:spcAft>
                  <a:spcPts val="0"/>
                </a:spcAft>
                <a:buClrTx/>
                <a:buSzTx/>
                <a:buFontTx/>
                <a:buNone/>
                <a:tabLst/>
              </a:pP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	For our Software Engineering course, we teamed up with the goal of making a game using </a:t>
              </a:r>
              <a:r>
                <a:rPr lang="en-US" dirty="0"/>
                <a:t>standard industry practices. Our team employed the Scrum framework to facilitate project management, the Model-View-Controller architecture for the project’s overall structure, and several design patterns for the project’s implementation.</a:t>
              </a:r>
              <a:endPar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just" defTabSz="914400" rtl="0" fontAlgn="auto" latinLnBrk="0" hangingPunct="0">
                <a:lnSpc>
                  <a:spcPct val="100000"/>
                </a:lnSpc>
                <a:spcBef>
                  <a:spcPts val="0"/>
                </a:spcBef>
                <a:spcAft>
                  <a:spcPts val="0"/>
                </a:spcAft>
                <a:buClrTx/>
                <a:buSzTx/>
                <a:buFontTx/>
                <a:buNone/>
                <a:tabLst/>
              </a:pP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	The game itself – Nestor Runner – is a scrolling game in which the player controls Nestor the owl and tries to earn points, coins, and power-ups for as long as possible while avoiding treacherous obstacles. Players can choose their difficulty, and there is even a remote spectate mode in which someone on another computer can watch a friend play.</a:t>
              </a:r>
            </a:p>
          </p:txBody>
        </p:sp>
      </p:grpSp>
      <p:grpSp>
        <p:nvGrpSpPr>
          <p:cNvPr id="33" name="Group 32">
            <a:extLst>
              <a:ext uri="{FF2B5EF4-FFF2-40B4-BE49-F238E27FC236}">
                <a16:creationId xmlns:a16="http://schemas.microsoft.com/office/drawing/2014/main" id="{1A7CCD21-1DB9-AEB0-67E9-A8912EE2BEDE}"/>
              </a:ext>
            </a:extLst>
          </p:cNvPr>
          <p:cNvGrpSpPr/>
          <p:nvPr/>
        </p:nvGrpSpPr>
        <p:grpSpPr>
          <a:xfrm>
            <a:off x="28837475" y="7431020"/>
            <a:ext cx="9144000" cy="11759058"/>
            <a:chOff x="28981077" y="7388388"/>
            <a:chExt cx="9144000" cy="11759058"/>
          </a:xfrm>
          <a:effectLst>
            <a:outerShdw dist="254000" dir="2700000" sx="102000" sy="102000" algn="tl" rotWithShape="0">
              <a:srgbClr val="41392E">
                <a:alpha val="90000"/>
              </a:srgbClr>
            </a:outerShdw>
          </a:effectLst>
        </p:grpSpPr>
        <p:sp>
          <p:nvSpPr>
            <p:cNvPr id="22" name="Snip Single Corner Rectangle 21">
              <a:extLst>
                <a:ext uri="{FF2B5EF4-FFF2-40B4-BE49-F238E27FC236}">
                  <a16:creationId xmlns:a16="http://schemas.microsoft.com/office/drawing/2014/main" id="{D00F1A85-43F3-0876-8E27-4B49AFE5B554}"/>
                </a:ext>
              </a:extLst>
            </p:cNvPr>
            <p:cNvSpPr/>
            <p:nvPr/>
          </p:nvSpPr>
          <p:spPr>
            <a:xfrm>
              <a:off x="28981077" y="7388388"/>
              <a:ext cx="9144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54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rPr>
                <a:t>Discussion</a:t>
              </a:r>
              <a:endParaRPr kumimoji="0" lang="en-US" sz="20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endParaRPr>
            </a:p>
          </p:txBody>
        </p:sp>
        <p:sp>
          <p:nvSpPr>
            <p:cNvPr id="29" name="Rectangle 28">
              <a:extLst>
                <a:ext uri="{FF2B5EF4-FFF2-40B4-BE49-F238E27FC236}">
                  <a16:creationId xmlns:a16="http://schemas.microsoft.com/office/drawing/2014/main" id="{9C852FDD-8F7A-220A-6721-4A38F9DC4F17}"/>
                </a:ext>
              </a:extLst>
            </p:cNvPr>
            <p:cNvSpPr/>
            <p:nvPr/>
          </p:nvSpPr>
          <p:spPr>
            <a:xfrm>
              <a:off x="28981770" y="8759987"/>
              <a:ext cx="9143307" cy="10387459"/>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t">
              <a:spAutoFit/>
            </a:bodyPr>
            <a:lstStyle/>
            <a:p>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	Some of the motivating factors for this project included the opportunity to learn new concepts, the challenge of its development, the boost it would add to our portfolios, and, most importantly, the fun of creating something we enjoyed!</a:t>
              </a:r>
            </a:p>
            <a:p>
              <a:pPr marL="0" marR="0" indent="0" algn="l" defTabSz="914400" rtl="0" fontAlgn="auto" latinLnBrk="0" hangingPunct="0">
                <a:lnSpc>
                  <a:spcPct val="100000"/>
                </a:lnSpc>
                <a:spcBef>
                  <a:spcPts val="0"/>
                </a:spcBef>
                <a:spcAft>
                  <a:spcPts val="0"/>
                </a:spcAft>
                <a:buClrTx/>
                <a:buSzTx/>
                <a:buFontTx/>
                <a:buNone/>
                <a:tabLst/>
              </a:pP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	Utilizing the various industry standards was among the most difficult aspect of this project, particularly maintaining MVC separation. </a:t>
              </a:r>
              <a:r>
                <a:rPr lang="en-US" dirty="0"/>
                <a:t>W</a:t>
              </a: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orking as a development team, with each of us taking a turn as Scrum Master, provided insight into real-world scenarios in which our coding skills will be just as important as our ability to collaborate and work in group settings. Communication, testing, and code review proved to be essential to maintaining a properly functioning, shared code repository.</a:t>
              </a:r>
              <a:endParaRPr lang="en-US" dirty="0"/>
            </a:p>
            <a:p>
              <a:pPr marL="0" marR="0" indent="0" algn="l" defTabSz="914400" rtl="0" fontAlgn="auto" latinLnBrk="0" hangingPunct="0">
                <a:lnSpc>
                  <a:spcPct val="100000"/>
                </a:lnSpc>
                <a:spcBef>
                  <a:spcPts val="0"/>
                </a:spcBef>
                <a:spcAft>
                  <a:spcPts val="0"/>
                </a:spcAft>
                <a:buClrTx/>
                <a:buSzTx/>
                <a:buFontTx/>
                <a:buNone/>
                <a:tabLst/>
              </a:pPr>
              <a:r>
                <a:rPr lang="en-US" dirty="0"/>
                <a:t>	We hoped to be able to implement a networked component to this project, in which more than one computer could be involved in the gameplay. However, due to time restrictions, we may have to limit such a feature to only allow someone on another computer to spectate the player’s game.</a:t>
              </a:r>
            </a:p>
          </p:txBody>
        </p:sp>
      </p:grpSp>
      <p:grpSp>
        <p:nvGrpSpPr>
          <p:cNvPr id="32" name="Group 31">
            <a:extLst>
              <a:ext uri="{FF2B5EF4-FFF2-40B4-BE49-F238E27FC236}">
                <a16:creationId xmlns:a16="http://schemas.microsoft.com/office/drawing/2014/main" id="{1BF857FA-CC70-DC8C-5156-3FC8475DB5D9}"/>
              </a:ext>
            </a:extLst>
          </p:cNvPr>
          <p:cNvGrpSpPr/>
          <p:nvPr/>
        </p:nvGrpSpPr>
        <p:grpSpPr>
          <a:xfrm>
            <a:off x="11196956" y="7388388"/>
            <a:ext cx="16010888" cy="24162454"/>
            <a:chOff x="11031269" y="7388388"/>
            <a:chExt cx="16010888" cy="24162454"/>
          </a:xfrm>
          <a:effectLst>
            <a:outerShdw dist="254000" dir="2700000" sx="102000" sy="102000" algn="tl" rotWithShape="0">
              <a:srgbClr val="41392E">
                <a:alpha val="90000"/>
              </a:srgbClr>
            </a:outerShdw>
          </a:effectLst>
        </p:grpSpPr>
        <p:sp>
          <p:nvSpPr>
            <p:cNvPr id="23" name="Snip Single Corner Rectangle 22">
              <a:extLst>
                <a:ext uri="{FF2B5EF4-FFF2-40B4-BE49-F238E27FC236}">
                  <a16:creationId xmlns:a16="http://schemas.microsoft.com/office/drawing/2014/main" id="{2F4F37E6-5315-7FE3-2978-D7E414D80C89}"/>
                </a:ext>
              </a:extLst>
            </p:cNvPr>
            <p:cNvSpPr/>
            <p:nvPr/>
          </p:nvSpPr>
          <p:spPr>
            <a:xfrm>
              <a:off x="11040157" y="7388388"/>
              <a:ext cx="16002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5400" b="1" i="0" u="none" strike="noStrike" cap="none" spc="0" normalizeH="0" baseline="0" dirty="0">
                  <a:ln>
                    <a:noFill/>
                  </a:ln>
                  <a:solidFill>
                    <a:srgbClr val="E5EEBB"/>
                  </a:solidFill>
                  <a:effectLst>
                    <a:outerShdw blurRad="50800" dist="38100" dir="5400000" algn="t" rotWithShape="0">
                      <a:prstClr val="black">
                        <a:alpha val="40000"/>
                      </a:prstClr>
                    </a:outerShdw>
                  </a:effectLst>
                  <a:uFillTx/>
                  <a:latin typeface="Andale Mono" panose="020B0509000000000004" pitchFamily="49" charset="0"/>
                  <a:sym typeface="Times New Roman"/>
                </a:rPr>
                <a:t>Process</a:t>
              </a:r>
              <a:endParaRPr kumimoji="0" lang="en-US" sz="2000" b="1" i="0" u="none" strike="noStrike" cap="none" spc="0" normalizeH="0" baseline="0" dirty="0">
                <a:ln>
                  <a:noFill/>
                </a:ln>
                <a:solidFill>
                  <a:srgbClr val="E5EEBB"/>
                </a:solidFill>
                <a:effectLst>
                  <a:outerShdw blurRad="50800" dist="38100" dir="5400000" algn="t" rotWithShape="0">
                    <a:prstClr val="black">
                      <a:alpha val="40000"/>
                    </a:prstClr>
                  </a:outerShdw>
                </a:effectLst>
                <a:uFillTx/>
                <a:latin typeface="Andale Mono" panose="020B0509000000000004" pitchFamily="49" charset="0"/>
                <a:sym typeface="Times New Roman"/>
              </a:endParaRPr>
            </a:p>
          </p:txBody>
        </p:sp>
        <p:sp>
          <p:nvSpPr>
            <p:cNvPr id="30" name="Rectangle 29">
              <a:extLst>
                <a:ext uri="{FF2B5EF4-FFF2-40B4-BE49-F238E27FC236}">
                  <a16:creationId xmlns:a16="http://schemas.microsoft.com/office/drawing/2014/main" id="{BBEF3B49-0ECB-C938-ED18-19EE2A785BE5}"/>
                </a:ext>
              </a:extLst>
            </p:cNvPr>
            <p:cNvSpPr/>
            <p:nvPr/>
          </p:nvSpPr>
          <p:spPr>
            <a:xfrm>
              <a:off x="11031269" y="8759988"/>
              <a:ext cx="16002000" cy="22790854"/>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b="1" dirty="0"/>
                <a:t>Scrum Framework/Agile Methodology</a:t>
              </a:r>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endParaRPr lang="en-US" dirty="0"/>
            </a:p>
            <a:p>
              <a:pPr marR="0" algn="l" defTabSz="914400" rtl="0" fontAlgn="auto" latinLnBrk="0" hangingPunct="0">
                <a:lnSpc>
                  <a:spcPct val="100000"/>
                </a:lnSpc>
                <a:spcBef>
                  <a:spcPts val="0"/>
                </a:spcBef>
                <a:spcAft>
                  <a:spcPts val="0"/>
                </a:spcAft>
                <a:buClrTx/>
                <a:buSzTx/>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r>
                <a:rPr lang="en-US" b="1" dirty="0"/>
                <a:t>Unified Modeling Language (UML) Diagram</a:t>
              </a:r>
            </a:p>
            <a:p>
              <a:pPr marL="0" marR="0" indent="0" algn="l" defTabSz="914400" rtl="0" fontAlgn="auto" latinLnBrk="0" hangingPunct="0">
                <a:lnSpc>
                  <a:spcPct val="100000"/>
                </a:lnSpc>
                <a:spcBef>
                  <a:spcPts val="0"/>
                </a:spcBef>
                <a:spcAft>
                  <a:spcPts val="0"/>
                </a:spcAft>
                <a:buClrTx/>
                <a:buSzTx/>
                <a:buFontTx/>
                <a:buNone/>
                <a:tabLst/>
              </a:pPr>
              <a:endPar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r>
                <a:rPr lang="en-US" b="1" dirty="0"/>
                <a:t>Gameplay</a:t>
              </a:r>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a:p>
              <a:pPr marL="0" marR="0" indent="0" algn="l" defTabSz="914400" rtl="0" fontAlgn="auto" latinLnBrk="0" hangingPunct="0">
                <a:lnSpc>
                  <a:spcPct val="100000"/>
                </a:lnSpc>
                <a:spcBef>
                  <a:spcPts val="0"/>
                </a:spcBef>
                <a:spcAft>
                  <a:spcPts val="0"/>
                </a:spcAft>
                <a:buClrTx/>
                <a:buSzTx/>
                <a:buFontTx/>
                <a:buNone/>
                <a:tabLst/>
              </a:pPr>
              <a:endParaRPr lang="en-US" dirty="0"/>
            </a:p>
          </p:txBody>
        </p:sp>
      </p:grpSp>
      <p:grpSp>
        <p:nvGrpSpPr>
          <p:cNvPr id="34" name="Group 33">
            <a:extLst>
              <a:ext uri="{FF2B5EF4-FFF2-40B4-BE49-F238E27FC236}">
                <a16:creationId xmlns:a16="http://schemas.microsoft.com/office/drawing/2014/main" id="{F7DA6570-46A7-5C52-6D5F-882A4CB0A281}"/>
              </a:ext>
            </a:extLst>
          </p:cNvPr>
          <p:cNvGrpSpPr/>
          <p:nvPr/>
        </p:nvGrpSpPr>
        <p:grpSpPr>
          <a:xfrm>
            <a:off x="404856" y="16513964"/>
            <a:ext cx="9144000" cy="15036878"/>
            <a:chOff x="414437" y="7388389"/>
            <a:chExt cx="9144000" cy="15036878"/>
          </a:xfrm>
          <a:effectLst>
            <a:outerShdw dist="254000" dir="2700000" sx="102000" sy="102000" algn="tl" rotWithShape="0">
              <a:srgbClr val="41392E">
                <a:alpha val="90000"/>
              </a:srgbClr>
            </a:outerShdw>
          </a:effectLst>
        </p:grpSpPr>
        <p:sp>
          <p:nvSpPr>
            <p:cNvPr id="35" name="Snip Single Corner Rectangle 34">
              <a:extLst>
                <a:ext uri="{FF2B5EF4-FFF2-40B4-BE49-F238E27FC236}">
                  <a16:creationId xmlns:a16="http://schemas.microsoft.com/office/drawing/2014/main" id="{CB17C429-45EB-5479-0FEA-73A39CA81C3E}"/>
                </a:ext>
              </a:extLst>
            </p:cNvPr>
            <p:cNvSpPr/>
            <p:nvPr/>
          </p:nvSpPr>
          <p:spPr>
            <a:xfrm>
              <a:off x="414437" y="7388389"/>
              <a:ext cx="9144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lang="en-US" sz="5400" b="1" dirty="0">
                  <a:solidFill>
                    <a:srgbClr val="E5EEBB"/>
                  </a:solidFill>
                  <a:effectLst>
                    <a:outerShdw blurRad="50800" dist="38100" dir="2700000" algn="tl" rotWithShape="0">
                      <a:prstClr val="black">
                        <a:alpha val="40000"/>
                      </a:prstClr>
                    </a:outerShdw>
                  </a:effectLst>
                  <a:latin typeface="Andale Mono" panose="020B0509000000000004" pitchFamily="49" charset="0"/>
                </a:rPr>
                <a:t>Design</a:t>
              </a:r>
              <a:endParaRPr kumimoji="0" lang="en-US" sz="2000" b="1" i="0" u="none" strike="noStrike" cap="none" spc="0" normalizeH="0" baseline="0" dirty="0">
                <a:ln>
                  <a:noFill/>
                </a:ln>
                <a:solidFill>
                  <a:srgbClr val="E5EEBB"/>
                </a:solidFill>
                <a:effectLst>
                  <a:outerShdw blurRad="50800" dist="38100" dir="2700000" algn="tl" rotWithShape="0">
                    <a:prstClr val="black">
                      <a:alpha val="40000"/>
                    </a:prstClr>
                  </a:outerShdw>
                </a:effectLst>
                <a:uFillTx/>
                <a:latin typeface="Andale Mono" panose="020B0509000000000004" pitchFamily="49" charset="0"/>
                <a:sym typeface="Times New Roman"/>
              </a:endParaRPr>
            </a:p>
          </p:txBody>
        </p:sp>
        <p:sp>
          <p:nvSpPr>
            <p:cNvPr id="36" name="Rectangle 35">
              <a:extLst>
                <a:ext uri="{FF2B5EF4-FFF2-40B4-BE49-F238E27FC236}">
                  <a16:creationId xmlns:a16="http://schemas.microsoft.com/office/drawing/2014/main" id="{5B6B10B2-204E-A5A8-0765-BED6238AE98B}"/>
                </a:ext>
              </a:extLst>
            </p:cNvPr>
            <p:cNvSpPr/>
            <p:nvPr/>
          </p:nvSpPr>
          <p:spPr>
            <a:xfrm>
              <a:off x="415130" y="8759988"/>
              <a:ext cx="9143307" cy="13665279"/>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t">
              <a:spAutoFit/>
            </a:bodyPr>
            <a:lstStyle/>
            <a:p>
              <a:pPr marR="0" algn="just" defTabSz="914400" rtl="0" fontAlgn="auto" latinLnBrk="0" hangingPunct="0">
                <a:lnSpc>
                  <a:spcPct val="100000"/>
                </a:lnSpc>
                <a:spcBef>
                  <a:spcPts val="0"/>
                </a:spcBef>
                <a:spcAft>
                  <a:spcPts val="0"/>
                </a:spcAft>
                <a:buClrTx/>
                <a:buSzTx/>
                <a:tabLst/>
              </a:pPr>
              <a:r>
                <a:rPr lang="en-US" sz="3200" b="1" dirty="0"/>
                <a:t>Model-View-Controller Architecture</a:t>
              </a:r>
            </a:p>
            <a:p>
              <a:pPr marR="0" algn="just" defTabSz="914400" rtl="0" fontAlgn="auto" latinLnBrk="0" hangingPunct="0">
                <a:lnSpc>
                  <a:spcPct val="100000"/>
                </a:lnSpc>
                <a:spcBef>
                  <a:spcPts val="0"/>
                </a:spcBef>
                <a:spcAft>
                  <a:spcPts val="0"/>
                </a:spcAft>
                <a:buClrTx/>
                <a:buSzTx/>
                <a:tabLst/>
              </a:pPr>
              <a:endParaRPr kumimoji="0" lang="en-US" sz="32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just" defTabSz="914400" rtl="0" fontAlgn="auto" latinLnBrk="0" hangingPunct="0">
                <a:lnSpc>
                  <a:spcPct val="100000"/>
                </a:lnSpc>
                <a:spcBef>
                  <a:spcPts val="0"/>
                </a:spcBef>
                <a:spcAft>
                  <a:spcPts val="0"/>
                </a:spcAft>
                <a:buClrTx/>
                <a:buSzTx/>
                <a:tabLst/>
              </a:pPr>
              <a:endParaRPr lang="en-US" sz="3200" dirty="0"/>
            </a:p>
            <a:p>
              <a:pPr marR="0" algn="just" defTabSz="914400" rtl="0" fontAlgn="auto" latinLnBrk="0" hangingPunct="0">
                <a:lnSpc>
                  <a:spcPct val="100000"/>
                </a:lnSpc>
                <a:spcBef>
                  <a:spcPts val="0"/>
                </a:spcBef>
                <a:spcAft>
                  <a:spcPts val="0"/>
                </a:spcAft>
                <a:buClrTx/>
                <a:buSzTx/>
                <a:tabLst/>
              </a:pPr>
              <a:endParaRPr kumimoji="0" lang="en-US" sz="32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just" defTabSz="914400" rtl="0" fontAlgn="auto" latinLnBrk="0" hangingPunct="0">
                <a:lnSpc>
                  <a:spcPct val="100000"/>
                </a:lnSpc>
                <a:spcBef>
                  <a:spcPts val="0"/>
                </a:spcBef>
                <a:spcAft>
                  <a:spcPts val="0"/>
                </a:spcAft>
                <a:buClrTx/>
                <a:buSzTx/>
                <a:tabLst/>
              </a:pPr>
              <a:endParaRPr lang="en-US" sz="3200" dirty="0"/>
            </a:p>
            <a:p>
              <a:pPr marR="0" algn="just" defTabSz="914400" rtl="0" fontAlgn="auto" latinLnBrk="0" hangingPunct="0">
                <a:lnSpc>
                  <a:spcPct val="100000"/>
                </a:lnSpc>
                <a:spcBef>
                  <a:spcPts val="0"/>
                </a:spcBef>
                <a:spcAft>
                  <a:spcPts val="0"/>
                </a:spcAft>
                <a:buClrTx/>
                <a:buSzTx/>
                <a:tabLst/>
              </a:pPr>
              <a:endParaRPr kumimoji="0" lang="en-US" sz="32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just" defTabSz="914400" rtl="0" fontAlgn="auto" latinLnBrk="0" hangingPunct="0">
                <a:lnSpc>
                  <a:spcPct val="100000"/>
                </a:lnSpc>
                <a:spcBef>
                  <a:spcPts val="0"/>
                </a:spcBef>
                <a:spcAft>
                  <a:spcPts val="0"/>
                </a:spcAft>
                <a:buClrTx/>
                <a:buSzTx/>
                <a:tabLst/>
              </a:pPr>
              <a:endParaRPr lang="en-US" sz="3200" dirty="0"/>
            </a:p>
            <a:p>
              <a:pPr marR="0" algn="just" defTabSz="914400" rtl="0" fontAlgn="auto" latinLnBrk="0" hangingPunct="0">
                <a:lnSpc>
                  <a:spcPct val="100000"/>
                </a:lnSpc>
                <a:spcBef>
                  <a:spcPts val="0"/>
                </a:spcBef>
                <a:spcAft>
                  <a:spcPts val="0"/>
                </a:spcAft>
                <a:buClrTx/>
                <a:buSzTx/>
                <a:tabLst/>
              </a:pPr>
              <a:endParaRPr kumimoji="0" lang="en-US" sz="3200" b="0" i="0" u="none" strike="noStrike" cap="none" spc="0" normalizeH="0" baseline="0" dirty="0">
                <a:ln>
                  <a:noFill/>
                </a:ln>
                <a:solidFill>
                  <a:srgbClr val="000000"/>
                </a:solidFill>
                <a:effectLst/>
                <a:uFillTx/>
                <a:latin typeface="Times New Roman"/>
                <a:ea typeface="Times New Roman"/>
                <a:cs typeface="Times New Roman"/>
                <a:sym typeface="Times New Roman"/>
              </a:endParaRPr>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r>
                <a:rPr lang="en-US" sz="3200" b="1" dirty="0"/>
                <a:t>Design Patterns</a:t>
              </a:r>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r>
                <a:rPr lang="en-US" sz="3200" b="1" dirty="0"/>
                <a:t>Factory Method Pattern:</a:t>
              </a:r>
              <a:r>
                <a:rPr lang="en-US" sz="3200" dirty="0"/>
                <a:t> Used to create instances of the obstacles and power-ups, all of which share a common interface. A “factory” is responsible for generating them from a central point, hiding the creation logic from the client.</a:t>
              </a:r>
            </a:p>
            <a:p>
              <a:pPr marR="0" algn="just" defTabSz="914400" rtl="0" fontAlgn="auto" latinLnBrk="0" hangingPunct="0">
                <a:lnSpc>
                  <a:spcPct val="100000"/>
                </a:lnSpc>
                <a:spcBef>
                  <a:spcPts val="0"/>
                </a:spcBef>
                <a:spcAft>
                  <a:spcPts val="0"/>
                </a:spcAft>
                <a:buClrTx/>
                <a:buSzTx/>
                <a:tabLst/>
              </a:pPr>
              <a:endParaRPr lang="en-US" sz="3200" b="1" dirty="0"/>
            </a:p>
            <a:p>
              <a:pPr marR="0" algn="just" defTabSz="914400" rtl="0" fontAlgn="auto" latinLnBrk="0" hangingPunct="0">
                <a:lnSpc>
                  <a:spcPct val="100000"/>
                </a:lnSpc>
                <a:spcBef>
                  <a:spcPts val="0"/>
                </a:spcBef>
                <a:spcAft>
                  <a:spcPts val="0"/>
                </a:spcAft>
                <a:buClrTx/>
                <a:buSzTx/>
                <a:tabLst/>
              </a:pPr>
              <a:r>
                <a:rPr lang="en-US" sz="3200" b="1" dirty="0"/>
                <a:t>Observer Pattern:</a:t>
              </a:r>
              <a:r>
                <a:rPr lang="en-US" sz="3200" dirty="0"/>
                <a:t> Used to link the model and view. The view ”observes” any changes to an instance of the model and updates itself to reflect those changes.</a:t>
              </a:r>
            </a:p>
            <a:p>
              <a:pPr marR="0" algn="just" defTabSz="914400" rtl="0" fontAlgn="auto" latinLnBrk="0" hangingPunct="0">
                <a:lnSpc>
                  <a:spcPct val="100000"/>
                </a:lnSpc>
                <a:spcBef>
                  <a:spcPts val="0"/>
                </a:spcBef>
                <a:spcAft>
                  <a:spcPts val="0"/>
                </a:spcAft>
                <a:buClrTx/>
                <a:buSzTx/>
                <a:tabLst/>
              </a:pPr>
              <a:endParaRPr lang="en-US" sz="3200" dirty="0"/>
            </a:p>
            <a:p>
              <a:pPr marR="0" algn="just" defTabSz="914400" rtl="0" fontAlgn="auto" latinLnBrk="0" hangingPunct="0">
                <a:lnSpc>
                  <a:spcPct val="100000"/>
                </a:lnSpc>
                <a:spcBef>
                  <a:spcPts val="0"/>
                </a:spcBef>
                <a:spcAft>
                  <a:spcPts val="0"/>
                </a:spcAft>
                <a:buClrTx/>
                <a:buSzTx/>
                <a:tabLst/>
              </a:pPr>
              <a:r>
                <a:rPr lang="en-US" sz="3200" b="1" dirty="0"/>
                <a:t>Singleton Pattern:</a:t>
              </a:r>
              <a:r>
                <a:rPr lang="en-US" sz="3200" dirty="0"/>
                <a:t> Used to ensure that only one instance of the model was being references by the controller and view.</a:t>
              </a:r>
            </a:p>
          </p:txBody>
        </p:sp>
      </p:grpSp>
      <p:grpSp>
        <p:nvGrpSpPr>
          <p:cNvPr id="37" name="Group 36">
            <a:extLst>
              <a:ext uri="{FF2B5EF4-FFF2-40B4-BE49-F238E27FC236}">
                <a16:creationId xmlns:a16="http://schemas.microsoft.com/office/drawing/2014/main" id="{E5F7B1EC-905C-F75E-1539-539ABB1068D2}"/>
              </a:ext>
            </a:extLst>
          </p:cNvPr>
          <p:cNvGrpSpPr/>
          <p:nvPr/>
        </p:nvGrpSpPr>
        <p:grpSpPr>
          <a:xfrm>
            <a:off x="28837475" y="19766933"/>
            <a:ext cx="9144000" cy="5557360"/>
            <a:chOff x="28981077" y="7388388"/>
            <a:chExt cx="9144000" cy="5557360"/>
          </a:xfrm>
          <a:effectLst>
            <a:outerShdw dist="254000" dir="2700000" sx="102000" sy="102000" algn="tl" rotWithShape="0">
              <a:srgbClr val="41392E">
                <a:alpha val="90000"/>
              </a:srgbClr>
            </a:outerShdw>
          </a:effectLst>
        </p:grpSpPr>
        <p:sp>
          <p:nvSpPr>
            <p:cNvPr id="38" name="Snip Single Corner Rectangle 37">
              <a:extLst>
                <a:ext uri="{FF2B5EF4-FFF2-40B4-BE49-F238E27FC236}">
                  <a16:creationId xmlns:a16="http://schemas.microsoft.com/office/drawing/2014/main" id="{70544E2B-CAC5-7575-434A-93C8C620CCBD}"/>
                </a:ext>
              </a:extLst>
            </p:cNvPr>
            <p:cNvSpPr/>
            <p:nvPr/>
          </p:nvSpPr>
          <p:spPr>
            <a:xfrm>
              <a:off x="28981077" y="7388388"/>
              <a:ext cx="9144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54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rPr>
                <a:t>Future Enhancements</a:t>
              </a:r>
              <a:endParaRPr kumimoji="0" lang="en-US" sz="20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endParaRPr>
            </a:p>
          </p:txBody>
        </p:sp>
        <p:sp>
          <p:nvSpPr>
            <p:cNvPr id="39" name="Rectangle 38">
              <a:extLst>
                <a:ext uri="{FF2B5EF4-FFF2-40B4-BE49-F238E27FC236}">
                  <a16:creationId xmlns:a16="http://schemas.microsoft.com/office/drawing/2014/main" id="{89B4A812-4CF4-D51D-B625-FCA077F0BB89}"/>
                </a:ext>
              </a:extLst>
            </p:cNvPr>
            <p:cNvSpPr/>
            <p:nvPr/>
          </p:nvSpPr>
          <p:spPr>
            <a:xfrm>
              <a:off x="28981770" y="8759987"/>
              <a:ext cx="9143307" cy="4185761"/>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18288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	Our design and implementation of this project allows for a large amount of growth and features in the future. With the addition of network spectate, we could implement a multiplayer feature. The design also allows for an easy addition of new obstacles, powerups, and collectables. Another idea we had is that we could easily rework the game to be a platform game like Super Mario</a:t>
              </a:r>
            </a:p>
          </p:txBody>
        </p:sp>
      </p:grpSp>
      <p:grpSp>
        <p:nvGrpSpPr>
          <p:cNvPr id="40" name="Group 39">
            <a:extLst>
              <a:ext uri="{FF2B5EF4-FFF2-40B4-BE49-F238E27FC236}">
                <a16:creationId xmlns:a16="http://schemas.microsoft.com/office/drawing/2014/main" id="{278341CA-1F31-AA36-76E3-2707CC9A2DA8}"/>
              </a:ext>
            </a:extLst>
          </p:cNvPr>
          <p:cNvGrpSpPr/>
          <p:nvPr/>
        </p:nvGrpSpPr>
        <p:grpSpPr>
          <a:xfrm>
            <a:off x="28837475" y="25901149"/>
            <a:ext cx="9144000" cy="5649693"/>
            <a:chOff x="28981077" y="7388388"/>
            <a:chExt cx="9144000" cy="5649693"/>
          </a:xfrm>
          <a:effectLst>
            <a:outerShdw dist="254000" dir="2700000" sx="102000" sy="102000" algn="tl" rotWithShape="0">
              <a:srgbClr val="41392E">
                <a:alpha val="90000"/>
              </a:srgbClr>
            </a:outerShdw>
          </a:effectLst>
        </p:grpSpPr>
        <p:sp>
          <p:nvSpPr>
            <p:cNvPr id="41" name="Snip Single Corner Rectangle 40">
              <a:extLst>
                <a:ext uri="{FF2B5EF4-FFF2-40B4-BE49-F238E27FC236}">
                  <a16:creationId xmlns:a16="http://schemas.microsoft.com/office/drawing/2014/main" id="{5C2AC90C-98F2-97C5-556D-4ACD50AB0C3D}"/>
                </a:ext>
              </a:extLst>
            </p:cNvPr>
            <p:cNvSpPr/>
            <p:nvPr/>
          </p:nvSpPr>
          <p:spPr>
            <a:xfrm>
              <a:off x="28981077" y="7388388"/>
              <a:ext cx="9144000" cy="1371600"/>
            </a:xfrm>
            <a:prstGeom prst="snip1Rect">
              <a:avLst>
                <a:gd name="adj" fmla="val 50000"/>
              </a:avLst>
            </a:prstGeom>
            <a:solidFill>
              <a:srgbClr val="9FA28B"/>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54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rPr>
                <a:t>References</a:t>
              </a:r>
              <a:endParaRPr kumimoji="0" lang="en-US" sz="2000" b="1" i="0" u="none" strike="noStrike" cap="none" spc="0" normalizeH="0" baseline="0" dirty="0">
                <a:ln>
                  <a:noFill/>
                </a:ln>
                <a:solidFill>
                  <a:srgbClr val="E5EEBB"/>
                </a:solidFill>
                <a:effectLst>
                  <a:outerShdw blurRad="50800" dist="38100" dir="8100000" algn="tr" rotWithShape="0">
                    <a:prstClr val="black">
                      <a:alpha val="40000"/>
                    </a:prstClr>
                  </a:outerShdw>
                </a:effectLst>
                <a:uFillTx/>
                <a:latin typeface="Andale Mono" panose="020B0509000000000004" pitchFamily="49" charset="0"/>
                <a:sym typeface="Times New Roman"/>
              </a:endParaRPr>
            </a:p>
          </p:txBody>
        </p:sp>
        <p:sp>
          <p:nvSpPr>
            <p:cNvPr id="42" name="Rectangle 41">
              <a:extLst>
                <a:ext uri="{FF2B5EF4-FFF2-40B4-BE49-F238E27FC236}">
                  <a16:creationId xmlns:a16="http://schemas.microsoft.com/office/drawing/2014/main" id="{E92FAEF4-2F55-65D7-5EE1-FA6EFD51B9A6}"/>
                </a:ext>
              </a:extLst>
            </p:cNvPr>
            <p:cNvSpPr/>
            <p:nvPr/>
          </p:nvSpPr>
          <p:spPr>
            <a:xfrm>
              <a:off x="28981770" y="8759987"/>
              <a:ext cx="9143307" cy="4278094"/>
            </a:xfrm>
            <a:prstGeom prst="rect">
              <a:avLst/>
            </a:prstGeom>
            <a:solidFill>
              <a:schemeClr val="bg1"/>
            </a:solidFill>
            <a:ln w="76200" cap="flat">
              <a:solidFill>
                <a:srgbClr val="9FA28B"/>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82880" tIns="182880" rIns="182880" bIns="27432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100" b="0" i="0" u="none" strike="noStrike" cap="none" spc="0" normalizeH="0" baseline="0" dirty="0">
                  <a:ln>
                    <a:noFill/>
                  </a:ln>
                  <a:solidFill>
                    <a:srgbClr val="000000"/>
                  </a:solidFill>
                  <a:effectLst/>
                  <a:uFillTx/>
                  <a:latin typeface="Times New Roman"/>
                  <a:ea typeface="Times New Roman"/>
                  <a:cs typeface="Times New Roman"/>
                  <a:sym typeface="Times New Roman"/>
                </a:rPr>
                <a:t>Rubin, K. S. (2013). </a:t>
              </a:r>
              <a:r>
                <a:rPr kumimoji="0" lang="en-US" sz="3100" b="0" i="1" u="none" strike="noStrike" cap="none" spc="0" normalizeH="0" baseline="0" dirty="0">
                  <a:ln>
                    <a:noFill/>
                  </a:ln>
                  <a:solidFill>
                    <a:srgbClr val="000000"/>
                  </a:solidFill>
                  <a:effectLst/>
                  <a:uFillTx/>
                  <a:latin typeface="Times New Roman"/>
                  <a:ea typeface="Times New Roman"/>
                  <a:cs typeface="Times New Roman"/>
                  <a:sym typeface="Times New Roman"/>
                </a:rPr>
                <a:t>Essential Scrum: A practical guide to the most popular Agile process</a:t>
              </a:r>
              <a:r>
                <a:rPr kumimoji="0" lang="en-US" sz="3100" b="0" strike="noStrike" cap="none" spc="0" normalizeH="0" baseline="0" dirty="0">
                  <a:ln>
                    <a:noFill/>
                  </a:ln>
                  <a:solidFill>
                    <a:srgbClr val="000000"/>
                  </a:solidFill>
                  <a:effectLst/>
                  <a:uFillTx/>
                  <a:latin typeface="Times New Roman"/>
                  <a:ea typeface="Times New Roman"/>
                  <a:cs typeface="Times New Roman"/>
                  <a:sym typeface="Times New Roman"/>
                </a:rPr>
                <a:t>. Addison-Wesley.</a:t>
              </a:r>
            </a:p>
            <a:p>
              <a:pPr marL="0" marR="0" indent="0" algn="l" defTabSz="914400" rtl="0" fontAlgn="auto" latinLnBrk="0" hangingPunct="0">
                <a:lnSpc>
                  <a:spcPct val="100000"/>
                </a:lnSpc>
                <a:spcBef>
                  <a:spcPts val="0"/>
                </a:spcBef>
                <a:spcAft>
                  <a:spcPts val="0"/>
                </a:spcAft>
                <a:buClrTx/>
                <a:buSzTx/>
                <a:buFontTx/>
                <a:buNone/>
                <a:tabLst/>
              </a:pPr>
              <a:r>
                <a:rPr lang="en-US" i="0" u="none" dirty="0"/>
                <a:t>Freeman, E. et al. (2021). </a:t>
              </a:r>
              <a:r>
                <a:rPr lang="en-US" i="1" u="none" dirty="0"/>
                <a:t>Head First Design Patterns, 2</a:t>
              </a:r>
              <a:r>
                <a:rPr lang="en-US" i="1" u="none" baseline="30000" dirty="0"/>
                <a:t>nd</a:t>
              </a:r>
              <a:r>
                <a:rPr lang="en-US" i="1" u="none" dirty="0"/>
                <a:t> Edition</a:t>
              </a:r>
              <a:r>
                <a:rPr lang="en-US" u="none" dirty="0"/>
                <a:t>. O’Reilly Media, Inc.</a:t>
              </a:r>
            </a:p>
            <a:p>
              <a:pPr marL="0" marR="0" indent="0" algn="l" defTabSz="914400" rtl="0" fontAlgn="auto" latinLnBrk="0" hangingPunct="0">
                <a:lnSpc>
                  <a:spcPct val="100000"/>
                </a:lnSpc>
                <a:spcBef>
                  <a:spcPts val="0"/>
                </a:spcBef>
                <a:spcAft>
                  <a:spcPts val="0"/>
                </a:spcAft>
                <a:buClrTx/>
                <a:buSzTx/>
                <a:buFontTx/>
                <a:buNone/>
                <a:tabLst/>
              </a:pPr>
              <a:r>
                <a:rPr lang="en-US" i="0" dirty="0"/>
                <a:t>Liang, Y. </a:t>
              </a:r>
              <a:r>
                <a:rPr lang="en-US" dirty="0"/>
                <a:t>D. (2017). </a:t>
              </a:r>
              <a:r>
                <a:rPr lang="en-US" i="1" dirty="0"/>
                <a:t>Introduction to Java Programming and Data Structures, Comprehensive Version, 11</a:t>
              </a:r>
              <a:r>
                <a:rPr lang="en-US" i="1" baseline="30000" dirty="0"/>
                <a:t>th</a:t>
              </a:r>
              <a:r>
                <a:rPr lang="en-US" i="1" dirty="0"/>
                <a:t> Edition</a:t>
              </a:r>
              <a:r>
                <a:rPr lang="en-US" dirty="0"/>
                <a:t>. Pearson.</a:t>
              </a:r>
              <a:endParaRPr lang="en-US" i="0" u="none" dirty="0"/>
            </a:p>
          </p:txBody>
        </p:sp>
      </p:grpSp>
      <p:pic>
        <p:nvPicPr>
          <p:cNvPr id="1030" name="Picture 6" descr="An Overview of the Software Development Life Cycle (SDLC) - TestLodge Blog">
            <a:extLst>
              <a:ext uri="{FF2B5EF4-FFF2-40B4-BE49-F238E27FC236}">
                <a16:creationId xmlns:a16="http://schemas.microsoft.com/office/drawing/2014/main" id="{C8D64FB6-5AC1-FB0E-2303-836128450EBA}"/>
              </a:ext>
              <a:ext uri="{C183D7F6-B498-43B3-948B-1728B52AA6E4}">
                <adec:decorative xmlns:adec="http://schemas.microsoft.com/office/drawing/2017/decorative" val="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7259" r="8904"/>
          <a:stretch/>
        </p:blipFill>
        <p:spPr bwMode="auto">
          <a:xfrm>
            <a:off x="11372061" y="10064592"/>
            <a:ext cx="7424928" cy="416872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VC - MDN Web Docs Glossary: Definitions of Web-related terms | MDN">
            <a:extLst>
              <a:ext uri="{FF2B5EF4-FFF2-40B4-BE49-F238E27FC236}">
                <a16:creationId xmlns:a16="http://schemas.microsoft.com/office/drawing/2014/main" id="{58AAB93B-986D-5469-709A-6A2CE5ADA8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8837" y="18459314"/>
            <a:ext cx="7315200" cy="54864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Diagram&#10;&#10;Description automatically generated">
            <a:extLst>
              <a:ext uri="{FF2B5EF4-FFF2-40B4-BE49-F238E27FC236}">
                <a16:creationId xmlns:a16="http://schemas.microsoft.com/office/drawing/2014/main" id="{A712731E-C0BB-DAA3-1B96-6487178F62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84509" y="15427007"/>
            <a:ext cx="15826894" cy="7481804"/>
          </a:xfrm>
          <a:prstGeom prst="rect">
            <a:avLst/>
          </a:prstGeom>
        </p:spPr>
      </p:pic>
      <p:pic>
        <p:nvPicPr>
          <p:cNvPr id="24" name="Picture 23" descr="A screenshot of a computer&#10;&#10;Description automatically generated with medium confidence">
            <a:extLst>
              <a:ext uri="{FF2B5EF4-FFF2-40B4-BE49-F238E27FC236}">
                <a16:creationId xmlns:a16="http://schemas.microsoft.com/office/drawing/2014/main" id="{C0CA56FB-EBA3-522E-E7F4-117F005371C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338644" y="9943556"/>
            <a:ext cx="7315200" cy="3997960"/>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3D6648F-C17C-2D69-F4E2-8010830EB732}"/>
              </a:ext>
            </a:extLst>
          </p:cNvPr>
          <p:cNvPicPr>
            <a:picLocks noChangeAspect="1"/>
          </p:cNvPicPr>
          <p:nvPr/>
        </p:nvPicPr>
        <p:blipFill rotWithShape="1">
          <a:blip r:embed="rId14">
            <a:extLst>
              <a:ext uri="{28A0092B-C50C-407E-A947-70E740481C1C}">
                <a14:useLocalDpi xmlns:a14="http://schemas.microsoft.com/office/drawing/2010/main" val="0"/>
              </a:ext>
            </a:extLst>
          </a:blip>
          <a:srcRect l="26182" t="16268" r="29593" b="27262"/>
          <a:stretch/>
        </p:blipFill>
        <p:spPr>
          <a:xfrm>
            <a:off x="11710616" y="24394303"/>
            <a:ext cx="7315200" cy="5837893"/>
          </a:xfrm>
          <a:prstGeom prst="rect">
            <a:avLst/>
          </a:prstGeom>
        </p:spPr>
      </p:pic>
      <p:pic>
        <p:nvPicPr>
          <p:cNvPr id="43" name="Picture 42" descr="Graphical user interface&#10;&#10;Description automatically generated">
            <a:extLst>
              <a:ext uri="{FF2B5EF4-FFF2-40B4-BE49-F238E27FC236}">
                <a16:creationId xmlns:a16="http://schemas.microsoft.com/office/drawing/2014/main" id="{6A3C9875-1095-FB1D-DAA5-57CEA72CC5C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367378" y="24394302"/>
            <a:ext cx="7315200" cy="5820205"/>
          </a:xfrm>
          <a:prstGeom prst="rect">
            <a:avLst/>
          </a:prstGeom>
        </p:spPr>
      </p:pic>
      <p:sp>
        <p:nvSpPr>
          <p:cNvPr id="19" name="TextBox 18">
            <a:extLst>
              <a:ext uri="{FF2B5EF4-FFF2-40B4-BE49-F238E27FC236}">
                <a16:creationId xmlns:a16="http://schemas.microsoft.com/office/drawing/2014/main" id="{8F5CE158-E391-8CEE-DC57-5D0C8B89E1AF}"/>
              </a:ext>
            </a:extLst>
          </p:cNvPr>
          <p:cNvSpPr txBox="1"/>
          <p:nvPr/>
        </p:nvSpPr>
        <p:spPr>
          <a:xfrm>
            <a:off x="11373790" y="14029981"/>
            <a:ext cx="742147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Times New Roman"/>
                <a:ea typeface="Times New Roman"/>
                <a:cs typeface="Times New Roman"/>
                <a:sym typeface="Times New Roman"/>
              </a:rPr>
              <a:t>Figure 1:</a:t>
            </a: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 Scrum lifecycle</a:t>
            </a:r>
          </a:p>
        </p:txBody>
      </p:sp>
      <p:sp>
        <p:nvSpPr>
          <p:cNvPr id="21" name="TextBox 20">
            <a:extLst>
              <a:ext uri="{FF2B5EF4-FFF2-40B4-BE49-F238E27FC236}">
                <a16:creationId xmlns:a16="http://schemas.microsoft.com/office/drawing/2014/main" id="{A70D4780-CA72-D4B8-E9B0-2728A5918299}"/>
              </a:ext>
            </a:extLst>
          </p:cNvPr>
          <p:cNvSpPr txBox="1"/>
          <p:nvPr/>
        </p:nvSpPr>
        <p:spPr>
          <a:xfrm>
            <a:off x="19338644" y="14074011"/>
            <a:ext cx="73152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Times New Roman"/>
                <a:ea typeface="Times New Roman"/>
                <a:cs typeface="Times New Roman"/>
                <a:sym typeface="Times New Roman"/>
              </a:rPr>
              <a:t>Figure 2:</a:t>
            </a:r>
            <a:r>
              <a:rPr kumimoji="0" lang="en-US" sz="2000" b="0" i="0" u="none" strike="noStrike" cap="none" spc="0" normalizeH="0" baseline="0" dirty="0">
                <a:ln>
                  <a:noFill/>
                </a:ln>
                <a:solidFill>
                  <a:srgbClr val="000000"/>
                </a:solidFill>
                <a:effectLst/>
                <a:uFillTx/>
                <a:latin typeface="Times New Roman"/>
                <a:ea typeface="Times New Roman"/>
                <a:cs typeface="Times New Roman"/>
                <a:sym typeface="Times New Roman"/>
              </a:rPr>
              <a:t> Sprint board</a:t>
            </a:r>
          </a:p>
        </p:txBody>
      </p:sp>
    </p:spTree>
  </p:cSld>
  <p:clrMapOvr>
    <a:masterClrMapping/>
  </p:clrMapOvr>
  <p:transition spd="med"/>
</p:sld>
</file>

<file path=ppt/theme/theme1.xml><?xml version="1.0" encoding="utf-8"?>
<a:theme xmlns:a="http://schemas.openxmlformats.org/drawingml/2006/main" name="3x4">
  <a:themeElements>
    <a:clrScheme name="3x4">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3x4">
      <a:majorFont>
        <a:latin typeface="Calibri"/>
        <a:ea typeface="Calibri"/>
        <a:cs typeface="Calibri"/>
      </a:majorFont>
      <a:minorFont>
        <a:latin typeface="Helvetica"/>
        <a:ea typeface="Helvetica"/>
        <a:cs typeface="Helvetica"/>
      </a:minorFont>
    </a:fontScheme>
    <a:fmtScheme name="3x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x4">
  <a:themeElements>
    <a:clrScheme name="3x4">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3x4">
      <a:majorFont>
        <a:latin typeface="Calibri"/>
        <a:ea typeface="Calibri"/>
        <a:cs typeface="Calibri"/>
      </a:majorFont>
      <a:minorFont>
        <a:latin typeface="Helvetica"/>
        <a:ea typeface="Helvetica"/>
        <a:cs typeface="Helvetica"/>
      </a:minorFont>
    </a:fontScheme>
    <a:fmtScheme name="3x4">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1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25bc29c4-e326-44f5-ab36-68bc3dbbf08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098EE397CA8A248ABFE55BBC11A376B" ma:contentTypeVersion="14" ma:contentTypeDescription="Create a new document." ma:contentTypeScope="" ma:versionID="3a407e654a033489c0b42acff3a35a0c">
  <xsd:schema xmlns:xsd="http://www.w3.org/2001/XMLSchema" xmlns:xs="http://www.w3.org/2001/XMLSchema" xmlns:p="http://schemas.microsoft.com/office/2006/metadata/properties" xmlns:ns3="25bc29c4-e326-44f5-ab36-68bc3dbbf081" xmlns:ns4="03494384-8a7f-48a3-ae6d-52e9d3ff634c" targetNamespace="http://schemas.microsoft.com/office/2006/metadata/properties" ma:root="true" ma:fieldsID="977d68da718b824f1f6d4c31f2def3ca" ns3:_="" ns4:_="">
    <xsd:import namespace="25bc29c4-e326-44f5-ab36-68bc3dbbf081"/>
    <xsd:import namespace="03494384-8a7f-48a3-ae6d-52e9d3ff634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DateTaken" minOccurs="0"/>
                <xsd:element ref="ns3:_activity"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c29c4-e326-44f5-ab36-68bc3dbbf0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3494384-8a7f-48a3-ae6d-52e9d3ff634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A8F3B6-5F14-47D2-AC96-D9730A298594}">
  <ds:schemaRefs>
    <ds:schemaRef ds:uri="http://schemas.microsoft.com/sharepoint/v3/contenttype/forms"/>
  </ds:schemaRefs>
</ds:datastoreItem>
</file>

<file path=customXml/itemProps2.xml><?xml version="1.0" encoding="utf-8"?>
<ds:datastoreItem xmlns:ds="http://schemas.openxmlformats.org/officeDocument/2006/customXml" ds:itemID="{4C713DA3-C86B-4317-A55E-32DCC64FEBA6}">
  <ds:schemaRefs>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25bc29c4-e326-44f5-ab36-68bc3dbbf081"/>
    <ds:schemaRef ds:uri="03494384-8a7f-48a3-ae6d-52e9d3ff634c"/>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50E9E3C1-CA52-4139-BAC2-D0DC044010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c29c4-e326-44f5-ab36-68bc3dbbf081"/>
    <ds:schemaRef ds:uri="03494384-8a7f-48a3-ae6d-52e9d3ff6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644</TotalTime>
  <Words>604</Words>
  <Application>Microsoft Macintosh PowerPoint</Application>
  <PresentationFormat>Custom</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Andale Mono</vt:lpstr>
      <vt:lpstr>Arial</vt:lpstr>
      <vt:lpstr>Calibri</vt:lpstr>
      <vt:lpstr>Helvetica</vt:lpstr>
      <vt:lpstr>Times New Roman</vt:lpstr>
      <vt:lpstr>3x4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ruthk</dc:creator>
  <cp:lastModifiedBy>Kelly, Noah M.</cp:lastModifiedBy>
  <cp:revision>13</cp:revision>
  <dcterms:modified xsi:type="dcterms:W3CDTF">2023-04-10T18:36:46Z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0x0101001098EE397CA8A248ABFE55BBC11A376B</vt:lpwstr>
  </property>
</Properties>
</file>