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D4A72-7980-489F-BEB0-363C08802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70ADDF-7B7A-489A-841E-CCDC2B19D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F1C4A-3B49-4AF5-89D8-93CCAA7A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A821-6307-4EF5-A997-CB52AF4195F9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A96B03-CB95-4763-ABD6-32CEC5575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28B67A-1058-4578-A854-89963958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99BA-CE45-49B2-8C37-3038BCAAB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96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3FBBF-9BB9-4069-BD94-5723F035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0312F4-4979-403D-8001-49E206F84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33AEE4-1FFA-45BF-A1B2-11FB9A4B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A821-6307-4EF5-A997-CB52AF4195F9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BDE78-58AD-496F-80C6-FD3D0D4ED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C2C561-6A3E-42E1-8A78-7EBE2204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99BA-CE45-49B2-8C37-3038BCAAB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35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86A812-3498-4BD1-9ADE-5A0AD0974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5B9E54-B850-4CA8-B5D2-033402408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83904A-787F-44E3-95AF-E781BB201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A821-6307-4EF5-A997-CB52AF4195F9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0E8B1-7EBC-4094-8460-8909A2699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DA8AA7-3CB6-4B26-87D4-AA8E53A4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99BA-CE45-49B2-8C37-3038BCAAB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79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CD130-A484-4285-84F8-20D644E3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79B4B1-F6E4-4227-BC0A-C07488CAB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036694-A59B-4D1F-8012-C4F505EEF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A821-6307-4EF5-A997-CB52AF4195F9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898551-1A14-40C0-954B-ABBB7E72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939A70-BE41-437D-9867-D37FF94C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99BA-CE45-49B2-8C37-3038BCAAB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30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624A8-0023-47D0-9C64-C6B52459C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B050AD-D70B-440A-B2DC-7F0CDBE0D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8343F4-FE84-4CF6-8D25-064F64E2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A821-6307-4EF5-A997-CB52AF4195F9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BC5458-E18B-4947-8D6B-9673A3B4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F1C340-5DC7-4FFF-9C2B-0CD54E26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99BA-CE45-49B2-8C37-3038BCAAB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22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042B0-688A-4F59-A642-D186B393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71E75-4266-4D26-8AE8-0BDFD0EB1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2045B5-22FD-4127-B332-677057E55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7BA7CC-97F4-48F9-8C7C-E2F5A198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A821-6307-4EF5-A997-CB52AF4195F9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327706-7D08-4F3A-9D11-646DBC7C0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B16B6A-6F43-4F46-8F05-CCF66F70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99BA-CE45-49B2-8C37-3038BCAAB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0BF88-E59B-4D16-B7CC-B7C322A94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6C601E-56FE-405C-B6C8-3946293B5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F81D00-09B1-4354-A63D-0403DC2AA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88F755-7C46-43DC-AE92-C0921CF2C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CA3E88-0CAC-465C-8C7E-55EFC68EF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B1FFC6-67C3-40D8-AD8B-F437E1BA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A821-6307-4EF5-A997-CB52AF4195F9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60E51E-E528-4C58-A382-EC21BA4A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C8AB45-44BC-44D1-BBC9-0BFF1CB0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99BA-CE45-49B2-8C37-3038BCAAB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24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1A488-AB22-4880-9AAF-068D2DA9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FF42EE-DD19-4697-8E00-FBC43E916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A821-6307-4EF5-A997-CB52AF4195F9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927503-2401-42A9-9721-123AFDBA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80D2BF-E052-4711-8C16-C4C612C4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99BA-CE45-49B2-8C37-3038BCAAB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21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0CAD6C-705D-43C5-A337-22FC6CB4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A821-6307-4EF5-A997-CB52AF4195F9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8B0AE4-5345-41DE-8F88-AF90566AA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6A7542-1159-48F2-B732-D7DCEE60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99BA-CE45-49B2-8C37-3038BCAAB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9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3B5A7-CA96-4D0D-9BF5-29D18191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3F604-0D45-458F-A558-E3EA74BA1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9B7969-488C-48BD-BA9E-7CAB6E71C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ACD1BE-694D-4982-AA1F-DBC57192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A821-6307-4EF5-A997-CB52AF4195F9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FAEDC7-E983-4FEC-BC0A-A49686D4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0C2454-536E-4C74-A880-19621F42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99BA-CE45-49B2-8C37-3038BCAAB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77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2CA50-BC9B-41E0-906A-9EB752B4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4F15C3-9C02-472B-8D0C-C1DB1FC185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236FC0-320A-4CB0-8572-AAC4AAA1A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01E29A-CB01-462C-89F4-1366E6E5C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A821-6307-4EF5-A997-CB52AF4195F9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BBC66B-DE20-460B-9C1F-F4424F64F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92B81C-0D4D-459F-AC7B-D6CACD00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99BA-CE45-49B2-8C37-3038BCAAB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00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483CF0-04D8-4C41-B388-18EBF61E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603D9E-C89E-43A5-80EB-28D9CAB19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0D4CA-6E45-4259-9236-C11A6B233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BA821-6307-4EF5-A997-CB52AF4195F9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9BC716-92AE-45BF-9D5B-5995F0C31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AE33F4-31FE-4C37-BE37-FB4AB6707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899BA-CE45-49B2-8C37-3038BCAAB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32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9652E-7C9E-406E-A69E-AEB6E8CEB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减小读放大</a:t>
            </a:r>
          </a:p>
        </p:txBody>
      </p:sp>
    </p:spTree>
    <p:extLst>
      <p:ext uri="{BB962C8B-B14F-4D97-AF65-F5344CB8AC3E}">
        <p14:creationId xmlns:p14="http://schemas.microsoft.com/office/powerpoint/2010/main" val="72675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5532B548-6D97-44DA-AEF2-C3CA25E39811}"/>
              </a:ext>
            </a:extLst>
          </p:cNvPr>
          <p:cNvGrpSpPr/>
          <p:nvPr/>
        </p:nvGrpSpPr>
        <p:grpSpPr>
          <a:xfrm>
            <a:off x="694087" y="2174410"/>
            <a:ext cx="10630033" cy="3914458"/>
            <a:chOff x="216567" y="843450"/>
            <a:chExt cx="10630033" cy="3914458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7116002-A4B3-47D7-83E7-A9F1E0EE810D}"/>
                </a:ext>
              </a:extLst>
            </p:cNvPr>
            <p:cNvGrpSpPr/>
            <p:nvPr/>
          </p:nvGrpSpPr>
          <p:grpSpPr>
            <a:xfrm>
              <a:off x="216567" y="843450"/>
              <a:ext cx="10630033" cy="1399236"/>
              <a:chOff x="216567" y="843450"/>
              <a:chExt cx="10630033" cy="1399236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C3C6373-3CAC-4E09-8E5B-8373415790A9}"/>
                  </a:ext>
                </a:extLst>
              </p:cNvPr>
              <p:cNvSpPr/>
              <p:nvPr/>
            </p:nvSpPr>
            <p:spPr>
              <a:xfrm>
                <a:off x="2560319" y="1578544"/>
                <a:ext cx="6901313" cy="654518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17D9251B-15AA-45C3-97FD-564938E159D1}"/>
                  </a:ext>
                </a:extLst>
              </p:cNvPr>
              <p:cNvSpPr/>
              <p:nvPr/>
            </p:nvSpPr>
            <p:spPr>
              <a:xfrm>
                <a:off x="4629752" y="1588168"/>
                <a:ext cx="1848050" cy="654518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" name="直接箭头连接符 4">
                <a:extLst>
                  <a:ext uri="{FF2B5EF4-FFF2-40B4-BE49-F238E27FC236}">
                    <a16:creationId xmlns:a16="http://schemas.microsoft.com/office/drawing/2014/main" id="{960D361C-54B7-4455-99EF-0C45BD8024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9752" y="1212783"/>
                <a:ext cx="0" cy="3753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86FBF4C-7184-422B-858A-BCD08629F3B5}"/>
                  </a:ext>
                </a:extLst>
              </p:cNvPr>
              <p:cNvSpPr txBox="1"/>
              <p:nvPr/>
            </p:nvSpPr>
            <p:spPr>
              <a:xfrm>
                <a:off x="3806449" y="843450"/>
                <a:ext cx="1646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964792715221</a:t>
                </a:r>
                <a:endParaRPr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C9C07FB-C33C-472A-B642-5AB3565FB88E}"/>
                  </a:ext>
                </a:extLst>
              </p:cNvPr>
              <p:cNvSpPr txBox="1"/>
              <p:nvPr/>
            </p:nvSpPr>
            <p:spPr>
              <a:xfrm>
                <a:off x="4928135" y="1730761"/>
                <a:ext cx="13860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3932 bytes</a:t>
                </a:r>
                <a:endParaRPr lang="zh-CN" altLang="en-US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49A25FE-7462-42CE-8907-9B055461FAB9}"/>
                  </a:ext>
                </a:extLst>
              </p:cNvPr>
              <p:cNvSpPr txBox="1"/>
              <p:nvPr/>
            </p:nvSpPr>
            <p:spPr>
              <a:xfrm>
                <a:off x="9760015" y="1730761"/>
                <a:ext cx="10865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/>
                  <a:t>sst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文件</a:t>
                </a: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4489A66-EF41-4E59-890D-02B906FA94E6}"/>
                  </a:ext>
                </a:extLst>
              </p:cNvPr>
              <p:cNvSpPr txBox="1"/>
              <p:nvPr/>
            </p:nvSpPr>
            <p:spPr>
              <a:xfrm>
                <a:off x="216567" y="1677277"/>
                <a:ext cx="2343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/>
                  <a:t>bluefs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接收的读请求</a:t>
                </a: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C559AFC9-AD4E-496D-BE7F-A8D0640D7002}"/>
                </a:ext>
              </a:extLst>
            </p:cNvPr>
            <p:cNvGrpSpPr/>
            <p:nvPr/>
          </p:nvGrpSpPr>
          <p:grpSpPr>
            <a:xfrm>
              <a:off x="216567" y="3349049"/>
              <a:ext cx="10630033" cy="1408859"/>
              <a:chOff x="216567" y="3349049"/>
              <a:chExt cx="10630033" cy="1408859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310A760-F5D4-45D8-A8E8-E2580558639A}"/>
                  </a:ext>
                </a:extLst>
              </p:cNvPr>
              <p:cNvSpPr/>
              <p:nvPr/>
            </p:nvSpPr>
            <p:spPr>
              <a:xfrm>
                <a:off x="2560319" y="4093766"/>
                <a:ext cx="6901313" cy="654518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F87606F0-FA45-42F1-A5E8-E15B51AEB46D}"/>
                  </a:ext>
                </a:extLst>
              </p:cNvPr>
              <p:cNvSpPr/>
              <p:nvPr/>
            </p:nvSpPr>
            <p:spPr>
              <a:xfrm>
                <a:off x="4629752" y="4103390"/>
                <a:ext cx="1848050" cy="654518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611DF170-93F3-45C6-9B9C-2B4982AFE9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8230" y="3728005"/>
                <a:ext cx="0" cy="3753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3F5D007-A49B-4B42-8547-249EBCB12F98}"/>
                  </a:ext>
                </a:extLst>
              </p:cNvPr>
              <p:cNvSpPr txBox="1"/>
              <p:nvPr/>
            </p:nvSpPr>
            <p:spPr>
              <a:xfrm>
                <a:off x="3142306" y="3349049"/>
                <a:ext cx="1646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964792713216</a:t>
                </a:r>
                <a:endParaRPr lang="zh-CN" altLang="en-US" dirty="0"/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3345819D-02D0-49FF-89CB-C2F56372FC46}"/>
                  </a:ext>
                </a:extLst>
              </p:cNvPr>
              <p:cNvSpPr/>
              <p:nvPr/>
            </p:nvSpPr>
            <p:spPr>
              <a:xfrm>
                <a:off x="3898230" y="4103390"/>
                <a:ext cx="3975234" cy="644894"/>
              </a:xfrm>
              <a:prstGeom prst="roundRect">
                <a:avLst/>
              </a:prstGeom>
              <a:solidFill>
                <a:srgbClr val="FF0000">
                  <a:alpha val="3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E1CEDC3-0774-49EB-A58F-0032D6475D29}"/>
                  </a:ext>
                </a:extLst>
              </p:cNvPr>
              <p:cNvSpPr txBox="1"/>
              <p:nvPr/>
            </p:nvSpPr>
            <p:spPr>
              <a:xfrm>
                <a:off x="6514067" y="4245983"/>
                <a:ext cx="13231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8192 bytes</a:t>
                </a:r>
                <a:endParaRPr lang="zh-CN" altLang="en-US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8A71FC4-F71F-41AC-8FBA-A8FBC061BB79}"/>
                  </a:ext>
                </a:extLst>
              </p:cNvPr>
              <p:cNvSpPr txBox="1"/>
              <p:nvPr/>
            </p:nvSpPr>
            <p:spPr>
              <a:xfrm>
                <a:off x="9760015" y="4119433"/>
                <a:ext cx="10865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/>
                  <a:t>sst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文件</a:t>
                </a: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C35AC3C-07DE-43B8-84D2-D3625830362F}"/>
                  </a:ext>
                </a:extLst>
              </p:cNvPr>
              <p:cNvSpPr txBox="1"/>
              <p:nvPr/>
            </p:nvSpPr>
            <p:spPr>
              <a:xfrm>
                <a:off x="216567" y="4191601"/>
                <a:ext cx="2343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/>
                  <a:t>bluefs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对齐后读请求</a:t>
                </a:r>
              </a:p>
            </p:txBody>
          </p:sp>
        </p:grpSp>
        <p:sp>
          <p:nvSpPr>
            <p:cNvPr id="24" name="箭头: 下 23">
              <a:extLst>
                <a:ext uri="{FF2B5EF4-FFF2-40B4-BE49-F238E27FC236}">
                  <a16:creationId xmlns:a16="http://schemas.microsoft.com/office/drawing/2014/main" id="{22475C44-9C73-4014-8FF3-81EBD5A8BA26}"/>
                </a:ext>
              </a:extLst>
            </p:cNvPr>
            <p:cNvSpPr/>
            <p:nvPr/>
          </p:nvSpPr>
          <p:spPr>
            <a:xfrm>
              <a:off x="975360" y="2453714"/>
              <a:ext cx="670560" cy="13307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FEA39381-7A07-4834-B592-C8864C1038D7}"/>
              </a:ext>
            </a:extLst>
          </p:cNvPr>
          <p:cNvSpPr txBox="1"/>
          <p:nvPr/>
        </p:nvSpPr>
        <p:spPr>
          <a:xfrm>
            <a:off x="330999" y="894080"/>
            <a:ext cx="116882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问题：</a:t>
            </a:r>
            <a:r>
              <a:rPr lang="en-US" altLang="zh-CN" sz="2800" b="1" dirty="0" err="1"/>
              <a:t>bluefs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按照 </a:t>
            </a:r>
            <a:r>
              <a:rPr lang="en-US" altLang="zh-CN" sz="2800" b="1" dirty="0" err="1"/>
              <a:t>bdev_block_size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对齐</a:t>
            </a:r>
            <a:r>
              <a:rPr lang="en-US" altLang="zh-CN" sz="2800" b="1" dirty="0"/>
              <a:t>I/O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block based </a:t>
            </a:r>
            <a:r>
              <a:rPr lang="en-US" altLang="zh-CN" sz="2800" b="1" dirty="0" err="1"/>
              <a:t>sst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文件按照</a:t>
            </a:r>
            <a:r>
              <a:rPr lang="en-US" altLang="zh-CN" sz="2800" b="1" dirty="0"/>
              <a:t>block</a:t>
            </a:r>
            <a:r>
              <a:rPr lang="zh-CN" altLang="en-US" sz="2800" b="1" dirty="0"/>
              <a:t>进行</a:t>
            </a:r>
            <a:r>
              <a:rPr lang="en-US" altLang="zh-CN" sz="2800" b="1" dirty="0"/>
              <a:t>I/O</a:t>
            </a:r>
            <a:r>
              <a:rPr lang="zh-CN" altLang="en-US" sz="2800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0989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B48F544A-C955-4F72-86EF-8B1CF7A600F4}"/>
              </a:ext>
            </a:extLst>
          </p:cNvPr>
          <p:cNvGrpSpPr/>
          <p:nvPr/>
        </p:nvGrpSpPr>
        <p:grpSpPr>
          <a:xfrm>
            <a:off x="358807" y="2519850"/>
            <a:ext cx="10630033" cy="1399236"/>
            <a:chOff x="572167" y="2367450"/>
            <a:chExt cx="10630033" cy="139923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C3C6373-3CAC-4E09-8E5B-8373415790A9}"/>
                </a:ext>
              </a:extLst>
            </p:cNvPr>
            <p:cNvSpPr/>
            <p:nvPr/>
          </p:nvSpPr>
          <p:spPr>
            <a:xfrm>
              <a:off x="2915919" y="3102544"/>
              <a:ext cx="6901313" cy="654518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7D9251B-15AA-45C3-97FD-564938E159D1}"/>
                </a:ext>
              </a:extLst>
            </p:cNvPr>
            <p:cNvSpPr/>
            <p:nvPr/>
          </p:nvSpPr>
          <p:spPr>
            <a:xfrm>
              <a:off x="4985352" y="3112168"/>
              <a:ext cx="1684414" cy="654518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960D361C-54B7-4455-99EF-0C45BD802484}"/>
                </a:ext>
              </a:extLst>
            </p:cNvPr>
            <p:cNvCxnSpPr>
              <a:cxnSpLocks/>
            </p:cNvCxnSpPr>
            <p:nvPr/>
          </p:nvCxnSpPr>
          <p:spPr>
            <a:xfrm>
              <a:off x="4985352" y="2736783"/>
              <a:ext cx="0" cy="3753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86FBF4C-7184-422B-858A-BCD08629F3B5}"/>
                </a:ext>
              </a:extLst>
            </p:cNvPr>
            <p:cNvSpPr txBox="1"/>
            <p:nvPr/>
          </p:nvSpPr>
          <p:spPr>
            <a:xfrm>
              <a:off x="4162049" y="2367450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964792713216</a:t>
              </a:r>
              <a:endParaRPr lang="zh-CN" altLang="en-US" b="1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C9C07FB-C33C-472A-B642-5AB3565FB88E}"/>
                </a:ext>
              </a:extLst>
            </p:cNvPr>
            <p:cNvSpPr txBox="1"/>
            <p:nvPr/>
          </p:nvSpPr>
          <p:spPr>
            <a:xfrm>
              <a:off x="5293895" y="3254761"/>
              <a:ext cx="1386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4096 bytes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49A25FE-7462-42CE-8907-9B055461FAB9}"/>
                </a:ext>
              </a:extLst>
            </p:cNvPr>
            <p:cNvSpPr txBox="1"/>
            <p:nvPr/>
          </p:nvSpPr>
          <p:spPr>
            <a:xfrm>
              <a:off x="10115615" y="3254761"/>
              <a:ext cx="1086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sst</a:t>
              </a:r>
              <a:r>
                <a:rPr lang="en-US" altLang="zh-CN" dirty="0"/>
                <a:t> </a:t>
              </a:r>
              <a:r>
                <a:rPr lang="zh-CN" altLang="en-US" dirty="0"/>
                <a:t>文件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4489A66-EF41-4E59-890D-02B906FA94E6}"/>
                </a:ext>
              </a:extLst>
            </p:cNvPr>
            <p:cNvSpPr txBox="1"/>
            <p:nvPr/>
          </p:nvSpPr>
          <p:spPr>
            <a:xfrm>
              <a:off x="572167" y="3201277"/>
              <a:ext cx="2343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bluefs</a:t>
              </a:r>
              <a:r>
                <a:rPr lang="en-US" altLang="zh-CN" dirty="0"/>
                <a:t> </a:t>
              </a:r>
              <a:r>
                <a:rPr lang="zh-CN" altLang="en-US" dirty="0"/>
                <a:t>接收的读请求</a:t>
              </a: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7F16F3CE-04CA-4AE8-991C-FEB2307C1CD4}"/>
                </a:ext>
              </a:extLst>
            </p:cNvPr>
            <p:cNvSpPr/>
            <p:nvPr/>
          </p:nvSpPr>
          <p:spPr>
            <a:xfrm>
              <a:off x="6675120" y="3112168"/>
              <a:ext cx="139025" cy="644894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5CC80A2D-E35C-4A40-875C-E0B3CDC14179}"/>
                </a:ext>
              </a:extLst>
            </p:cNvPr>
            <p:cNvSpPr/>
            <p:nvPr/>
          </p:nvSpPr>
          <p:spPr>
            <a:xfrm>
              <a:off x="6824312" y="3091848"/>
              <a:ext cx="1684414" cy="654518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441BF5E-3950-4929-9073-DF34E9FF8C70}"/>
                </a:ext>
              </a:extLst>
            </p:cNvPr>
            <p:cNvSpPr txBox="1"/>
            <p:nvPr/>
          </p:nvSpPr>
          <p:spPr>
            <a:xfrm>
              <a:off x="7132855" y="3234441"/>
              <a:ext cx="1386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4096 bytes</a:t>
              </a:r>
              <a:endParaRPr lang="zh-CN" altLang="en-US" dirty="0"/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84904F82-D42E-4AFE-90F4-CC401F304192}"/>
                </a:ext>
              </a:extLst>
            </p:cNvPr>
            <p:cNvSpPr/>
            <p:nvPr/>
          </p:nvSpPr>
          <p:spPr>
            <a:xfrm>
              <a:off x="8514080" y="3091848"/>
              <a:ext cx="142240" cy="644894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295BA398-9CA6-43CF-86F0-8F5ED65B7723}"/>
                </a:ext>
              </a:extLst>
            </p:cNvPr>
            <p:cNvCxnSpPr>
              <a:cxnSpLocks/>
            </p:cNvCxnSpPr>
            <p:nvPr/>
          </p:nvCxnSpPr>
          <p:spPr>
            <a:xfrm>
              <a:off x="6864952" y="2736783"/>
              <a:ext cx="0" cy="3753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FDDBCFC-9888-4068-8B0C-8157ECCEA90C}"/>
                </a:ext>
              </a:extLst>
            </p:cNvPr>
            <p:cNvSpPr txBox="1"/>
            <p:nvPr/>
          </p:nvSpPr>
          <p:spPr>
            <a:xfrm>
              <a:off x="6041649" y="2367450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964792717312</a:t>
              </a:r>
              <a:endParaRPr lang="zh-CN" altLang="en-US" b="1" dirty="0"/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5923C1DD-4E34-4D91-8A61-49C379AA39BB}"/>
              </a:ext>
            </a:extLst>
          </p:cNvPr>
          <p:cNvSpPr txBox="1"/>
          <p:nvPr/>
        </p:nvSpPr>
        <p:spPr>
          <a:xfrm>
            <a:off x="330999" y="894080"/>
            <a:ext cx="11151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解决方案：</a:t>
            </a:r>
            <a:r>
              <a:rPr lang="en-US" altLang="zh-CN" sz="2800" b="1" dirty="0" err="1"/>
              <a:t>sst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文件中</a:t>
            </a:r>
            <a:r>
              <a:rPr lang="en-US" altLang="zh-CN" sz="2800" b="1" dirty="0"/>
              <a:t>block</a:t>
            </a:r>
            <a:r>
              <a:rPr lang="zh-CN" altLang="en-US" sz="2800" b="1" dirty="0"/>
              <a:t>依据</a:t>
            </a:r>
            <a:r>
              <a:rPr lang="en-US" altLang="zh-CN" sz="2800" b="1" dirty="0" err="1"/>
              <a:t>bluefs</a:t>
            </a:r>
            <a:r>
              <a:rPr lang="zh-CN" altLang="en-US" sz="2800" b="1" dirty="0"/>
              <a:t>的</a:t>
            </a:r>
            <a:r>
              <a:rPr lang="en-US" altLang="zh-CN" sz="2800" b="1" dirty="0" err="1"/>
              <a:t>bdev_block_size</a:t>
            </a:r>
            <a:r>
              <a:rPr lang="zh-CN" altLang="en-US" sz="2800" b="1" dirty="0"/>
              <a:t>整数倍对齐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47D5221-0EF0-4915-9FD8-BDE9392A9F0E}"/>
              </a:ext>
            </a:extLst>
          </p:cNvPr>
          <p:cNvSpPr txBox="1"/>
          <p:nvPr/>
        </p:nvSpPr>
        <p:spPr>
          <a:xfrm>
            <a:off x="2400967" y="5397776"/>
            <a:ext cx="7037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效果：读放大减小，空间放大</a:t>
            </a:r>
            <a:r>
              <a:rPr lang="en-US" altLang="zh-CN" sz="2800" b="1" dirty="0"/>
              <a:t>&amp;</a:t>
            </a:r>
            <a:r>
              <a:rPr lang="zh-CN" altLang="en-US" sz="2800" b="1" dirty="0"/>
              <a:t>写放大增加</a:t>
            </a:r>
          </a:p>
        </p:txBody>
      </p:sp>
    </p:spTree>
    <p:extLst>
      <p:ext uri="{BB962C8B-B14F-4D97-AF65-F5344CB8AC3E}">
        <p14:creationId xmlns:p14="http://schemas.microsoft.com/office/powerpoint/2010/main" val="272290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FF2F401C-68B6-4FB6-9502-8734343E5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923" y="717115"/>
            <a:ext cx="6071826" cy="4039380"/>
          </a:xfrm>
          <a:prstGeom prst="rect">
            <a:avLst/>
          </a:prstGeom>
        </p:spPr>
      </p:pic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EC0C4900-A292-4B16-BCDA-C27997E80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51" y="717116"/>
            <a:ext cx="5393713" cy="403937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7CA140F-82CF-4EFF-B2A8-B881154D6D72}"/>
              </a:ext>
            </a:extLst>
          </p:cNvPr>
          <p:cNvSpPr txBox="1"/>
          <p:nvPr/>
        </p:nvSpPr>
        <p:spPr>
          <a:xfrm>
            <a:off x="1828801" y="4937760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bluefs</a:t>
            </a:r>
            <a:r>
              <a:rPr lang="en-US" altLang="zh-CN" dirty="0"/>
              <a:t> </a:t>
            </a:r>
            <a:r>
              <a:rPr lang="zh-CN" altLang="en-US" dirty="0"/>
              <a:t>随机读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DBC0FC-0B02-4FAA-92B3-09960D86DC3A}"/>
              </a:ext>
            </a:extLst>
          </p:cNvPr>
          <p:cNvSpPr txBox="1"/>
          <p:nvPr/>
        </p:nvSpPr>
        <p:spPr>
          <a:xfrm>
            <a:off x="7996991" y="4958797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bluefs</a:t>
            </a:r>
            <a:r>
              <a:rPr lang="en-US" altLang="zh-CN" dirty="0"/>
              <a:t> </a:t>
            </a:r>
            <a:r>
              <a:rPr lang="zh-CN" altLang="en-US" dirty="0"/>
              <a:t>顺序读</a:t>
            </a:r>
          </a:p>
        </p:txBody>
      </p:sp>
    </p:spTree>
    <p:extLst>
      <p:ext uri="{BB962C8B-B14F-4D97-AF65-F5344CB8AC3E}">
        <p14:creationId xmlns:p14="http://schemas.microsoft.com/office/powerpoint/2010/main" val="2804606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97</Words>
  <Application>Microsoft Office PowerPoint</Application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减小读放大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dengtongliang</dc:creator>
  <cp:lastModifiedBy>dengtongliang</cp:lastModifiedBy>
  <cp:revision>38</cp:revision>
  <dcterms:created xsi:type="dcterms:W3CDTF">2020-09-25T02:32:24Z</dcterms:created>
  <dcterms:modified xsi:type="dcterms:W3CDTF">2020-10-10T02:56:45Z</dcterms:modified>
</cp:coreProperties>
</file>