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heme/themeOverride1.xml" ContentType="application/vnd.openxmlformats-officedocument.themeOverride+xml"/>
  <Override PartName="/ppt/tags/tag1.xml" ContentType="application/vnd.openxmlformats-officedocument.presentationml.tags+xml"/>
  <Override PartName="/ppt/notesSlides/notesSlide12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13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14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15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16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17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18.xml" ContentType="application/vnd.openxmlformats-officedocument.presentationml.notesSlide+xml"/>
  <Override PartName="/ppt/theme/themeOverride8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  <p:sldMasterId id="2147483689" r:id="rId2"/>
  </p:sldMasterIdLst>
  <p:notesMasterIdLst>
    <p:notesMasterId r:id="rId32"/>
  </p:notesMasterIdLst>
  <p:sldIdLst>
    <p:sldId id="419" r:id="rId3"/>
    <p:sldId id="421" r:id="rId4"/>
    <p:sldId id="429" r:id="rId5"/>
    <p:sldId id="422" r:id="rId6"/>
    <p:sldId id="430" r:id="rId7"/>
    <p:sldId id="432" r:id="rId8"/>
    <p:sldId id="431" r:id="rId9"/>
    <p:sldId id="433" r:id="rId10"/>
    <p:sldId id="434" r:id="rId11"/>
    <p:sldId id="423" r:id="rId12"/>
    <p:sldId id="435" r:id="rId13"/>
    <p:sldId id="436" r:id="rId14"/>
    <p:sldId id="424" r:id="rId15"/>
    <p:sldId id="437" r:id="rId16"/>
    <p:sldId id="438" r:id="rId17"/>
    <p:sldId id="439" r:id="rId18"/>
    <p:sldId id="440" r:id="rId19"/>
    <p:sldId id="307" r:id="rId20"/>
    <p:sldId id="425" r:id="rId21"/>
    <p:sldId id="442" r:id="rId22"/>
    <p:sldId id="441" r:id="rId23"/>
    <p:sldId id="443" r:id="rId24"/>
    <p:sldId id="323" r:id="rId25"/>
    <p:sldId id="426" r:id="rId26"/>
    <p:sldId id="444" r:id="rId27"/>
    <p:sldId id="445" r:id="rId28"/>
    <p:sldId id="446" r:id="rId29"/>
    <p:sldId id="447" r:id="rId30"/>
    <p:sldId id="428" r:id="rId31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7" clrIdx="0">
    <p:extLst>
      <p:ext uri="{19B8F6BF-5375-455C-9EA6-DF929625EA0E}">
        <p15:presenceInfo xmlns:p15="http://schemas.microsoft.com/office/powerpoint/2012/main" userId="Administrato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9E79"/>
    <a:srgbClr val="28967B"/>
    <a:srgbClr val="44B549"/>
    <a:srgbClr val="FFFFFF"/>
    <a:srgbClr val="8030FF"/>
    <a:srgbClr val="A31515"/>
    <a:srgbClr val="E9F4F2"/>
    <a:srgbClr val="0451A5"/>
    <a:srgbClr val="0E6254"/>
    <a:srgbClr val="117A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75" autoAdjust="0"/>
    <p:restoredTop sz="94660"/>
  </p:normalViewPr>
  <p:slideViewPr>
    <p:cSldViewPr snapToGrid="0">
      <p:cViewPr>
        <p:scale>
          <a:sx n="100" d="100"/>
          <a:sy n="100" d="100"/>
        </p:scale>
        <p:origin x="-588" y="12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页眉占位符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latin typeface="等线" pitchFamily="2" charset="-122"/>
                <a:ea typeface="等线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5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等线" pitchFamily="2" charset="-122"/>
                <a:ea typeface="等线" pitchFamily="2" charset="-122"/>
              </a:defRPr>
            </a:lvl1pPr>
          </a:lstStyle>
          <a:p>
            <a:pPr>
              <a:defRPr/>
            </a:pPr>
            <a:fld id="{FDDFD52B-EA8C-431E-A4F0-37E758CCB8BB}" type="datetimeFigureOut">
              <a:rPr lang="zh-CN" altLang="en-US"/>
              <a:pPr>
                <a:defRPr/>
              </a:pPr>
              <a:t>2019/10/21</a:t>
            </a:fld>
            <a:endParaRPr lang="zh-CN" altLang="en-US"/>
          </a:p>
        </p:txBody>
      </p:sp>
      <p:sp>
        <p:nvSpPr>
          <p:cNvPr id="2052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备注占位符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3078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latin typeface="等线" pitchFamily="2" charset="-122"/>
                <a:ea typeface="等线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9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 smtClean="0">
                <a:latin typeface="等线" pitchFamily="2" charset="-122"/>
                <a:ea typeface="等线" pitchFamily="2" charset="-122"/>
              </a:defRPr>
            </a:lvl1pPr>
          </a:lstStyle>
          <a:p>
            <a:pPr>
              <a:defRPr/>
            </a:pPr>
            <a:fld id="{45E0B53C-16D9-49D8-BFDC-C10B08B0FD5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40726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等线" pitchFamily="2" charset="-122"/>
        <a:ea typeface="等线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等线" pitchFamily="2" charset="-122"/>
        <a:ea typeface="等线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等线" pitchFamily="2" charset="-122"/>
        <a:ea typeface="等线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等线" pitchFamily="2" charset="-122"/>
        <a:ea typeface="等线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等线" pitchFamily="2" charset="-122"/>
        <a:ea typeface="等线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8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0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1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3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2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4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3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5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5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6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6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7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8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微信公众号</a:t>
            </a:r>
            <a:r>
              <a:rPr lang="en-US" altLang="zh-CN" dirty="0"/>
              <a:t>--</a:t>
            </a:r>
            <a:r>
              <a:rPr lang="zh-CN" altLang="en-US" dirty="0"/>
              <a:t>订阅号，服务号的资源发普，数据统计、分析、管理平台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5E0B53C-16D9-49D8-BFDC-C10B08B0FD5E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6737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5E0B53C-16D9-49D8-BFDC-C10B08B0FD5E}" type="slidenum">
              <a:rPr lang="zh-CN" altLang="en-US" smtClean="0"/>
              <a:pPr>
                <a:defRPr/>
              </a:pPr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09815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31748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fld id="{38F52DC1-FCBA-4BF2-B788-0836042F434B}" type="slidenum">
              <a:rPr lang="zh-CN" altLang="en-US" sz="1200">
                <a:latin typeface="等线" pitchFamily="2" charset="-122"/>
                <a:ea typeface="等线" pitchFamily="2" charset="-122"/>
              </a:rPr>
              <a:pPr algn="r" eaLnBrk="1" hangingPunct="1"/>
              <a:t>18</a:t>
            </a:fld>
            <a:endParaRPr lang="zh-CN" altLang="en-US" sz="1200">
              <a:latin typeface="等线" pitchFamily="2" charset="-122"/>
              <a:ea typeface="等线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378938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31748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fld id="{38F52DC1-FCBA-4BF2-B788-0836042F434B}" type="slidenum">
              <a:rPr lang="zh-CN" altLang="en-US" sz="1200">
                <a:latin typeface="等线" pitchFamily="2" charset="-122"/>
                <a:ea typeface="等线" pitchFamily="2" charset="-122"/>
              </a:rPr>
              <a:pPr algn="r" eaLnBrk="1" hangingPunct="1"/>
              <a:t>20</a:t>
            </a:fld>
            <a:endParaRPr lang="zh-CN" altLang="en-US" sz="1200">
              <a:latin typeface="等线" pitchFamily="2" charset="-122"/>
              <a:ea typeface="等线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55783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31748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fld id="{38F52DC1-FCBA-4BF2-B788-0836042F434B}" type="slidenum">
              <a:rPr lang="zh-CN" altLang="en-US" sz="1200">
                <a:latin typeface="等线" pitchFamily="2" charset="-122"/>
                <a:ea typeface="等线" pitchFamily="2" charset="-122"/>
              </a:rPr>
              <a:pPr algn="r" eaLnBrk="1" hangingPunct="1"/>
              <a:t>21</a:t>
            </a:fld>
            <a:endParaRPr lang="zh-CN" altLang="en-US" sz="1200">
              <a:latin typeface="等线" pitchFamily="2" charset="-122"/>
              <a:ea typeface="等线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56559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31748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fld id="{38F52DC1-FCBA-4BF2-B788-0836042F434B}" type="slidenum">
              <a:rPr lang="zh-CN" altLang="en-US" sz="1200">
                <a:latin typeface="等线" pitchFamily="2" charset="-122"/>
                <a:ea typeface="等线" pitchFamily="2" charset="-122"/>
              </a:rPr>
              <a:pPr algn="r" eaLnBrk="1" hangingPunct="1"/>
              <a:t>22</a:t>
            </a:fld>
            <a:endParaRPr lang="zh-CN" altLang="en-US" sz="1200">
              <a:latin typeface="等线" pitchFamily="2" charset="-122"/>
              <a:ea typeface="等线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502312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2292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fld id="{5AAB9603-60FE-4CD5-873D-4DB84ED5C44C}" type="slidenum">
              <a:rPr lang="zh-CN" altLang="en-US" sz="1200">
                <a:latin typeface="等线" pitchFamily="2" charset="-122"/>
                <a:ea typeface="等线" pitchFamily="2" charset="-122"/>
              </a:rPr>
              <a:pPr algn="r" eaLnBrk="1" hangingPunct="1"/>
              <a:t>23</a:t>
            </a:fld>
            <a:endParaRPr lang="zh-CN" altLang="en-US" sz="1200">
              <a:latin typeface="等线" pitchFamily="2" charset="-122"/>
              <a:ea typeface="等线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70648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31748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fld id="{38F52DC1-FCBA-4BF2-B788-0836042F434B}" type="slidenum">
              <a:rPr lang="zh-CN" altLang="en-US" sz="1200">
                <a:latin typeface="等线" pitchFamily="2" charset="-122"/>
                <a:ea typeface="等线" pitchFamily="2" charset="-122"/>
              </a:rPr>
              <a:pPr algn="r" eaLnBrk="1" hangingPunct="1"/>
              <a:t>25</a:t>
            </a:fld>
            <a:endParaRPr lang="zh-CN" altLang="en-US" sz="1200">
              <a:latin typeface="等线" pitchFamily="2" charset="-122"/>
              <a:ea typeface="等线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62169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31748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fld id="{38F52DC1-FCBA-4BF2-B788-0836042F434B}" type="slidenum">
              <a:rPr lang="zh-CN" altLang="en-US" sz="1200">
                <a:latin typeface="等线" pitchFamily="2" charset="-122"/>
                <a:ea typeface="等线" pitchFamily="2" charset="-122"/>
              </a:rPr>
              <a:pPr algn="r" eaLnBrk="1" hangingPunct="1"/>
              <a:t>26</a:t>
            </a:fld>
            <a:endParaRPr lang="zh-CN" altLang="en-US" sz="1200">
              <a:latin typeface="等线" pitchFamily="2" charset="-122"/>
              <a:ea typeface="等线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82806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31748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fld id="{38F52DC1-FCBA-4BF2-B788-0836042F434B}" type="slidenum">
              <a:rPr lang="zh-CN" altLang="en-US" sz="1200">
                <a:latin typeface="等线" pitchFamily="2" charset="-122"/>
                <a:ea typeface="等线" pitchFamily="2" charset="-122"/>
              </a:rPr>
              <a:pPr algn="r" eaLnBrk="1" hangingPunct="1"/>
              <a:t>28</a:t>
            </a:fld>
            <a:endParaRPr lang="zh-CN" altLang="en-US" sz="1200">
              <a:latin typeface="等线" pitchFamily="2" charset="-122"/>
              <a:ea typeface="等线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28124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微信公众号</a:t>
            </a:r>
            <a:r>
              <a:rPr lang="en-US" altLang="zh-CN" dirty="0"/>
              <a:t>--</a:t>
            </a:r>
            <a:r>
              <a:rPr lang="zh-CN" altLang="en-US" dirty="0"/>
              <a:t>订阅号，服务号的资源发普，数据统计、分析、管理平台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5E0B53C-16D9-49D8-BFDC-C10B08B0FD5E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6707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微信公众号</a:t>
            </a:r>
            <a:r>
              <a:rPr lang="en-US" altLang="zh-CN" dirty="0"/>
              <a:t>--</a:t>
            </a:r>
            <a:r>
              <a:rPr lang="zh-CN" altLang="en-US" dirty="0"/>
              <a:t>订阅号，服务号的资源发普，数据统计、分析、管理平台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5E0B53C-16D9-49D8-BFDC-C10B08B0FD5E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65135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微信公众号</a:t>
            </a:r>
            <a:r>
              <a:rPr lang="en-US" altLang="zh-CN" dirty="0"/>
              <a:t>--</a:t>
            </a:r>
            <a:r>
              <a:rPr lang="zh-CN" altLang="en-US" dirty="0"/>
              <a:t>订阅号，服务号的资源发普，数据统计、分析、管理平台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5E0B53C-16D9-49D8-BFDC-C10B08B0FD5E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86067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5E0B53C-16D9-49D8-BFDC-C10B08B0FD5E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67640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5E0B53C-16D9-49D8-BFDC-C10B08B0FD5E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26046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5E0B53C-16D9-49D8-BFDC-C10B08B0FD5E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13412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5E0B53C-16D9-49D8-BFDC-C10B08B0FD5E}" type="slidenum">
              <a:rPr lang="zh-CN" altLang="en-US" smtClean="0"/>
              <a:pPr>
                <a:defRPr/>
              </a:pPr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132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5E0B53C-16D9-49D8-BFDC-C10B08B0FD5E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015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34775058"/>
      </p:ext>
    </p:extLst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45273104"/>
      </p:ext>
    </p:extLst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716225610"/>
      </p:ext>
    </p:extLst>
  </p:cSld>
  <p:clrMapOvr>
    <a:masterClrMapping/>
  </p:clrMapOvr>
  <p:transition spd="slow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DB5F02-E5EC-413F-B109-5F2900CEA1D3}" type="datetimeFigureOut">
              <a:rPr lang="zh-CN" altLang="en-US"/>
              <a:pPr>
                <a:defRPr/>
              </a:pPr>
              <a:t>2019/10/21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5A3135-A25A-44CA-B5CE-34F3C544FF5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5364004"/>
      </p:ext>
    </p:extLst>
  </p:cSld>
  <p:clrMapOvr>
    <a:masterClrMapping/>
  </p:clrMapOvr>
  <p:transition spd="slow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E501B8-4C17-4FF4-8D09-76FE56468662}" type="datetimeFigureOut">
              <a:rPr lang="zh-CN" altLang="en-US"/>
              <a:pPr>
                <a:defRPr/>
              </a:pPr>
              <a:t>2019/10/21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7912AB-667E-4BDC-A313-5182C2528BA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6300646"/>
      </p:ext>
    </p:extLst>
  </p:cSld>
  <p:clrMapOvr>
    <a:masterClrMapping/>
  </p:clrMapOvr>
  <p:transition spd="slow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A956D3-5DC8-4190-968F-94024EC09E19}" type="datetimeFigureOut">
              <a:rPr lang="zh-CN" altLang="en-US"/>
              <a:pPr>
                <a:defRPr/>
              </a:pPr>
              <a:t>2019/10/21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7207D2-6D9E-4B03-B86E-1AA83CBE027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3470151"/>
      </p:ext>
    </p:extLst>
  </p:cSld>
  <p:clrMapOvr>
    <a:masterClrMapping/>
  </p:clrMapOvr>
  <p:transition spd="slow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6BCD63-454B-427D-B29A-8A4452C954A8}" type="datetimeFigureOut">
              <a:rPr lang="zh-CN" altLang="en-US"/>
              <a:pPr>
                <a:defRPr/>
              </a:pPr>
              <a:t>2019/10/21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A69F0E-4DB8-4BCC-8F0E-F4BBA9F683E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835902"/>
      </p:ext>
    </p:extLst>
  </p:cSld>
  <p:clrMapOvr>
    <a:masterClrMapping/>
  </p:clrMapOvr>
  <p:transition spd="slow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033DE2-B121-4305-89FD-361C23941AB4}" type="datetimeFigureOut">
              <a:rPr lang="zh-CN" altLang="en-US"/>
              <a:pPr>
                <a:defRPr/>
              </a:pPr>
              <a:t>2019/10/21</a:t>
            </a:fld>
            <a:endParaRPr lang="zh-CN" alt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315EA9-52E1-4B5D-AA60-1C59081DAB0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598652"/>
      </p:ext>
    </p:extLst>
  </p:cSld>
  <p:clrMapOvr>
    <a:masterClrMapping/>
  </p:clrMapOvr>
  <p:transition spd="slow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60A2A8-4BD7-4992-9A35-DF02F0808C50}" type="datetimeFigureOut">
              <a:rPr lang="zh-CN" altLang="en-US"/>
              <a:pPr>
                <a:defRPr/>
              </a:pPr>
              <a:t>2019/10/21</a:t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9C272D-B717-40F0-9A20-0399190A25A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727067"/>
      </p:ext>
    </p:extLst>
  </p:cSld>
  <p:clrMapOvr>
    <a:masterClrMapping/>
  </p:clrMapOvr>
  <p:transition spd="slow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BFD0ED-5B6C-4382-A5F8-A3F7D8D0DD16}" type="datetimeFigureOut">
              <a:rPr lang="zh-CN" altLang="en-US"/>
              <a:pPr>
                <a:defRPr/>
              </a:pPr>
              <a:t>2019/10/21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7624BE-1BB0-4FE1-A1AA-F13F16824BF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5299507"/>
      </p:ext>
    </p:extLst>
  </p:cSld>
  <p:clrMapOvr>
    <a:masterClrMapping/>
  </p:clrMapOvr>
  <p:transition spd="slow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DA3BC8-D95E-4B37-958A-4F5FAF7212CF}" type="datetimeFigureOut">
              <a:rPr lang="zh-CN" altLang="en-US"/>
              <a:pPr>
                <a:defRPr/>
              </a:pPr>
              <a:t>2019/10/21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79818F-3237-40F8-A082-AEB9A46413F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3028099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760960782"/>
      </p:ext>
    </p:extLst>
  </p:cSld>
  <p:clrMapOvr>
    <a:masterClrMapping/>
  </p:clrMapOvr>
  <p:transition spd="slow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06B497-BC27-43F9-9E65-C52FCFAA2655}" type="datetimeFigureOut">
              <a:rPr lang="zh-CN" altLang="en-US"/>
              <a:pPr>
                <a:defRPr/>
              </a:pPr>
              <a:t>2019/10/21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891A71-6E20-423E-B139-26235E14C5B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3229036"/>
      </p:ext>
    </p:extLst>
  </p:cSld>
  <p:clrMapOvr>
    <a:masterClrMapping/>
  </p:clrMapOvr>
  <p:transition spd="slow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AB8CC9-2F33-41BA-8167-046B8A61FF96}" type="datetimeFigureOut">
              <a:rPr lang="zh-CN" altLang="en-US"/>
              <a:pPr>
                <a:defRPr/>
              </a:pPr>
              <a:t>2019/10/21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80937F-61A5-44A3-9B5D-98355755FBA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8636507"/>
      </p:ext>
    </p:extLst>
  </p:cSld>
  <p:clrMapOvr>
    <a:masterClrMapping/>
  </p:clrMapOvr>
  <p:transition spd="slow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E4CE82-955C-4DCA-AAE5-79EF219FC475}" type="datetimeFigureOut">
              <a:rPr lang="zh-CN" altLang="en-US"/>
              <a:pPr>
                <a:defRPr/>
              </a:pPr>
              <a:t>2019/10/21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AFDAD0-B781-45C2-BCCA-47FF4C55F64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1296114"/>
      </p:ext>
    </p:extLst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37404497"/>
      </p:ext>
    </p:extLst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128762282"/>
      </p:ext>
    </p:extLst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165059955"/>
      </p:ext>
    </p:extLst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303012864"/>
      </p:ext>
    </p:extLst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0383470"/>
      </p:ext>
    </p:extLst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32649965"/>
      </p:ext>
    </p:extLst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6455428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ransition spd="slow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微软雅黑" pitchFamily="3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微软雅黑" pitchFamily="3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微软雅黑" pitchFamily="3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微软雅黑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微软雅黑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微软雅黑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微软雅黑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微软雅黑" pitchFamily="34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9646B966-7ECA-426D-AA34-DBA94C45310C}" type="datetimeFigureOut">
              <a:rPr lang="zh-CN" altLang="en-US"/>
              <a:pPr>
                <a:defRPr/>
              </a:pPr>
              <a:t>2019/10/21</a:t>
            </a:fld>
            <a:endParaRPr lang="zh-CN" altLang="en-US"/>
          </a:p>
        </p:txBody>
      </p:sp>
      <p:sp>
        <p:nvSpPr>
          <p:cNvPr id="2051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2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EAA965BD-7B4F-4DE0-BF25-52F2745C263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ransition spd="slow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微软雅黑" pitchFamily="3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微软雅黑" pitchFamily="3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微软雅黑" pitchFamily="3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微软雅黑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微软雅黑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微软雅黑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微软雅黑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微软雅黑" pitchFamily="34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cschool.cn/weixinapp/rmcw1q8t.html" TargetMode="External"/><Relationship Id="rId13" Type="http://schemas.openxmlformats.org/officeDocument/2006/relationships/hyperlink" Target="https://www.w3cschool.cn/weixinapp/m8x71q8z.html" TargetMode="External"/><Relationship Id="rId18" Type="http://schemas.openxmlformats.org/officeDocument/2006/relationships/hyperlink" Target="https://www.w3cschool.cn/weixinapp/d9mw1q95.html" TargetMode="External"/><Relationship Id="rId26" Type="http://schemas.openxmlformats.org/officeDocument/2006/relationships/hyperlink" Target="https://www.w3cschool.cn/weixinapp/weixinapp-canvas.html" TargetMode="External"/><Relationship Id="rId3" Type="http://schemas.openxmlformats.org/officeDocument/2006/relationships/image" Target="../media/image3.png"/><Relationship Id="rId21" Type="http://schemas.openxmlformats.org/officeDocument/2006/relationships/hyperlink" Target="https://www.w3cschool.cn/weixinapp/weixinapp-navigator.html" TargetMode="External"/><Relationship Id="rId7" Type="http://schemas.openxmlformats.org/officeDocument/2006/relationships/hyperlink" Target="https://www.w3cschool.cn/weixinapp/weixinapp-swiper.html" TargetMode="External"/><Relationship Id="rId12" Type="http://schemas.openxmlformats.org/officeDocument/2006/relationships/hyperlink" Target="https://www.w3cschool.cn/weixinapp/hk941q97.html" TargetMode="External"/><Relationship Id="rId17" Type="http://schemas.openxmlformats.org/officeDocument/2006/relationships/hyperlink" Target="https://www.w3cschool.cn/weixinapp/oj6e1q8x.html" TargetMode="External"/><Relationship Id="rId25" Type="http://schemas.openxmlformats.org/officeDocument/2006/relationships/hyperlink" Target="https://www.w3cschool.cn/weixinapp/weixinapp-map.html" TargetMode="External"/><Relationship Id="rId2" Type="http://schemas.openxmlformats.org/officeDocument/2006/relationships/notesSlide" Target="../notesSlides/notesSlide7.xml"/><Relationship Id="rId16" Type="http://schemas.openxmlformats.org/officeDocument/2006/relationships/hyperlink" Target="https://www.w3cschool.cn/weixinapp/vn371q94.html" TargetMode="External"/><Relationship Id="rId20" Type="http://schemas.openxmlformats.org/officeDocument/2006/relationships/hyperlink" Target="https://www.w3cschool.cn/weixinapp/weixinapp-component-pickerview.html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w3cschool.cn/weixinapp/weixinapp-scroll-view.html" TargetMode="External"/><Relationship Id="rId11" Type="http://schemas.openxmlformats.org/officeDocument/2006/relationships/hyperlink" Target="https://www.w3cschool.cn/weixinapp/9w841q8w.html" TargetMode="External"/><Relationship Id="rId24" Type="http://schemas.openxmlformats.org/officeDocument/2006/relationships/hyperlink" Target="https://www.w3cschool.cn/weixinapp/weixinapp-video.html" TargetMode="External"/><Relationship Id="rId5" Type="http://schemas.openxmlformats.org/officeDocument/2006/relationships/hyperlink" Target="https://www.w3cschool.cn/weixinapp/sp6z1q8q.html" TargetMode="External"/><Relationship Id="rId15" Type="http://schemas.openxmlformats.org/officeDocument/2006/relationships/hyperlink" Target="https://www.w3cschool.cn/weixinapp/3glu1q92.html" TargetMode="External"/><Relationship Id="rId23" Type="http://schemas.openxmlformats.org/officeDocument/2006/relationships/hyperlink" Target="https://www.w3cschool.cn/weixinapp/weixinapp-image.html" TargetMode="External"/><Relationship Id="rId10" Type="http://schemas.openxmlformats.org/officeDocument/2006/relationships/hyperlink" Target="https://www.w3cschool.cn/weixinapp/weixinapp-progress.html" TargetMode="External"/><Relationship Id="rId19" Type="http://schemas.openxmlformats.org/officeDocument/2006/relationships/hyperlink" Target="https://www.w3cschool.cn/weixinapp/gqhd1q96.html" TargetMode="External"/><Relationship Id="rId4" Type="http://schemas.openxmlformats.org/officeDocument/2006/relationships/hyperlink" Target="https://developers.weixin.qq.com/miniprogram/dev/component/" TargetMode="External"/><Relationship Id="rId9" Type="http://schemas.openxmlformats.org/officeDocument/2006/relationships/hyperlink" Target="https://www.w3cschool.cn/weixinapp/weixinapp-text.html" TargetMode="External"/><Relationship Id="rId14" Type="http://schemas.openxmlformats.org/officeDocument/2006/relationships/hyperlink" Target="https://www.w3cschool.cn/weixinapp/anr21q99.html" TargetMode="External"/><Relationship Id="rId22" Type="http://schemas.openxmlformats.org/officeDocument/2006/relationships/hyperlink" Target="https://www.w3cschool.cn/weixinapp/weixinapp-audio.html" TargetMode="External"/><Relationship Id="rId27" Type="http://schemas.openxmlformats.org/officeDocument/2006/relationships/hyperlink" Target="https://www.w3cschool.cn/weixinapp/weixinapp-component-contactbutton.html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g"/><Relationship Id="rId3" Type="http://schemas.openxmlformats.org/officeDocument/2006/relationships/image" Target="../media/image3.png"/><Relationship Id="rId7" Type="http://schemas.openxmlformats.org/officeDocument/2006/relationships/hyperlink" Target="https://github.com/wux-weapp/wux-weapp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jpg"/><Relationship Id="rId5" Type="http://schemas.openxmlformats.org/officeDocument/2006/relationships/hyperlink" Target="https://github.com/Tencent/weui-wxss" TargetMode="External"/><Relationship Id="rId10" Type="http://schemas.openxmlformats.org/officeDocument/2006/relationships/image" Target="../media/image24.png"/><Relationship Id="rId4" Type="http://schemas.openxmlformats.org/officeDocument/2006/relationships/image" Target="../media/image21.jpg"/><Relationship Id="rId9" Type="http://schemas.openxmlformats.org/officeDocument/2006/relationships/hyperlink" Target="https://github.com/youzan/zanui-weapp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5" Type="http://schemas.openxmlformats.org/officeDocument/2006/relationships/hyperlink" Target="https://developers.weixin.qq.com/miniprogram/dev/framework/ability/network.html" TargetMode="Externa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developers.weixin.qq.com/miniprogram/dev/api/ui/interaction/wx.showToast.html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mp.weixin.qq.com/cgi-bin/wx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mp.weixin.qq.com/" TargetMode="Externa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624423">
            <a:off x="1384180" y="710238"/>
            <a:ext cx="8998419" cy="520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6"/>
          <p:cNvSpPr txBox="1">
            <a:spLocks noChangeArrowheads="1"/>
          </p:cNvSpPr>
          <p:nvPr/>
        </p:nvSpPr>
        <p:spPr bwMode="auto">
          <a:xfrm>
            <a:off x="3354773" y="2408855"/>
            <a:ext cx="5602288" cy="123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 sz="8000" dirty="0">
                <a:solidFill>
                  <a:schemeClr val="bg1"/>
                </a:solidFill>
                <a:latin typeface="Impact" panose="020B0806030902050204" pitchFamily="34" charset="0"/>
              </a:rPr>
              <a:t>微信小程序</a:t>
            </a:r>
          </a:p>
        </p:txBody>
      </p:sp>
      <p:sp>
        <p:nvSpPr>
          <p:cNvPr id="3076" name="文本框 24"/>
          <p:cNvSpPr txBox="1">
            <a:spLocks noChangeArrowheads="1"/>
          </p:cNvSpPr>
          <p:nvPr/>
        </p:nvSpPr>
        <p:spPr bwMode="auto">
          <a:xfrm>
            <a:off x="4925219" y="4399756"/>
            <a:ext cx="21478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 sz="2400" dirty="0">
                <a:solidFill>
                  <a:schemeClr val="bg1"/>
                </a:solidFill>
                <a:latin typeface="+mn-ea"/>
                <a:ea typeface="+mn-ea"/>
              </a:rPr>
              <a:t>汇报人：李鹏</a:t>
            </a:r>
          </a:p>
        </p:txBody>
      </p:sp>
      <p:sp>
        <p:nvSpPr>
          <p:cNvPr id="3077" name="文本框 26"/>
          <p:cNvSpPr txBox="1">
            <a:spLocks noChangeArrowheads="1"/>
          </p:cNvSpPr>
          <p:nvPr/>
        </p:nvSpPr>
        <p:spPr bwMode="auto">
          <a:xfrm>
            <a:off x="4192635" y="3908114"/>
            <a:ext cx="36131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dist" eaLnBrk="1" hangingPunct="1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</a:rPr>
              <a:t>TECHNOLOGY REPORT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文本框 13"/>
          <p:cNvSpPr txBox="1">
            <a:spLocks noChangeArrowheads="1"/>
          </p:cNvSpPr>
          <p:nvPr/>
        </p:nvSpPr>
        <p:spPr bwMode="auto">
          <a:xfrm>
            <a:off x="3063875" y="4588973"/>
            <a:ext cx="606425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en-US" altLang="zh-CN" sz="4800" b="1" dirty="0">
                <a:solidFill>
                  <a:srgbClr val="007F58"/>
                </a:solidFill>
                <a:latin typeface="微软雅黑" panose="020B0503020204020204" pitchFamily="34" charset="-122"/>
              </a:rPr>
              <a:t>Hello Word &amp; </a:t>
            </a:r>
            <a:r>
              <a:rPr lang="zh-CN" altLang="en-US" sz="4800" b="1" dirty="0">
                <a:solidFill>
                  <a:srgbClr val="007F58"/>
                </a:solidFill>
                <a:latin typeface="微软雅黑" panose="020B0503020204020204" pitchFamily="34" charset="-122"/>
              </a:rPr>
              <a:t>配置</a:t>
            </a:r>
          </a:p>
        </p:txBody>
      </p:sp>
      <p:grpSp>
        <p:nvGrpSpPr>
          <p:cNvPr id="17411" name="组合 4"/>
          <p:cNvGrpSpPr>
            <a:grpSpLocks noChangeAspect="1"/>
          </p:cNvGrpSpPr>
          <p:nvPr/>
        </p:nvGrpSpPr>
        <p:grpSpPr bwMode="auto">
          <a:xfrm>
            <a:off x="4357688" y="1117600"/>
            <a:ext cx="3155950" cy="2946400"/>
            <a:chOff x="0" y="0"/>
            <a:chExt cx="6822015" cy="6383223"/>
          </a:xfrm>
        </p:grpSpPr>
        <p:pic>
          <p:nvPicPr>
            <p:cNvPr id="17414" name="图片 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73" y="0"/>
              <a:ext cx="6818442" cy="6383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415" name="图片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822015" cy="63830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7412" name="文本框 2"/>
          <p:cNvSpPr txBox="1">
            <a:spLocks noChangeArrowheads="1"/>
          </p:cNvSpPr>
          <p:nvPr/>
        </p:nvSpPr>
        <p:spPr bwMode="auto">
          <a:xfrm>
            <a:off x="5130800" y="1338263"/>
            <a:ext cx="1609725" cy="255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16600">
                <a:solidFill>
                  <a:schemeClr val="bg1"/>
                </a:solidFill>
                <a:latin typeface="Impact" panose="020B0806030902050204" pitchFamily="34" charset="0"/>
              </a:rPr>
              <a:t>2</a:t>
            </a:r>
            <a:endParaRPr lang="zh-CN" altLang="en-US" sz="166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80648586-3242-4157-B529-21493B320B21}"/>
              </a:ext>
            </a:extLst>
          </p:cNvPr>
          <p:cNvGrpSpPr/>
          <p:nvPr/>
        </p:nvGrpSpPr>
        <p:grpSpPr>
          <a:xfrm>
            <a:off x="381000" y="1520190"/>
            <a:ext cx="4781150" cy="4207612"/>
            <a:chOff x="381000" y="1520190"/>
            <a:chExt cx="4781150" cy="3817620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B8F3F707-DCD8-4AF3-9CB8-454BB1140F6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855" t="1671" r="2217" b="2214"/>
            <a:stretch/>
          </p:blipFill>
          <p:spPr>
            <a:xfrm>
              <a:off x="381000" y="1520190"/>
              <a:ext cx="2019300" cy="3817620"/>
            </a:xfrm>
            <a:prstGeom prst="rect">
              <a:avLst/>
            </a:prstGeom>
          </p:spPr>
        </p:pic>
        <p:grpSp>
          <p:nvGrpSpPr>
            <p:cNvPr id="49" name="组合 48">
              <a:extLst>
                <a:ext uri="{FF2B5EF4-FFF2-40B4-BE49-F238E27FC236}">
                  <a16:creationId xmlns:a16="http://schemas.microsoft.com/office/drawing/2014/main" id="{BF83A35E-3F23-46E2-BBF0-770377AD40C1}"/>
                </a:ext>
              </a:extLst>
            </p:cNvPr>
            <p:cNvGrpSpPr/>
            <p:nvPr/>
          </p:nvGrpSpPr>
          <p:grpSpPr>
            <a:xfrm>
              <a:off x="1882889" y="1549404"/>
              <a:ext cx="3279261" cy="1540127"/>
              <a:chOff x="1875269" y="1019815"/>
              <a:chExt cx="3279261" cy="1540127"/>
            </a:xfrm>
          </p:grpSpPr>
          <p:cxnSp>
            <p:nvCxnSpPr>
              <p:cNvPr id="30" name="直接连接符 29">
                <a:extLst>
                  <a:ext uri="{FF2B5EF4-FFF2-40B4-BE49-F238E27FC236}">
                    <a16:creationId xmlns:a16="http://schemas.microsoft.com/office/drawing/2014/main" id="{9D38514D-B0CC-4468-B0DE-34EE36CCB11B}"/>
                  </a:ext>
                </a:extLst>
              </p:cNvPr>
              <p:cNvCxnSpPr/>
              <p:nvPr/>
            </p:nvCxnSpPr>
            <p:spPr bwMode="auto">
              <a:xfrm>
                <a:off x="1875270" y="1790700"/>
                <a:ext cx="110185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27993C0A-A1B0-4B13-AF8C-197F63179B4F}"/>
                  </a:ext>
                </a:extLst>
              </p:cNvPr>
              <p:cNvSpPr txBox="1"/>
              <p:nvPr/>
            </p:nvSpPr>
            <p:spPr>
              <a:xfrm>
                <a:off x="3007466" y="1670997"/>
                <a:ext cx="119616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100" dirty="0"/>
                  <a:t>页面逻辑处理</a:t>
                </a:r>
                <a:r>
                  <a:rPr lang="en-US" altLang="zh-CN" sz="1100" dirty="0"/>
                  <a:t>JS</a:t>
                </a:r>
                <a:endParaRPr lang="zh-CN" altLang="en-US" sz="1100" dirty="0"/>
              </a:p>
            </p:txBody>
          </p:sp>
          <p:cxnSp>
            <p:nvCxnSpPr>
              <p:cNvPr id="37" name="直接连接符 36">
                <a:extLst>
                  <a:ext uri="{FF2B5EF4-FFF2-40B4-BE49-F238E27FC236}">
                    <a16:creationId xmlns:a16="http://schemas.microsoft.com/office/drawing/2014/main" id="{82906537-E97B-4F49-B164-4F6D1FAAD428}"/>
                  </a:ext>
                </a:extLst>
              </p:cNvPr>
              <p:cNvCxnSpPr/>
              <p:nvPr/>
            </p:nvCxnSpPr>
            <p:spPr bwMode="auto">
              <a:xfrm>
                <a:off x="1875269" y="2229908"/>
                <a:ext cx="1115365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A2309A2E-4480-4B2F-9BDD-14235DCE340B}"/>
                  </a:ext>
                </a:extLst>
              </p:cNvPr>
              <p:cNvSpPr txBox="1"/>
              <p:nvPr/>
            </p:nvSpPr>
            <p:spPr>
              <a:xfrm>
                <a:off x="3021348" y="2110205"/>
                <a:ext cx="96619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dirty="0"/>
                  <a:t>HTML</a:t>
                </a:r>
                <a:r>
                  <a:rPr lang="zh-CN" altLang="en-US" sz="1100" dirty="0"/>
                  <a:t>结构</a:t>
                </a:r>
              </a:p>
            </p:txBody>
          </p:sp>
          <p:cxnSp>
            <p:nvCxnSpPr>
              <p:cNvPr id="18" name="直接连接符 17">
                <a:extLst>
                  <a:ext uri="{FF2B5EF4-FFF2-40B4-BE49-F238E27FC236}">
                    <a16:creationId xmlns:a16="http://schemas.microsoft.com/office/drawing/2014/main" id="{6B9B6409-AB58-48AC-8C7F-25BE53D72B2D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875270" y="1150620"/>
                <a:ext cx="1132196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5EDAC0CC-2474-4AED-B2FE-822629A76281}"/>
                  </a:ext>
                </a:extLst>
              </p:cNvPr>
              <p:cNvSpPr txBox="1"/>
              <p:nvPr/>
            </p:nvSpPr>
            <p:spPr>
              <a:xfrm>
                <a:off x="3028501" y="1019815"/>
                <a:ext cx="212602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100" dirty="0"/>
                  <a:t>图片、图标等公共资源文件夹</a:t>
                </a:r>
              </a:p>
            </p:txBody>
          </p:sp>
          <p:cxnSp>
            <p:nvCxnSpPr>
              <p:cNvPr id="23" name="连接符: 肘形 22">
                <a:extLst>
                  <a:ext uri="{FF2B5EF4-FFF2-40B4-BE49-F238E27FC236}">
                    <a16:creationId xmlns:a16="http://schemas.microsoft.com/office/drawing/2014/main" id="{8704C1E2-AF97-46D4-BC0A-9613F8E27F71}"/>
                  </a:ext>
                </a:extLst>
              </p:cNvPr>
              <p:cNvCxnSpPr/>
              <p:nvPr/>
            </p:nvCxnSpPr>
            <p:spPr bwMode="auto">
              <a:xfrm>
                <a:off x="1875270" y="1371600"/>
                <a:ext cx="1143325" cy="164306"/>
              </a:xfrm>
              <a:prstGeom prst="bentConnector3">
                <a:avLst>
                  <a:gd name="adj1" fmla="val 50000"/>
                </a:avLst>
              </a:prstGeom>
              <a:solidFill>
                <a:schemeClr val="accent1"/>
              </a:solidFill>
              <a:ln w="9525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06AEBF57-8341-4433-9BF9-710C35EA83B8}"/>
                  </a:ext>
                </a:extLst>
              </p:cNvPr>
              <p:cNvSpPr txBox="1"/>
              <p:nvPr/>
            </p:nvSpPr>
            <p:spPr>
              <a:xfrm>
                <a:off x="3018595" y="1405101"/>
                <a:ext cx="100742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100" dirty="0"/>
                  <a:t>页面文件夹</a:t>
                </a:r>
              </a:p>
            </p:txBody>
          </p:sp>
          <p:cxnSp>
            <p:nvCxnSpPr>
              <p:cNvPr id="34" name="直接连接符 33">
                <a:extLst>
                  <a:ext uri="{FF2B5EF4-FFF2-40B4-BE49-F238E27FC236}">
                    <a16:creationId xmlns:a16="http://schemas.microsoft.com/office/drawing/2014/main" id="{00D3B415-4EFC-41CE-9CA2-6C7F37498539}"/>
                  </a:ext>
                </a:extLst>
              </p:cNvPr>
              <p:cNvCxnSpPr/>
              <p:nvPr/>
            </p:nvCxnSpPr>
            <p:spPr bwMode="auto">
              <a:xfrm>
                <a:off x="1875270" y="2034393"/>
                <a:ext cx="1123086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0F483E30-E389-41FE-B71C-A136A0675C90}"/>
                  </a:ext>
                </a:extLst>
              </p:cNvPr>
              <p:cNvSpPr txBox="1"/>
              <p:nvPr/>
            </p:nvSpPr>
            <p:spPr>
              <a:xfrm>
                <a:off x="3029283" y="1914690"/>
                <a:ext cx="85566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100" dirty="0"/>
                  <a:t>页面配置</a:t>
                </a:r>
              </a:p>
            </p:txBody>
          </p:sp>
          <p:cxnSp>
            <p:nvCxnSpPr>
              <p:cNvPr id="40" name="直接连接符 39">
                <a:extLst>
                  <a:ext uri="{FF2B5EF4-FFF2-40B4-BE49-F238E27FC236}">
                    <a16:creationId xmlns:a16="http://schemas.microsoft.com/office/drawing/2014/main" id="{4E623AF3-103C-4456-A796-88913F8FFB2F}"/>
                  </a:ext>
                </a:extLst>
              </p:cNvPr>
              <p:cNvCxnSpPr/>
              <p:nvPr/>
            </p:nvCxnSpPr>
            <p:spPr bwMode="auto">
              <a:xfrm>
                <a:off x="1875270" y="2440895"/>
                <a:ext cx="1122324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724E6BBF-82D1-4BC5-94B4-32F9A15D0960}"/>
                  </a:ext>
                </a:extLst>
              </p:cNvPr>
              <p:cNvSpPr txBox="1"/>
              <p:nvPr/>
            </p:nvSpPr>
            <p:spPr>
              <a:xfrm>
                <a:off x="3028501" y="2298332"/>
                <a:ext cx="86606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dirty="0"/>
                  <a:t>CSS</a:t>
                </a:r>
                <a:r>
                  <a:rPr lang="zh-CN" altLang="en-US" sz="1100" dirty="0"/>
                  <a:t>样式</a:t>
                </a:r>
              </a:p>
            </p:txBody>
          </p:sp>
        </p:grpSp>
        <p:grpSp>
          <p:nvGrpSpPr>
            <p:cNvPr id="52" name="组合 51">
              <a:extLst>
                <a:ext uri="{FF2B5EF4-FFF2-40B4-BE49-F238E27FC236}">
                  <a16:creationId xmlns:a16="http://schemas.microsoft.com/office/drawing/2014/main" id="{F85F8334-C27E-41FC-9F72-A56ED70650DE}"/>
                </a:ext>
              </a:extLst>
            </p:cNvPr>
            <p:cNvGrpSpPr/>
            <p:nvPr/>
          </p:nvGrpSpPr>
          <p:grpSpPr>
            <a:xfrm>
              <a:off x="1873273" y="3486035"/>
              <a:ext cx="2349392" cy="261610"/>
              <a:chOff x="2027670" y="2450732"/>
              <a:chExt cx="2349392" cy="261610"/>
            </a:xfrm>
          </p:grpSpPr>
          <p:cxnSp>
            <p:nvCxnSpPr>
              <p:cNvPr id="50" name="直接连接符 49">
                <a:extLst>
                  <a:ext uri="{FF2B5EF4-FFF2-40B4-BE49-F238E27FC236}">
                    <a16:creationId xmlns:a16="http://schemas.microsoft.com/office/drawing/2014/main" id="{838E039F-53A0-4320-B5E1-FB00925E56DC}"/>
                  </a:ext>
                </a:extLst>
              </p:cNvPr>
              <p:cNvCxnSpPr/>
              <p:nvPr/>
            </p:nvCxnSpPr>
            <p:spPr bwMode="auto">
              <a:xfrm>
                <a:off x="2027670" y="2593295"/>
                <a:ext cx="1122324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E28FC3D4-0C4A-4B25-A20B-AE60B19C7FDD}"/>
                  </a:ext>
                </a:extLst>
              </p:cNvPr>
              <p:cNvSpPr txBox="1"/>
              <p:nvPr/>
            </p:nvSpPr>
            <p:spPr>
              <a:xfrm>
                <a:off x="3180901" y="2450732"/>
                <a:ext cx="119616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100" dirty="0"/>
                  <a:t>公共逻辑处理</a:t>
                </a:r>
                <a:r>
                  <a:rPr lang="en-US" altLang="zh-CN" sz="1100" dirty="0"/>
                  <a:t>JS</a:t>
                </a:r>
                <a:endParaRPr lang="zh-CN" altLang="en-US" sz="1100" dirty="0"/>
              </a:p>
            </p:txBody>
          </p:sp>
        </p:grp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D9F90EB0-8661-492F-A15A-0D84571C5E9B}"/>
                </a:ext>
              </a:extLst>
            </p:cNvPr>
            <p:cNvGrpSpPr/>
            <p:nvPr/>
          </p:nvGrpSpPr>
          <p:grpSpPr>
            <a:xfrm>
              <a:off x="1882889" y="3701503"/>
              <a:ext cx="2655565" cy="261610"/>
              <a:chOff x="1882889" y="3701503"/>
              <a:chExt cx="2655565" cy="261610"/>
            </a:xfrm>
          </p:grpSpPr>
          <p:cxnSp>
            <p:nvCxnSpPr>
              <p:cNvPr id="54" name="直接连接符 53">
                <a:extLst>
                  <a:ext uri="{FF2B5EF4-FFF2-40B4-BE49-F238E27FC236}">
                    <a16:creationId xmlns:a16="http://schemas.microsoft.com/office/drawing/2014/main" id="{D50AADF9-F20A-4C45-BE43-371A7F83AE12}"/>
                  </a:ext>
                </a:extLst>
              </p:cNvPr>
              <p:cNvCxnSpPr/>
              <p:nvPr/>
            </p:nvCxnSpPr>
            <p:spPr bwMode="auto">
              <a:xfrm>
                <a:off x="1882889" y="3844066"/>
                <a:ext cx="1122324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DE975E4B-0825-4D3A-9370-522C6A7CD561}"/>
                  </a:ext>
                </a:extLst>
              </p:cNvPr>
              <p:cNvSpPr txBox="1"/>
              <p:nvPr/>
            </p:nvSpPr>
            <p:spPr>
              <a:xfrm>
                <a:off x="3036120" y="3701503"/>
                <a:ext cx="150233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100" dirty="0"/>
                  <a:t>全局</a:t>
                </a:r>
                <a:r>
                  <a:rPr lang="en-US" altLang="zh-CN" sz="1100" dirty="0"/>
                  <a:t>JS</a:t>
                </a:r>
                <a:r>
                  <a:rPr lang="zh-CN" altLang="en-US" sz="1100" dirty="0"/>
                  <a:t>相当于</a:t>
                </a:r>
                <a:r>
                  <a:rPr lang="en-US" altLang="zh-CN" sz="1100" dirty="0"/>
                  <a:t>Main.js</a:t>
                </a:r>
                <a:endParaRPr lang="zh-CN" altLang="en-US" sz="1100" dirty="0"/>
              </a:p>
            </p:txBody>
          </p:sp>
        </p:grpSp>
        <p:grpSp>
          <p:nvGrpSpPr>
            <p:cNvPr id="56" name="组合 55">
              <a:extLst>
                <a:ext uri="{FF2B5EF4-FFF2-40B4-BE49-F238E27FC236}">
                  <a16:creationId xmlns:a16="http://schemas.microsoft.com/office/drawing/2014/main" id="{74A18631-C6F3-4D1C-8DDF-92E076505FE7}"/>
                </a:ext>
              </a:extLst>
            </p:cNvPr>
            <p:cNvGrpSpPr/>
            <p:nvPr/>
          </p:nvGrpSpPr>
          <p:grpSpPr>
            <a:xfrm>
              <a:off x="1851519" y="4404522"/>
              <a:ext cx="2215652" cy="261610"/>
              <a:chOff x="2027670" y="2455374"/>
              <a:chExt cx="2215652" cy="261610"/>
            </a:xfrm>
          </p:grpSpPr>
          <p:cxnSp>
            <p:nvCxnSpPr>
              <p:cNvPr id="57" name="直接连接符 56">
                <a:extLst>
                  <a:ext uri="{FF2B5EF4-FFF2-40B4-BE49-F238E27FC236}">
                    <a16:creationId xmlns:a16="http://schemas.microsoft.com/office/drawing/2014/main" id="{04FB4F1E-A192-4F85-B519-8A5D5DC80E9E}"/>
                  </a:ext>
                </a:extLst>
              </p:cNvPr>
              <p:cNvCxnSpPr/>
              <p:nvPr/>
            </p:nvCxnSpPr>
            <p:spPr bwMode="auto">
              <a:xfrm>
                <a:off x="2027670" y="2593295"/>
                <a:ext cx="1122324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FAD55815-E511-4B30-9622-964E4C4A05F3}"/>
                  </a:ext>
                </a:extLst>
              </p:cNvPr>
              <p:cNvSpPr txBox="1"/>
              <p:nvPr/>
            </p:nvSpPr>
            <p:spPr>
              <a:xfrm>
                <a:off x="3212271" y="2455374"/>
                <a:ext cx="103105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100" dirty="0"/>
                  <a:t>项目配置文件</a:t>
                </a:r>
              </a:p>
            </p:txBody>
          </p:sp>
        </p:grpSp>
        <p:grpSp>
          <p:nvGrpSpPr>
            <p:cNvPr id="59" name="组合 58">
              <a:extLst>
                <a:ext uri="{FF2B5EF4-FFF2-40B4-BE49-F238E27FC236}">
                  <a16:creationId xmlns:a16="http://schemas.microsoft.com/office/drawing/2014/main" id="{B9FC35CF-E39B-415C-9B93-47E15F0A1708}"/>
                </a:ext>
              </a:extLst>
            </p:cNvPr>
            <p:cNvGrpSpPr/>
            <p:nvPr/>
          </p:nvGrpSpPr>
          <p:grpSpPr>
            <a:xfrm>
              <a:off x="1840390" y="4166522"/>
              <a:ext cx="1946897" cy="261610"/>
              <a:chOff x="2027670" y="2444832"/>
              <a:chExt cx="1946897" cy="261610"/>
            </a:xfrm>
          </p:grpSpPr>
          <p:cxnSp>
            <p:nvCxnSpPr>
              <p:cNvPr id="60" name="直接连接符 59">
                <a:extLst>
                  <a:ext uri="{FF2B5EF4-FFF2-40B4-BE49-F238E27FC236}">
                    <a16:creationId xmlns:a16="http://schemas.microsoft.com/office/drawing/2014/main" id="{FD09C170-386D-4379-A102-7F877EF136B4}"/>
                  </a:ext>
                </a:extLst>
              </p:cNvPr>
              <p:cNvCxnSpPr/>
              <p:nvPr/>
            </p:nvCxnSpPr>
            <p:spPr bwMode="auto">
              <a:xfrm>
                <a:off x="2027670" y="2593295"/>
                <a:ext cx="1122324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FBC7745C-DF62-41DA-8FC8-05D9273C900F}"/>
                  </a:ext>
                </a:extLst>
              </p:cNvPr>
              <p:cNvSpPr txBox="1"/>
              <p:nvPr/>
            </p:nvSpPr>
            <p:spPr>
              <a:xfrm>
                <a:off x="3225644" y="2444832"/>
                <a:ext cx="74892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100" dirty="0"/>
                  <a:t>全局样式</a:t>
                </a:r>
              </a:p>
            </p:txBody>
          </p:sp>
        </p:grpSp>
        <p:cxnSp>
          <p:nvCxnSpPr>
            <p:cNvPr id="63" name="直接连接符 62">
              <a:extLst>
                <a:ext uri="{FF2B5EF4-FFF2-40B4-BE49-F238E27FC236}">
                  <a16:creationId xmlns:a16="http://schemas.microsoft.com/office/drawing/2014/main" id="{1479CB5B-0615-43B7-B1F7-A1FF4E94BA2A}"/>
                </a:ext>
              </a:extLst>
            </p:cNvPr>
            <p:cNvCxnSpPr/>
            <p:nvPr/>
          </p:nvCxnSpPr>
          <p:spPr bwMode="auto">
            <a:xfrm>
              <a:off x="1873273" y="4087759"/>
              <a:ext cx="1122324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65" name="组合 64">
              <a:extLst>
                <a:ext uri="{FF2B5EF4-FFF2-40B4-BE49-F238E27FC236}">
                  <a16:creationId xmlns:a16="http://schemas.microsoft.com/office/drawing/2014/main" id="{7829CCD8-7381-4505-9909-89B701E62ADC}"/>
                </a:ext>
              </a:extLst>
            </p:cNvPr>
            <p:cNvGrpSpPr/>
            <p:nvPr/>
          </p:nvGrpSpPr>
          <p:grpSpPr>
            <a:xfrm>
              <a:off x="1840390" y="4605910"/>
              <a:ext cx="2499005" cy="261610"/>
              <a:chOff x="2027670" y="2450833"/>
              <a:chExt cx="2499005" cy="261610"/>
            </a:xfrm>
          </p:grpSpPr>
          <p:cxnSp>
            <p:nvCxnSpPr>
              <p:cNvPr id="66" name="直接连接符 65">
                <a:extLst>
                  <a:ext uri="{FF2B5EF4-FFF2-40B4-BE49-F238E27FC236}">
                    <a16:creationId xmlns:a16="http://schemas.microsoft.com/office/drawing/2014/main" id="{B7CC0D6C-E7E5-438E-B998-80AF510E43DD}"/>
                  </a:ext>
                </a:extLst>
              </p:cNvPr>
              <p:cNvCxnSpPr/>
              <p:nvPr/>
            </p:nvCxnSpPr>
            <p:spPr bwMode="auto">
              <a:xfrm>
                <a:off x="2027670" y="2593295"/>
                <a:ext cx="1122324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2B854758-E50C-49EE-9540-DF6B506A7A8A}"/>
                  </a:ext>
                </a:extLst>
              </p:cNvPr>
              <p:cNvSpPr txBox="1"/>
              <p:nvPr/>
            </p:nvSpPr>
            <p:spPr>
              <a:xfrm>
                <a:off x="3213495" y="2450833"/>
                <a:ext cx="131318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100" dirty="0"/>
                  <a:t>微信爬虫索引配置</a:t>
                </a:r>
              </a:p>
            </p:txBody>
          </p:sp>
        </p:grpSp>
      </p:grpSp>
      <p:pic>
        <p:nvPicPr>
          <p:cNvPr id="2" name="图片 45">
            <a:extLst>
              <a:ext uri="{FF2B5EF4-FFF2-40B4-BE49-F238E27FC236}">
                <a16:creationId xmlns:a16="http://schemas.microsoft.com/office/drawing/2014/main" id="{69F049C7-B49F-4989-A870-627CFDEEC0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2" t="9293" r="6709" b="5219"/>
          <a:stretch>
            <a:fillRect/>
          </a:stretch>
        </p:blipFill>
        <p:spPr bwMode="auto">
          <a:xfrm>
            <a:off x="261938" y="160338"/>
            <a:ext cx="725487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46">
            <a:extLst>
              <a:ext uri="{FF2B5EF4-FFF2-40B4-BE49-F238E27FC236}">
                <a16:creationId xmlns:a16="http://schemas.microsoft.com/office/drawing/2014/main" id="{9DF0ED0B-B37E-4D1B-92FF-CE55BE49EA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7425" y="220533"/>
            <a:ext cx="323524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rgbClr val="117A68"/>
                </a:solidFill>
                <a:latin typeface="微软雅黑" panose="020B0503020204020204" pitchFamily="34" charset="-122"/>
              </a:rPr>
              <a:t>项目架构及全局配置</a:t>
            </a:r>
          </a:p>
        </p:txBody>
      </p:sp>
      <p:sp>
        <p:nvSpPr>
          <p:cNvPr id="4" name="文本框 47">
            <a:extLst>
              <a:ext uri="{FF2B5EF4-FFF2-40B4-BE49-F238E27FC236}">
                <a16:creationId xmlns:a16="http://schemas.microsoft.com/office/drawing/2014/main" id="{2912997E-C0E3-4990-8287-4449538A42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526" y="266700"/>
            <a:ext cx="62706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2400" dirty="0">
                <a:solidFill>
                  <a:schemeClr val="bg1"/>
                </a:solidFill>
                <a:latin typeface="Impact" panose="020B0806030902050204" pitchFamily="34" charset="0"/>
              </a:rPr>
              <a:t>2.1</a:t>
            </a:r>
            <a:endParaRPr lang="zh-CN" altLang="en-US" sz="24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0FA0A652-C6A2-4482-AAD2-F245565DE8B4}"/>
              </a:ext>
            </a:extLst>
          </p:cNvPr>
          <p:cNvSpPr txBox="1"/>
          <p:nvPr/>
        </p:nvSpPr>
        <p:spPr>
          <a:xfrm>
            <a:off x="3028943" y="4218177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/>
              <a:t>全局配置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06AEB43D-E825-4D38-95FF-3B0035C00C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2948" y="1487272"/>
            <a:ext cx="3313785" cy="4273448"/>
          </a:xfrm>
          <a:prstGeom prst="rect">
            <a:avLst/>
          </a:prstGeom>
        </p:spPr>
      </p:pic>
      <p:sp>
        <p:nvSpPr>
          <p:cNvPr id="12" name="标注: 线形 11">
            <a:extLst>
              <a:ext uri="{FF2B5EF4-FFF2-40B4-BE49-F238E27FC236}">
                <a16:creationId xmlns:a16="http://schemas.microsoft.com/office/drawing/2014/main" id="{30A104F4-DF0A-43DC-AA11-5223F9218EBA}"/>
              </a:ext>
            </a:extLst>
          </p:cNvPr>
          <p:cNvSpPr/>
          <p:nvPr/>
        </p:nvSpPr>
        <p:spPr bwMode="auto">
          <a:xfrm>
            <a:off x="9176915" y="1840377"/>
            <a:ext cx="1132196" cy="424992"/>
          </a:xfrm>
          <a:prstGeom prst="borderCallout1">
            <a:avLst>
              <a:gd name="adj1" fmla="val 38287"/>
              <a:gd name="adj2" fmla="val -7648"/>
              <a:gd name="adj3" fmla="val 104267"/>
              <a:gd name="adj4" fmla="val -62174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zh-CN" altLang="en-US" dirty="0"/>
              <a:t>路由配置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45" name="标注: 线形 44">
            <a:extLst>
              <a:ext uri="{FF2B5EF4-FFF2-40B4-BE49-F238E27FC236}">
                <a16:creationId xmlns:a16="http://schemas.microsoft.com/office/drawing/2014/main" id="{7F87E240-51C2-4FC1-9446-79883047D789}"/>
              </a:ext>
            </a:extLst>
          </p:cNvPr>
          <p:cNvSpPr/>
          <p:nvPr/>
        </p:nvSpPr>
        <p:spPr bwMode="auto">
          <a:xfrm>
            <a:off x="9176915" y="3263793"/>
            <a:ext cx="1132196" cy="660543"/>
          </a:xfrm>
          <a:prstGeom prst="borderCallout1">
            <a:avLst>
              <a:gd name="adj1" fmla="val 38287"/>
              <a:gd name="adj2" fmla="val -7648"/>
              <a:gd name="adj3" fmla="val 85440"/>
              <a:gd name="adj4" fmla="val -58297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zh-CN" altLang="en-US" dirty="0"/>
              <a:t>分包加载路由配置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46" name="标注: 线形 45">
            <a:extLst>
              <a:ext uri="{FF2B5EF4-FFF2-40B4-BE49-F238E27FC236}">
                <a16:creationId xmlns:a16="http://schemas.microsoft.com/office/drawing/2014/main" id="{267FEE05-C256-4C42-B5E9-9CA2772C892F}"/>
              </a:ext>
            </a:extLst>
          </p:cNvPr>
          <p:cNvSpPr/>
          <p:nvPr/>
        </p:nvSpPr>
        <p:spPr bwMode="auto">
          <a:xfrm>
            <a:off x="9176915" y="4747877"/>
            <a:ext cx="1132196" cy="660543"/>
          </a:xfrm>
          <a:prstGeom prst="borderCallout1">
            <a:avLst>
              <a:gd name="adj1" fmla="val 38287"/>
              <a:gd name="adj2" fmla="val -7648"/>
              <a:gd name="adj3" fmla="val 73258"/>
              <a:gd name="adj4" fmla="val -46667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zh-CN" altLang="en-US" dirty="0"/>
              <a:t>全局属性配置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微软雅黑" pitchFamily="34" charset="-122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B72B3933-FE58-45FE-A4DD-2E73520B57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72948" y="1487273"/>
            <a:ext cx="4505325" cy="4273448"/>
          </a:xfrm>
          <a:prstGeom prst="rect">
            <a:avLst/>
          </a:prstGeom>
        </p:spPr>
      </p:pic>
      <p:sp>
        <p:nvSpPr>
          <p:cNvPr id="69" name="标注: 线形 68">
            <a:extLst>
              <a:ext uri="{FF2B5EF4-FFF2-40B4-BE49-F238E27FC236}">
                <a16:creationId xmlns:a16="http://schemas.microsoft.com/office/drawing/2014/main" id="{7061AE04-2F39-4F89-A564-163AFBF4AEA9}"/>
              </a:ext>
            </a:extLst>
          </p:cNvPr>
          <p:cNvSpPr/>
          <p:nvPr/>
        </p:nvSpPr>
        <p:spPr bwMode="auto">
          <a:xfrm>
            <a:off x="10307778" y="1447487"/>
            <a:ext cx="1625142" cy="919822"/>
          </a:xfrm>
          <a:prstGeom prst="borderCallout1">
            <a:avLst>
              <a:gd name="adj1" fmla="val 57221"/>
              <a:gd name="adj2" fmla="val -7648"/>
              <a:gd name="adj3" fmla="val 56072"/>
              <a:gd name="adj4" fmla="val -57006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设置各种网络请求的超时时间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71" name="标注: 线形 70">
            <a:extLst>
              <a:ext uri="{FF2B5EF4-FFF2-40B4-BE49-F238E27FC236}">
                <a16:creationId xmlns:a16="http://schemas.microsoft.com/office/drawing/2014/main" id="{36119E7D-E5AE-4022-834D-AE1E2D5F2E90}"/>
              </a:ext>
            </a:extLst>
          </p:cNvPr>
          <p:cNvSpPr/>
          <p:nvPr/>
        </p:nvSpPr>
        <p:spPr bwMode="auto">
          <a:xfrm>
            <a:off x="10307778" y="3502476"/>
            <a:ext cx="1132196" cy="660543"/>
          </a:xfrm>
          <a:prstGeom prst="borderCallout1">
            <a:avLst>
              <a:gd name="adj1" fmla="val 48615"/>
              <a:gd name="adj2" fmla="val -8294"/>
              <a:gd name="adj3" fmla="val 49187"/>
              <a:gd name="adj4" fmla="val -57006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zh-CN" altLang="en-US" dirty="0"/>
              <a:t>底部菜单配置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72" name="标注: 线形 71">
            <a:extLst>
              <a:ext uri="{FF2B5EF4-FFF2-40B4-BE49-F238E27FC236}">
                <a16:creationId xmlns:a16="http://schemas.microsoft.com/office/drawing/2014/main" id="{B4125936-0FB6-4A0A-A875-17082A0ABE9C}"/>
              </a:ext>
            </a:extLst>
          </p:cNvPr>
          <p:cNvSpPr/>
          <p:nvPr/>
        </p:nvSpPr>
        <p:spPr bwMode="auto">
          <a:xfrm>
            <a:off x="10296360" y="5298186"/>
            <a:ext cx="1132196" cy="933775"/>
          </a:xfrm>
          <a:prstGeom prst="borderCallout1">
            <a:avLst>
              <a:gd name="adj1" fmla="val 48615"/>
              <a:gd name="adj2" fmla="val -8294"/>
              <a:gd name="adj3" fmla="val 42920"/>
              <a:gd name="adj4" fmla="val -58298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微软雅黑" pitchFamily="34" charset="-122"/>
              </a:rPr>
              <a:t>微信索引配置文件的位置</a:t>
            </a:r>
          </a:p>
        </p:txBody>
      </p:sp>
      <p:sp>
        <p:nvSpPr>
          <p:cNvPr id="73" name="标注: 弯曲线形(带强调线) 72">
            <a:extLst>
              <a:ext uri="{FF2B5EF4-FFF2-40B4-BE49-F238E27FC236}">
                <a16:creationId xmlns:a16="http://schemas.microsoft.com/office/drawing/2014/main" id="{2E2E33B4-0B1F-4C79-85F5-941E9D79FE1D}"/>
              </a:ext>
            </a:extLst>
          </p:cNvPr>
          <p:cNvSpPr/>
          <p:nvPr/>
        </p:nvSpPr>
        <p:spPr bwMode="auto">
          <a:xfrm>
            <a:off x="5551803" y="1517800"/>
            <a:ext cx="4551199" cy="4207612"/>
          </a:xfrm>
          <a:prstGeom prst="accentCallout2">
            <a:avLst>
              <a:gd name="adj1" fmla="val 32686"/>
              <a:gd name="adj2" fmla="val -8333"/>
              <a:gd name="adj3" fmla="val 64954"/>
              <a:gd name="adj4" fmla="val -23899"/>
              <a:gd name="adj5" fmla="val 67099"/>
              <a:gd name="adj6" fmla="val -39755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74" name="标注: 弯曲线形 73">
            <a:extLst>
              <a:ext uri="{FF2B5EF4-FFF2-40B4-BE49-F238E27FC236}">
                <a16:creationId xmlns:a16="http://schemas.microsoft.com/office/drawing/2014/main" id="{6A218DFF-7504-4C8C-9837-2F4716BC8872}"/>
              </a:ext>
            </a:extLst>
          </p:cNvPr>
          <p:cNvSpPr/>
          <p:nvPr/>
        </p:nvSpPr>
        <p:spPr bwMode="auto">
          <a:xfrm>
            <a:off x="10307779" y="2560729"/>
            <a:ext cx="1120778" cy="356889"/>
          </a:xfrm>
          <a:prstGeom prst="borderCallout2">
            <a:avLst>
              <a:gd name="adj1" fmla="val 53069"/>
              <a:gd name="adj2" fmla="val -8333"/>
              <a:gd name="adj3" fmla="val -12781"/>
              <a:gd name="adj4" fmla="val -30163"/>
              <a:gd name="adj5" fmla="val -13613"/>
              <a:gd name="adj6" fmla="val -82952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微软雅黑" pitchFamily="34" charset="-122"/>
              </a:rPr>
              <a:t>debug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08170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2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45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2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4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20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20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45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20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20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000"/>
                            </p:stCondLst>
                            <p:childTnLst>
                              <p:par>
                                <p:cTn id="6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3" animBg="1"/>
      <p:bldP spid="12" grpId="4" animBg="1"/>
      <p:bldP spid="45" grpId="0" animBg="1"/>
      <p:bldP spid="45" grpId="1" animBg="1"/>
      <p:bldP spid="46" grpId="2" animBg="1"/>
      <p:bldP spid="46" grpId="3" animBg="1"/>
      <p:bldP spid="69" grpId="0" animBg="1"/>
      <p:bldP spid="71" grpId="0" animBg="1"/>
      <p:bldP spid="72" grpId="0" animBg="1"/>
      <p:bldP spid="7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80648586-3242-4157-B529-21493B320B21}"/>
              </a:ext>
            </a:extLst>
          </p:cNvPr>
          <p:cNvGrpSpPr/>
          <p:nvPr/>
        </p:nvGrpSpPr>
        <p:grpSpPr>
          <a:xfrm>
            <a:off x="381000" y="1520190"/>
            <a:ext cx="4781150" cy="4207612"/>
            <a:chOff x="381000" y="1520190"/>
            <a:chExt cx="4781150" cy="3817620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B8F3F707-DCD8-4AF3-9CB8-454BB1140F6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855" t="1671" r="2217" b="2214"/>
            <a:stretch/>
          </p:blipFill>
          <p:spPr>
            <a:xfrm>
              <a:off x="381000" y="1520190"/>
              <a:ext cx="2019300" cy="3817620"/>
            </a:xfrm>
            <a:prstGeom prst="rect">
              <a:avLst/>
            </a:prstGeom>
          </p:spPr>
        </p:pic>
        <p:grpSp>
          <p:nvGrpSpPr>
            <p:cNvPr id="49" name="组合 48">
              <a:extLst>
                <a:ext uri="{FF2B5EF4-FFF2-40B4-BE49-F238E27FC236}">
                  <a16:creationId xmlns:a16="http://schemas.microsoft.com/office/drawing/2014/main" id="{BF83A35E-3F23-46E2-BBF0-770377AD40C1}"/>
                </a:ext>
              </a:extLst>
            </p:cNvPr>
            <p:cNvGrpSpPr/>
            <p:nvPr/>
          </p:nvGrpSpPr>
          <p:grpSpPr>
            <a:xfrm>
              <a:off x="1882889" y="1549404"/>
              <a:ext cx="3279261" cy="1540127"/>
              <a:chOff x="1875269" y="1019815"/>
              <a:chExt cx="3279261" cy="1540127"/>
            </a:xfrm>
          </p:grpSpPr>
          <p:cxnSp>
            <p:nvCxnSpPr>
              <p:cNvPr id="30" name="直接连接符 29">
                <a:extLst>
                  <a:ext uri="{FF2B5EF4-FFF2-40B4-BE49-F238E27FC236}">
                    <a16:creationId xmlns:a16="http://schemas.microsoft.com/office/drawing/2014/main" id="{9D38514D-B0CC-4468-B0DE-34EE36CCB11B}"/>
                  </a:ext>
                </a:extLst>
              </p:cNvPr>
              <p:cNvCxnSpPr/>
              <p:nvPr/>
            </p:nvCxnSpPr>
            <p:spPr bwMode="auto">
              <a:xfrm>
                <a:off x="1875270" y="1790700"/>
                <a:ext cx="110185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27993C0A-A1B0-4B13-AF8C-197F63179B4F}"/>
                  </a:ext>
                </a:extLst>
              </p:cNvPr>
              <p:cNvSpPr txBox="1"/>
              <p:nvPr/>
            </p:nvSpPr>
            <p:spPr>
              <a:xfrm>
                <a:off x="3007466" y="1670997"/>
                <a:ext cx="119616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100" dirty="0"/>
                  <a:t>页面逻辑处理</a:t>
                </a:r>
                <a:r>
                  <a:rPr lang="en-US" altLang="zh-CN" sz="1100" dirty="0"/>
                  <a:t>JS</a:t>
                </a:r>
                <a:endParaRPr lang="zh-CN" altLang="en-US" sz="1100" dirty="0"/>
              </a:p>
            </p:txBody>
          </p:sp>
          <p:cxnSp>
            <p:nvCxnSpPr>
              <p:cNvPr id="37" name="直接连接符 36">
                <a:extLst>
                  <a:ext uri="{FF2B5EF4-FFF2-40B4-BE49-F238E27FC236}">
                    <a16:creationId xmlns:a16="http://schemas.microsoft.com/office/drawing/2014/main" id="{82906537-E97B-4F49-B164-4F6D1FAAD428}"/>
                  </a:ext>
                </a:extLst>
              </p:cNvPr>
              <p:cNvCxnSpPr/>
              <p:nvPr/>
            </p:nvCxnSpPr>
            <p:spPr bwMode="auto">
              <a:xfrm>
                <a:off x="1875269" y="2229908"/>
                <a:ext cx="1115365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A2309A2E-4480-4B2F-9BDD-14235DCE340B}"/>
                  </a:ext>
                </a:extLst>
              </p:cNvPr>
              <p:cNvSpPr txBox="1"/>
              <p:nvPr/>
            </p:nvSpPr>
            <p:spPr>
              <a:xfrm>
                <a:off x="3021348" y="2110205"/>
                <a:ext cx="96619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dirty="0"/>
                  <a:t>HTML</a:t>
                </a:r>
                <a:r>
                  <a:rPr lang="zh-CN" altLang="en-US" sz="1100" dirty="0"/>
                  <a:t>结构</a:t>
                </a:r>
              </a:p>
            </p:txBody>
          </p:sp>
          <p:cxnSp>
            <p:nvCxnSpPr>
              <p:cNvPr id="18" name="直接连接符 17">
                <a:extLst>
                  <a:ext uri="{FF2B5EF4-FFF2-40B4-BE49-F238E27FC236}">
                    <a16:creationId xmlns:a16="http://schemas.microsoft.com/office/drawing/2014/main" id="{6B9B6409-AB58-48AC-8C7F-25BE53D72B2D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875270" y="1150620"/>
                <a:ext cx="1132196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5EDAC0CC-2474-4AED-B2FE-822629A76281}"/>
                  </a:ext>
                </a:extLst>
              </p:cNvPr>
              <p:cNvSpPr txBox="1"/>
              <p:nvPr/>
            </p:nvSpPr>
            <p:spPr>
              <a:xfrm>
                <a:off x="3028501" y="1019815"/>
                <a:ext cx="212602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100" dirty="0"/>
                  <a:t>图片、图标等公共资源文件夹</a:t>
                </a:r>
              </a:p>
            </p:txBody>
          </p:sp>
          <p:cxnSp>
            <p:nvCxnSpPr>
              <p:cNvPr id="23" name="连接符: 肘形 22">
                <a:extLst>
                  <a:ext uri="{FF2B5EF4-FFF2-40B4-BE49-F238E27FC236}">
                    <a16:creationId xmlns:a16="http://schemas.microsoft.com/office/drawing/2014/main" id="{8704C1E2-AF97-46D4-BC0A-9613F8E27F71}"/>
                  </a:ext>
                </a:extLst>
              </p:cNvPr>
              <p:cNvCxnSpPr/>
              <p:nvPr/>
            </p:nvCxnSpPr>
            <p:spPr bwMode="auto">
              <a:xfrm>
                <a:off x="1875270" y="1371600"/>
                <a:ext cx="1143325" cy="164306"/>
              </a:xfrm>
              <a:prstGeom prst="bentConnector3">
                <a:avLst>
                  <a:gd name="adj1" fmla="val 50000"/>
                </a:avLst>
              </a:prstGeom>
              <a:solidFill>
                <a:schemeClr val="accent1"/>
              </a:solidFill>
              <a:ln w="9525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06AEBF57-8341-4433-9BF9-710C35EA83B8}"/>
                  </a:ext>
                </a:extLst>
              </p:cNvPr>
              <p:cNvSpPr txBox="1"/>
              <p:nvPr/>
            </p:nvSpPr>
            <p:spPr>
              <a:xfrm>
                <a:off x="3018595" y="1405101"/>
                <a:ext cx="100742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100" dirty="0"/>
                  <a:t>页面文件夹</a:t>
                </a:r>
              </a:p>
            </p:txBody>
          </p:sp>
          <p:cxnSp>
            <p:nvCxnSpPr>
              <p:cNvPr id="34" name="直接连接符 33">
                <a:extLst>
                  <a:ext uri="{FF2B5EF4-FFF2-40B4-BE49-F238E27FC236}">
                    <a16:creationId xmlns:a16="http://schemas.microsoft.com/office/drawing/2014/main" id="{00D3B415-4EFC-41CE-9CA2-6C7F37498539}"/>
                  </a:ext>
                </a:extLst>
              </p:cNvPr>
              <p:cNvCxnSpPr/>
              <p:nvPr/>
            </p:nvCxnSpPr>
            <p:spPr bwMode="auto">
              <a:xfrm>
                <a:off x="1875270" y="2034393"/>
                <a:ext cx="1123086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0F483E30-E389-41FE-B71C-A136A0675C90}"/>
                  </a:ext>
                </a:extLst>
              </p:cNvPr>
              <p:cNvSpPr txBox="1"/>
              <p:nvPr/>
            </p:nvSpPr>
            <p:spPr>
              <a:xfrm>
                <a:off x="3029283" y="1914690"/>
                <a:ext cx="85566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100" dirty="0"/>
                  <a:t>页面配置</a:t>
                </a:r>
              </a:p>
            </p:txBody>
          </p:sp>
          <p:cxnSp>
            <p:nvCxnSpPr>
              <p:cNvPr id="40" name="直接连接符 39">
                <a:extLst>
                  <a:ext uri="{FF2B5EF4-FFF2-40B4-BE49-F238E27FC236}">
                    <a16:creationId xmlns:a16="http://schemas.microsoft.com/office/drawing/2014/main" id="{4E623AF3-103C-4456-A796-88913F8FFB2F}"/>
                  </a:ext>
                </a:extLst>
              </p:cNvPr>
              <p:cNvCxnSpPr/>
              <p:nvPr/>
            </p:nvCxnSpPr>
            <p:spPr bwMode="auto">
              <a:xfrm>
                <a:off x="1875270" y="2440895"/>
                <a:ext cx="1122324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724E6BBF-82D1-4BC5-94B4-32F9A15D0960}"/>
                  </a:ext>
                </a:extLst>
              </p:cNvPr>
              <p:cNvSpPr txBox="1"/>
              <p:nvPr/>
            </p:nvSpPr>
            <p:spPr>
              <a:xfrm>
                <a:off x="3028501" y="2298332"/>
                <a:ext cx="86606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dirty="0"/>
                  <a:t>CSS</a:t>
                </a:r>
                <a:r>
                  <a:rPr lang="zh-CN" altLang="en-US" sz="1100" dirty="0"/>
                  <a:t>样式</a:t>
                </a:r>
              </a:p>
            </p:txBody>
          </p:sp>
        </p:grpSp>
        <p:grpSp>
          <p:nvGrpSpPr>
            <p:cNvPr id="52" name="组合 51">
              <a:extLst>
                <a:ext uri="{FF2B5EF4-FFF2-40B4-BE49-F238E27FC236}">
                  <a16:creationId xmlns:a16="http://schemas.microsoft.com/office/drawing/2014/main" id="{F85F8334-C27E-41FC-9F72-A56ED70650DE}"/>
                </a:ext>
              </a:extLst>
            </p:cNvPr>
            <p:cNvGrpSpPr/>
            <p:nvPr/>
          </p:nvGrpSpPr>
          <p:grpSpPr>
            <a:xfrm>
              <a:off x="1873273" y="3486035"/>
              <a:ext cx="2349392" cy="261610"/>
              <a:chOff x="2027670" y="2450732"/>
              <a:chExt cx="2349392" cy="261610"/>
            </a:xfrm>
          </p:grpSpPr>
          <p:cxnSp>
            <p:nvCxnSpPr>
              <p:cNvPr id="50" name="直接连接符 49">
                <a:extLst>
                  <a:ext uri="{FF2B5EF4-FFF2-40B4-BE49-F238E27FC236}">
                    <a16:creationId xmlns:a16="http://schemas.microsoft.com/office/drawing/2014/main" id="{838E039F-53A0-4320-B5E1-FB00925E56DC}"/>
                  </a:ext>
                </a:extLst>
              </p:cNvPr>
              <p:cNvCxnSpPr/>
              <p:nvPr/>
            </p:nvCxnSpPr>
            <p:spPr bwMode="auto">
              <a:xfrm>
                <a:off x="2027670" y="2593295"/>
                <a:ext cx="1122324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E28FC3D4-0C4A-4B25-A20B-AE60B19C7FDD}"/>
                  </a:ext>
                </a:extLst>
              </p:cNvPr>
              <p:cNvSpPr txBox="1"/>
              <p:nvPr/>
            </p:nvSpPr>
            <p:spPr>
              <a:xfrm>
                <a:off x="3180901" y="2450732"/>
                <a:ext cx="119616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100" dirty="0"/>
                  <a:t>公共逻辑处理</a:t>
                </a:r>
                <a:r>
                  <a:rPr lang="en-US" altLang="zh-CN" sz="1100" dirty="0"/>
                  <a:t>JS</a:t>
                </a:r>
                <a:endParaRPr lang="zh-CN" altLang="en-US" sz="1100" dirty="0"/>
              </a:p>
            </p:txBody>
          </p:sp>
        </p:grp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D9F90EB0-8661-492F-A15A-0D84571C5E9B}"/>
                </a:ext>
              </a:extLst>
            </p:cNvPr>
            <p:cNvGrpSpPr/>
            <p:nvPr/>
          </p:nvGrpSpPr>
          <p:grpSpPr>
            <a:xfrm>
              <a:off x="1882889" y="3701503"/>
              <a:ext cx="2655565" cy="261610"/>
              <a:chOff x="1882889" y="3701503"/>
              <a:chExt cx="2655565" cy="261610"/>
            </a:xfrm>
          </p:grpSpPr>
          <p:cxnSp>
            <p:nvCxnSpPr>
              <p:cNvPr id="54" name="直接连接符 53">
                <a:extLst>
                  <a:ext uri="{FF2B5EF4-FFF2-40B4-BE49-F238E27FC236}">
                    <a16:creationId xmlns:a16="http://schemas.microsoft.com/office/drawing/2014/main" id="{D50AADF9-F20A-4C45-BE43-371A7F83AE12}"/>
                  </a:ext>
                </a:extLst>
              </p:cNvPr>
              <p:cNvCxnSpPr/>
              <p:nvPr/>
            </p:nvCxnSpPr>
            <p:spPr bwMode="auto">
              <a:xfrm>
                <a:off x="1882889" y="3844066"/>
                <a:ext cx="1122324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DE975E4B-0825-4D3A-9370-522C6A7CD561}"/>
                  </a:ext>
                </a:extLst>
              </p:cNvPr>
              <p:cNvSpPr txBox="1"/>
              <p:nvPr/>
            </p:nvSpPr>
            <p:spPr>
              <a:xfrm>
                <a:off x="3036120" y="3701503"/>
                <a:ext cx="150233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100" dirty="0"/>
                  <a:t>全局</a:t>
                </a:r>
                <a:r>
                  <a:rPr lang="en-US" altLang="zh-CN" sz="1100" dirty="0"/>
                  <a:t>JS</a:t>
                </a:r>
                <a:r>
                  <a:rPr lang="zh-CN" altLang="en-US" sz="1100" dirty="0"/>
                  <a:t>相当于</a:t>
                </a:r>
                <a:r>
                  <a:rPr lang="en-US" altLang="zh-CN" sz="1100" dirty="0"/>
                  <a:t>Main.js</a:t>
                </a:r>
                <a:endParaRPr lang="zh-CN" altLang="en-US" sz="1100" dirty="0"/>
              </a:p>
            </p:txBody>
          </p:sp>
        </p:grpSp>
        <p:grpSp>
          <p:nvGrpSpPr>
            <p:cNvPr id="56" name="组合 55">
              <a:extLst>
                <a:ext uri="{FF2B5EF4-FFF2-40B4-BE49-F238E27FC236}">
                  <a16:creationId xmlns:a16="http://schemas.microsoft.com/office/drawing/2014/main" id="{74A18631-C6F3-4D1C-8DDF-92E076505FE7}"/>
                </a:ext>
              </a:extLst>
            </p:cNvPr>
            <p:cNvGrpSpPr/>
            <p:nvPr/>
          </p:nvGrpSpPr>
          <p:grpSpPr>
            <a:xfrm>
              <a:off x="1851519" y="4404522"/>
              <a:ext cx="2215652" cy="261610"/>
              <a:chOff x="2027670" y="2455374"/>
              <a:chExt cx="2215652" cy="261610"/>
            </a:xfrm>
          </p:grpSpPr>
          <p:cxnSp>
            <p:nvCxnSpPr>
              <p:cNvPr id="57" name="直接连接符 56">
                <a:extLst>
                  <a:ext uri="{FF2B5EF4-FFF2-40B4-BE49-F238E27FC236}">
                    <a16:creationId xmlns:a16="http://schemas.microsoft.com/office/drawing/2014/main" id="{04FB4F1E-A192-4F85-B519-8A5D5DC80E9E}"/>
                  </a:ext>
                </a:extLst>
              </p:cNvPr>
              <p:cNvCxnSpPr/>
              <p:nvPr/>
            </p:nvCxnSpPr>
            <p:spPr bwMode="auto">
              <a:xfrm>
                <a:off x="2027670" y="2593295"/>
                <a:ext cx="1122324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FAD55815-E511-4B30-9622-964E4C4A05F3}"/>
                  </a:ext>
                </a:extLst>
              </p:cNvPr>
              <p:cNvSpPr txBox="1"/>
              <p:nvPr/>
            </p:nvSpPr>
            <p:spPr>
              <a:xfrm>
                <a:off x="3212271" y="2455374"/>
                <a:ext cx="103105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100" dirty="0"/>
                  <a:t>项目配置文件</a:t>
                </a:r>
              </a:p>
            </p:txBody>
          </p:sp>
        </p:grpSp>
        <p:grpSp>
          <p:nvGrpSpPr>
            <p:cNvPr id="59" name="组合 58">
              <a:extLst>
                <a:ext uri="{FF2B5EF4-FFF2-40B4-BE49-F238E27FC236}">
                  <a16:creationId xmlns:a16="http://schemas.microsoft.com/office/drawing/2014/main" id="{B9FC35CF-E39B-415C-9B93-47E15F0A1708}"/>
                </a:ext>
              </a:extLst>
            </p:cNvPr>
            <p:cNvGrpSpPr/>
            <p:nvPr/>
          </p:nvGrpSpPr>
          <p:grpSpPr>
            <a:xfrm>
              <a:off x="1840390" y="4166522"/>
              <a:ext cx="1946897" cy="261610"/>
              <a:chOff x="2027670" y="2444832"/>
              <a:chExt cx="1946897" cy="261610"/>
            </a:xfrm>
          </p:grpSpPr>
          <p:cxnSp>
            <p:nvCxnSpPr>
              <p:cNvPr id="60" name="直接连接符 59">
                <a:extLst>
                  <a:ext uri="{FF2B5EF4-FFF2-40B4-BE49-F238E27FC236}">
                    <a16:creationId xmlns:a16="http://schemas.microsoft.com/office/drawing/2014/main" id="{FD09C170-386D-4379-A102-7F877EF136B4}"/>
                  </a:ext>
                </a:extLst>
              </p:cNvPr>
              <p:cNvCxnSpPr/>
              <p:nvPr/>
            </p:nvCxnSpPr>
            <p:spPr bwMode="auto">
              <a:xfrm>
                <a:off x="2027670" y="2593295"/>
                <a:ext cx="1122324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FBC7745C-DF62-41DA-8FC8-05D9273C900F}"/>
                  </a:ext>
                </a:extLst>
              </p:cNvPr>
              <p:cNvSpPr txBox="1"/>
              <p:nvPr/>
            </p:nvSpPr>
            <p:spPr>
              <a:xfrm>
                <a:off x="3225644" y="2444832"/>
                <a:ext cx="74892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100" dirty="0"/>
                  <a:t>全局样式</a:t>
                </a:r>
              </a:p>
            </p:txBody>
          </p:sp>
        </p:grpSp>
        <p:cxnSp>
          <p:nvCxnSpPr>
            <p:cNvPr id="63" name="直接连接符 62">
              <a:extLst>
                <a:ext uri="{FF2B5EF4-FFF2-40B4-BE49-F238E27FC236}">
                  <a16:creationId xmlns:a16="http://schemas.microsoft.com/office/drawing/2014/main" id="{1479CB5B-0615-43B7-B1F7-A1FF4E94BA2A}"/>
                </a:ext>
              </a:extLst>
            </p:cNvPr>
            <p:cNvCxnSpPr/>
            <p:nvPr/>
          </p:nvCxnSpPr>
          <p:spPr bwMode="auto">
            <a:xfrm>
              <a:off x="1873273" y="4087759"/>
              <a:ext cx="1122324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65" name="组合 64">
              <a:extLst>
                <a:ext uri="{FF2B5EF4-FFF2-40B4-BE49-F238E27FC236}">
                  <a16:creationId xmlns:a16="http://schemas.microsoft.com/office/drawing/2014/main" id="{7829CCD8-7381-4505-9909-89B701E62ADC}"/>
                </a:ext>
              </a:extLst>
            </p:cNvPr>
            <p:cNvGrpSpPr/>
            <p:nvPr/>
          </p:nvGrpSpPr>
          <p:grpSpPr>
            <a:xfrm>
              <a:off x="1840390" y="4605910"/>
              <a:ext cx="2499005" cy="261610"/>
              <a:chOff x="2027670" y="2450833"/>
              <a:chExt cx="2499005" cy="261610"/>
            </a:xfrm>
          </p:grpSpPr>
          <p:cxnSp>
            <p:nvCxnSpPr>
              <p:cNvPr id="66" name="直接连接符 65">
                <a:extLst>
                  <a:ext uri="{FF2B5EF4-FFF2-40B4-BE49-F238E27FC236}">
                    <a16:creationId xmlns:a16="http://schemas.microsoft.com/office/drawing/2014/main" id="{B7CC0D6C-E7E5-438E-B998-80AF510E43DD}"/>
                  </a:ext>
                </a:extLst>
              </p:cNvPr>
              <p:cNvCxnSpPr/>
              <p:nvPr/>
            </p:nvCxnSpPr>
            <p:spPr bwMode="auto">
              <a:xfrm>
                <a:off x="2027670" y="2593295"/>
                <a:ext cx="1122324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2B854758-E50C-49EE-9540-DF6B506A7A8A}"/>
                  </a:ext>
                </a:extLst>
              </p:cNvPr>
              <p:cNvSpPr txBox="1"/>
              <p:nvPr/>
            </p:nvSpPr>
            <p:spPr>
              <a:xfrm>
                <a:off x="3213495" y="2450833"/>
                <a:ext cx="131318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100" dirty="0"/>
                  <a:t>微信爬虫索引配置</a:t>
                </a:r>
              </a:p>
            </p:txBody>
          </p:sp>
        </p:grpSp>
      </p:grpSp>
      <p:pic>
        <p:nvPicPr>
          <p:cNvPr id="2" name="图片 45">
            <a:extLst>
              <a:ext uri="{FF2B5EF4-FFF2-40B4-BE49-F238E27FC236}">
                <a16:creationId xmlns:a16="http://schemas.microsoft.com/office/drawing/2014/main" id="{69F049C7-B49F-4989-A870-627CFDEEC0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2" t="9293" r="6709" b="5219"/>
          <a:stretch>
            <a:fillRect/>
          </a:stretch>
        </p:blipFill>
        <p:spPr bwMode="auto">
          <a:xfrm>
            <a:off x="261938" y="160338"/>
            <a:ext cx="725487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46">
            <a:extLst>
              <a:ext uri="{FF2B5EF4-FFF2-40B4-BE49-F238E27FC236}">
                <a16:creationId xmlns:a16="http://schemas.microsoft.com/office/drawing/2014/main" id="{9DF0ED0B-B37E-4D1B-92FF-CE55BE49EA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7425" y="220533"/>
            <a:ext cx="323524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rgbClr val="117A68"/>
                </a:solidFill>
                <a:latin typeface="微软雅黑" panose="020B0503020204020204" pitchFamily="34" charset="-122"/>
              </a:rPr>
              <a:t>项目架构及局部配置</a:t>
            </a:r>
          </a:p>
        </p:txBody>
      </p:sp>
      <p:sp>
        <p:nvSpPr>
          <p:cNvPr id="4" name="文本框 47">
            <a:extLst>
              <a:ext uri="{FF2B5EF4-FFF2-40B4-BE49-F238E27FC236}">
                <a16:creationId xmlns:a16="http://schemas.microsoft.com/office/drawing/2014/main" id="{2912997E-C0E3-4990-8287-4449538A42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526" y="266700"/>
            <a:ext cx="62706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2400" dirty="0">
                <a:solidFill>
                  <a:schemeClr val="bg1"/>
                </a:solidFill>
                <a:latin typeface="Impact" panose="020B0806030902050204" pitchFamily="34" charset="0"/>
              </a:rPr>
              <a:t>2.2</a:t>
            </a:r>
            <a:endParaRPr lang="zh-CN" altLang="en-US" sz="24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0FA0A652-C6A2-4482-AAD2-F245565DE8B4}"/>
              </a:ext>
            </a:extLst>
          </p:cNvPr>
          <p:cNvSpPr txBox="1"/>
          <p:nvPr/>
        </p:nvSpPr>
        <p:spPr>
          <a:xfrm>
            <a:off x="3028943" y="4218177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/>
              <a:t>全局配置</a:t>
            </a:r>
          </a:p>
        </p:txBody>
      </p:sp>
      <p:sp>
        <p:nvSpPr>
          <p:cNvPr id="9" name="标注: 弯曲线形(带强调线) 8">
            <a:extLst>
              <a:ext uri="{FF2B5EF4-FFF2-40B4-BE49-F238E27FC236}">
                <a16:creationId xmlns:a16="http://schemas.microsoft.com/office/drawing/2014/main" id="{5E8BDDCF-29C2-4858-A333-1A18C408AFC3}"/>
              </a:ext>
            </a:extLst>
          </p:cNvPr>
          <p:cNvSpPr/>
          <p:nvPr/>
        </p:nvSpPr>
        <p:spPr bwMode="auto">
          <a:xfrm>
            <a:off x="5551803" y="1517800"/>
            <a:ext cx="4551199" cy="4207612"/>
          </a:xfrm>
          <a:prstGeom prst="accentCallout2">
            <a:avLst>
              <a:gd name="adj1" fmla="val 16691"/>
              <a:gd name="adj2" fmla="val -8976"/>
              <a:gd name="adj3" fmla="val 25901"/>
              <a:gd name="adj4" fmla="val -25172"/>
              <a:gd name="adj5" fmla="val 26764"/>
              <a:gd name="adj6" fmla="val -39594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微软雅黑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84972B64-5486-49A2-B491-5EF52EE445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7292" y="1517800"/>
            <a:ext cx="4000500" cy="1962150"/>
          </a:xfrm>
          <a:prstGeom prst="rect">
            <a:avLst/>
          </a:prstGeom>
        </p:spPr>
      </p:pic>
      <p:sp>
        <p:nvSpPr>
          <p:cNvPr id="72" name="标注: 线形 71">
            <a:extLst>
              <a:ext uri="{FF2B5EF4-FFF2-40B4-BE49-F238E27FC236}">
                <a16:creationId xmlns:a16="http://schemas.microsoft.com/office/drawing/2014/main" id="{B4125936-0FB6-4A0A-A875-17082A0ABE9C}"/>
              </a:ext>
            </a:extLst>
          </p:cNvPr>
          <p:cNvSpPr/>
          <p:nvPr/>
        </p:nvSpPr>
        <p:spPr bwMode="auto">
          <a:xfrm>
            <a:off x="9765792" y="2141751"/>
            <a:ext cx="1923898" cy="294213"/>
          </a:xfrm>
          <a:prstGeom prst="borderCallout1">
            <a:avLst>
              <a:gd name="adj1" fmla="val 48615"/>
              <a:gd name="adj2" fmla="val -8294"/>
              <a:gd name="adj3" fmla="val 49971"/>
              <a:gd name="adj4" fmla="val -38626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微软雅黑" pitchFamily="34" charset="-122"/>
              </a:rPr>
              <a:t>微信索引配置文件的位置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85D0707-EE4C-4AB7-A178-444DA7D568B5}"/>
              </a:ext>
            </a:extLst>
          </p:cNvPr>
          <p:cNvSpPr txBox="1"/>
          <p:nvPr/>
        </p:nvSpPr>
        <p:spPr>
          <a:xfrm>
            <a:off x="5287292" y="3479950"/>
            <a:ext cx="6607223" cy="2395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/>
              <a:t>enablePullDownRefresh: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 </a:t>
            </a:r>
            <a:r>
              <a:rPr lang="zh-CN" altLang="en-US" sz="1600" dirty="0"/>
              <a:t>是否开启当前页面下拉刷新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en-US" altLang="zh-CN" sz="1600" dirty="0"/>
              <a:t>onReachBottomDistance: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 </a:t>
            </a:r>
            <a:r>
              <a:rPr lang="zh-CN" altLang="en-US" sz="1600" dirty="0"/>
              <a:t>页面上拉触底事件触发时距页面底部距离，单位为</a:t>
            </a:r>
            <a:r>
              <a:rPr lang="en-US" altLang="zh-CN" sz="1600" dirty="0"/>
              <a:t>px</a:t>
            </a:r>
          </a:p>
          <a:p>
            <a:pPr>
              <a:lnSpc>
                <a:spcPct val="150000"/>
              </a:lnSpc>
            </a:pPr>
            <a:r>
              <a:rPr lang="en-US" altLang="zh-CN" sz="1600" dirty="0"/>
              <a:t>pageOrientation: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 </a:t>
            </a:r>
            <a:r>
              <a:rPr lang="zh-CN" altLang="en-US" sz="1600" dirty="0"/>
              <a:t>屏幕旋转设置，支持</a:t>
            </a:r>
            <a:r>
              <a:rPr lang="en-US" altLang="zh-CN" sz="1600" dirty="0"/>
              <a:t>auto / portrait(</a:t>
            </a:r>
            <a:r>
              <a:rPr lang="zh-CN" altLang="en-US" sz="1600" dirty="0"/>
              <a:t>竖排</a:t>
            </a:r>
            <a:r>
              <a:rPr lang="en-US" altLang="zh-CN" sz="1600" dirty="0"/>
              <a:t>) / landscape(</a:t>
            </a:r>
            <a:r>
              <a:rPr lang="zh-CN" altLang="en-US" sz="1600" dirty="0"/>
              <a:t>横排</a:t>
            </a:r>
            <a:r>
              <a:rPr lang="en-US" altLang="zh-CN" sz="1600" dirty="0"/>
              <a:t>)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83813856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文本框 13"/>
          <p:cNvSpPr txBox="1">
            <a:spLocks noChangeArrowheads="1"/>
          </p:cNvSpPr>
          <p:nvPr/>
        </p:nvSpPr>
        <p:spPr bwMode="auto">
          <a:xfrm>
            <a:off x="3063875" y="4530725"/>
            <a:ext cx="606425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 sz="4800" b="1" dirty="0">
                <a:solidFill>
                  <a:srgbClr val="117A68"/>
                </a:solidFill>
                <a:latin typeface="微软雅黑" panose="020B0503020204020204" pitchFamily="34" charset="-122"/>
              </a:rPr>
              <a:t>组件 </a:t>
            </a:r>
            <a:r>
              <a:rPr lang="en-US" altLang="zh-CN" sz="4800" b="1" dirty="0">
                <a:solidFill>
                  <a:srgbClr val="117A68"/>
                </a:solidFill>
                <a:latin typeface="微软雅黑" panose="020B0503020204020204" pitchFamily="34" charset="-122"/>
              </a:rPr>
              <a:t>&amp; UI</a:t>
            </a:r>
            <a:r>
              <a:rPr lang="zh-CN" altLang="en-US" sz="4800" b="1" dirty="0">
                <a:solidFill>
                  <a:srgbClr val="117A68"/>
                </a:solidFill>
                <a:latin typeface="微软雅黑" panose="020B0503020204020204" pitchFamily="34" charset="-122"/>
              </a:rPr>
              <a:t>框架</a:t>
            </a:r>
          </a:p>
        </p:txBody>
      </p:sp>
      <p:grpSp>
        <p:nvGrpSpPr>
          <p:cNvPr id="26627" name="组合 4"/>
          <p:cNvGrpSpPr>
            <a:grpSpLocks noChangeAspect="1"/>
          </p:cNvGrpSpPr>
          <p:nvPr/>
        </p:nvGrpSpPr>
        <p:grpSpPr bwMode="auto">
          <a:xfrm>
            <a:off x="4357688" y="1117600"/>
            <a:ext cx="3155950" cy="2946400"/>
            <a:chOff x="0" y="0"/>
            <a:chExt cx="6822015" cy="6383223"/>
          </a:xfrm>
        </p:grpSpPr>
        <p:pic>
          <p:nvPicPr>
            <p:cNvPr id="26630" name="图片 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73" y="0"/>
              <a:ext cx="6818442" cy="6383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631" name="图片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822015" cy="63830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6628" name="文本框 2"/>
          <p:cNvSpPr txBox="1">
            <a:spLocks noChangeArrowheads="1"/>
          </p:cNvSpPr>
          <p:nvPr/>
        </p:nvSpPr>
        <p:spPr bwMode="auto">
          <a:xfrm>
            <a:off x="5130800" y="1338263"/>
            <a:ext cx="1609725" cy="255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16600">
                <a:solidFill>
                  <a:schemeClr val="bg1"/>
                </a:solidFill>
                <a:latin typeface="Impact" panose="020B0806030902050204" pitchFamily="34" charset="0"/>
              </a:rPr>
              <a:t>3</a:t>
            </a:r>
            <a:endParaRPr lang="zh-CN" altLang="en-US" sz="166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5">
            <a:extLst>
              <a:ext uri="{FF2B5EF4-FFF2-40B4-BE49-F238E27FC236}">
                <a16:creationId xmlns:a16="http://schemas.microsoft.com/office/drawing/2014/main" id="{69F049C7-B49F-4989-A870-627CFDEEC0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2" t="9293" r="6709" b="5219"/>
          <a:stretch>
            <a:fillRect/>
          </a:stretch>
        </p:blipFill>
        <p:spPr bwMode="auto">
          <a:xfrm>
            <a:off x="261938" y="160338"/>
            <a:ext cx="725487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46">
            <a:extLst>
              <a:ext uri="{FF2B5EF4-FFF2-40B4-BE49-F238E27FC236}">
                <a16:creationId xmlns:a16="http://schemas.microsoft.com/office/drawing/2014/main" id="{9DF0ED0B-B37E-4D1B-92FF-CE55BE49EA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7425" y="220533"/>
            <a:ext cx="323524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rgbClr val="117A68"/>
                </a:solidFill>
                <a:latin typeface="微软雅黑" panose="020B0503020204020204" pitchFamily="34" charset="-122"/>
              </a:rPr>
              <a:t>组件</a:t>
            </a:r>
          </a:p>
        </p:txBody>
      </p:sp>
      <p:sp>
        <p:nvSpPr>
          <p:cNvPr id="4" name="文本框 47">
            <a:extLst>
              <a:ext uri="{FF2B5EF4-FFF2-40B4-BE49-F238E27FC236}">
                <a16:creationId xmlns:a16="http://schemas.microsoft.com/office/drawing/2014/main" id="{2912997E-C0E3-4990-8287-4449538A42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526" y="266700"/>
            <a:ext cx="62706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2400" dirty="0">
                <a:solidFill>
                  <a:schemeClr val="bg1"/>
                </a:solidFill>
                <a:latin typeface="Impact" panose="020B0806030902050204" pitchFamily="34" charset="0"/>
              </a:rPr>
              <a:t>3.1</a:t>
            </a:r>
            <a:endParaRPr lang="zh-CN" altLang="en-US" sz="24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AD98D1BA-C06F-4B99-A2B5-64A805EAD7F3}"/>
              </a:ext>
            </a:extLst>
          </p:cNvPr>
          <p:cNvSpPr txBox="1"/>
          <p:nvPr/>
        </p:nvSpPr>
        <p:spPr>
          <a:xfrm>
            <a:off x="624681" y="990600"/>
            <a:ext cx="10424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组件列表：</a:t>
            </a:r>
            <a:r>
              <a:rPr lang="en-US" altLang="zh-CN" dirty="0">
                <a:hlinkClick r:id="rId4"/>
              </a:rPr>
              <a:t>https://developers.weixin.qq.com/miniprogram/dev/component/</a:t>
            </a:r>
            <a:r>
              <a:rPr lang="zh-CN" altLang="en-US" dirty="0"/>
              <a:t>（官方地址）</a:t>
            </a:r>
          </a:p>
        </p:txBody>
      </p:sp>
      <p:graphicFrame>
        <p:nvGraphicFramePr>
          <p:cNvPr id="28" name="表格 27">
            <a:extLst>
              <a:ext uri="{FF2B5EF4-FFF2-40B4-BE49-F238E27FC236}">
                <a16:creationId xmlns:a16="http://schemas.microsoft.com/office/drawing/2014/main" id="{740749DD-3A2F-4FB4-94D5-DEF34C7333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185036"/>
              </p:ext>
            </p:extLst>
          </p:nvPr>
        </p:nvGraphicFramePr>
        <p:xfrm>
          <a:off x="1433512" y="1359932"/>
          <a:ext cx="9324976" cy="5212080"/>
        </p:xfrm>
        <a:graphic>
          <a:graphicData uri="http://schemas.openxmlformats.org/drawingml/2006/table">
            <a:tbl>
              <a:tblPr/>
              <a:tblGrid>
                <a:gridCol w="4662488">
                  <a:extLst>
                    <a:ext uri="{9D8B030D-6E8A-4147-A177-3AD203B41FA5}">
                      <a16:colId xmlns:a16="http://schemas.microsoft.com/office/drawing/2014/main" val="3399367933"/>
                    </a:ext>
                  </a:extLst>
                </a:gridCol>
                <a:gridCol w="4662488">
                  <a:extLst>
                    <a:ext uri="{9D8B030D-6E8A-4147-A177-3AD203B41FA5}">
                      <a16:colId xmlns:a16="http://schemas.microsoft.com/office/drawing/2014/main" val="21103222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组件名</a:t>
                      </a:r>
                    </a:p>
                  </a:txBody>
                  <a:tcPr marL="38100" marR="38100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说明</a:t>
                      </a:r>
                    </a:p>
                  </a:txBody>
                  <a:tcPr marL="38100" marR="38100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34680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1400" u="sng" dirty="0">
                          <a:solidFill>
                            <a:srgbClr val="900B09"/>
                          </a:solidFill>
                          <a:effectLst/>
                          <a:hlinkClick r:id="rId5"/>
                        </a:rPr>
                        <a:t>view</a:t>
                      </a:r>
                      <a:endParaRPr lang="en-US" sz="1400" dirty="0">
                        <a:effectLst/>
                      </a:endParaRPr>
                    </a:p>
                  </a:txBody>
                  <a:tcPr marL="38100" marR="38100" marT="19050" marB="190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>
                          <a:effectLst/>
                        </a:rPr>
                        <a:t>视图容器</a:t>
                      </a:r>
                    </a:p>
                  </a:txBody>
                  <a:tcPr marL="38100" marR="38100" marT="19050" marB="190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70997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1400" u="sng" dirty="0">
                          <a:solidFill>
                            <a:srgbClr val="900B09"/>
                          </a:solidFill>
                          <a:effectLst/>
                          <a:hlinkClick r:id="rId6"/>
                        </a:rPr>
                        <a:t>scroll-view</a:t>
                      </a:r>
                      <a:endParaRPr lang="en-US" sz="1400" dirty="0">
                        <a:effectLst/>
                      </a:endParaRPr>
                    </a:p>
                  </a:txBody>
                  <a:tcPr marL="38100" marR="38100" marT="19050" marB="190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>
                          <a:effectLst/>
                        </a:rPr>
                        <a:t>可滚动视图容器</a:t>
                      </a:r>
                    </a:p>
                  </a:txBody>
                  <a:tcPr marL="38100" marR="38100" marT="19050" marB="190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80649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1400" u="sng" dirty="0">
                          <a:solidFill>
                            <a:srgbClr val="900B09"/>
                          </a:solidFill>
                          <a:effectLst/>
                          <a:hlinkClick r:id="rId7"/>
                        </a:rPr>
                        <a:t>swiper</a:t>
                      </a:r>
                      <a:endParaRPr lang="en-US" sz="1400" dirty="0">
                        <a:effectLst/>
                      </a:endParaRPr>
                    </a:p>
                  </a:txBody>
                  <a:tcPr marL="38100" marR="38100" marT="19050" marB="190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 dirty="0">
                          <a:effectLst/>
                        </a:rPr>
                        <a:t>可滑动的视图容器</a:t>
                      </a:r>
                    </a:p>
                  </a:txBody>
                  <a:tcPr marL="38100" marR="38100" marT="19050" marB="190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9403868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effectLst/>
                        </a:rPr>
                        <a:t>基础内容</a:t>
                      </a:r>
                    </a:p>
                  </a:txBody>
                  <a:tcPr marL="38100" marR="38100" marT="19050" marB="190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>
                        <a:effectLst/>
                      </a:endParaRPr>
                    </a:p>
                  </a:txBody>
                  <a:tcPr marL="38100" marR="38100" marT="19050" marB="190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0857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u="sng" dirty="0">
                          <a:solidFill>
                            <a:srgbClr val="900B09"/>
                          </a:solidFill>
                          <a:effectLst/>
                          <a:hlinkClick r:id="rId8"/>
                        </a:rPr>
                        <a:t>icon</a:t>
                      </a:r>
                      <a:endParaRPr lang="en-US" altLang="zh-CN" sz="1400" dirty="0">
                        <a:effectLst/>
                      </a:endParaRPr>
                    </a:p>
                  </a:txBody>
                  <a:tcPr marL="38100" marR="38100" marT="19050" marB="190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effectLst/>
                        </a:rPr>
                        <a:t>图标</a:t>
                      </a:r>
                    </a:p>
                  </a:txBody>
                  <a:tcPr marL="38100" marR="38100" marT="19050" marB="190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0038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u="sng" dirty="0">
                          <a:solidFill>
                            <a:srgbClr val="900B09"/>
                          </a:solidFill>
                          <a:effectLst/>
                          <a:hlinkClick r:id="rId9"/>
                        </a:rPr>
                        <a:t>text</a:t>
                      </a:r>
                      <a:endParaRPr lang="en-US" altLang="zh-CN" sz="1400" dirty="0">
                        <a:effectLst/>
                      </a:endParaRPr>
                    </a:p>
                  </a:txBody>
                  <a:tcPr marL="38100" marR="38100" marT="19050" marB="190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effectLst/>
                        </a:rPr>
                        <a:t>文本</a:t>
                      </a:r>
                    </a:p>
                  </a:txBody>
                  <a:tcPr marL="38100" marR="38100" marT="19050" marB="190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10745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u="sng" dirty="0">
                          <a:solidFill>
                            <a:srgbClr val="900B09"/>
                          </a:solidFill>
                          <a:effectLst/>
                          <a:hlinkClick r:id="rId10"/>
                        </a:rPr>
                        <a:t>Progress</a:t>
                      </a:r>
                      <a:endParaRPr lang="zh-CN" altLang="en-US" sz="1400" dirty="0">
                        <a:effectLst/>
                      </a:endParaRPr>
                    </a:p>
                  </a:txBody>
                  <a:tcPr marL="38100" marR="38100" marT="19050" marB="190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effectLst/>
                        </a:rPr>
                        <a:t>进度条</a:t>
                      </a:r>
                    </a:p>
                  </a:txBody>
                  <a:tcPr marL="38100" marR="38100" marT="19050" marB="190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3058663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effectLst/>
                        </a:rPr>
                        <a:t>表单</a:t>
                      </a:r>
                      <a:endParaRPr lang="en-US" altLang="zh-CN" sz="1800" dirty="0">
                        <a:effectLst/>
                      </a:endParaRPr>
                    </a:p>
                  </a:txBody>
                  <a:tcPr marL="38100" marR="38100" marT="19050" marB="190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>
                        <a:effectLst/>
                      </a:endParaRPr>
                    </a:p>
                  </a:txBody>
                  <a:tcPr marL="38100" marR="38100" marT="19050" marB="190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01945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u="sng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1"/>
                        </a:rPr>
                        <a:t>button</a:t>
                      </a:r>
                      <a:endParaRPr lang="en-US" altLang="zh-CN" sz="1400" dirty="0">
                        <a:effectLst/>
                      </a:endParaRPr>
                    </a:p>
                  </a:txBody>
                  <a:tcPr marL="38100" marR="38100" marT="19050" marB="190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u="sng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2"/>
                        </a:rPr>
                        <a:t>slider</a:t>
                      </a:r>
                      <a:r>
                        <a:rPr lang="en-US" altLang="zh-CN" sz="1400" b="0" i="0" u="sng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zh-CN" altLang="en-US" sz="1400" dirty="0">
                        <a:effectLst/>
                      </a:endParaRPr>
                    </a:p>
                  </a:txBody>
                  <a:tcPr marL="38100" marR="38100" marT="19050" marB="190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6292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u="sng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3"/>
                        </a:rPr>
                        <a:t>form</a:t>
                      </a:r>
                      <a:endParaRPr lang="en-US" altLang="zh-CN" sz="1400" dirty="0">
                        <a:effectLst/>
                      </a:endParaRPr>
                    </a:p>
                  </a:txBody>
                  <a:tcPr marL="38100" marR="38100" marT="19050" marB="190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u="sng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4"/>
                        </a:rPr>
                        <a:t>switch</a:t>
                      </a:r>
                      <a:endParaRPr lang="zh-CN" altLang="en-US" sz="1400" dirty="0">
                        <a:effectLst/>
                      </a:endParaRPr>
                    </a:p>
                  </a:txBody>
                  <a:tcPr marL="38100" marR="38100" marT="19050" marB="190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41864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u="sng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5"/>
                        </a:rPr>
                        <a:t>input</a:t>
                      </a:r>
                      <a:endParaRPr lang="en-US" altLang="zh-CN" sz="1400" dirty="0">
                        <a:effectLst/>
                      </a:endParaRPr>
                    </a:p>
                  </a:txBody>
                  <a:tcPr marL="38100" marR="38100" marT="19050" marB="190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u="sng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6"/>
                        </a:rPr>
                        <a:t>label</a:t>
                      </a:r>
                      <a:endParaRPr lang="zh-CN" altLang="en-US" sz="1400" dirty="0">
                        <a:effectLst/>
                      </a:endParaRPr>
                    </a:p>
                  </a:txBody>
                  <a:tcPr marL="38100" marR="38100" marT="19050" marB="190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1073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u="sng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7"/>
                        </a:rPr>
                        <a:t>checkbox</a:t>
                      </a:r>
                      <a:endParaRPr lang="en-US" altLang="zh-CN" sz="1400" dirty="0">
                        <a:effectLst/>
                      </a:endParaRPr>
                    </a:p>
                  </a:txBody>
                  <a:tcPr marL="38100" marR="38100" marT="19050" marB="190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u="sng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8"/>
                        </a:rPr>
                        <a:t>picker</a:t>
                      </a:r>
                      <a:endParaRPr lang="en-US" altLang="zh-CN" sz="1400" dirty="0">
                        <a:effectLst/>
                      </a:endParaRPr>
                    </a:p>
                  </a:txBody>
                  <a:tcPr marL="38100" marR="38100" marT="19050" marB="190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40323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u="sng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9"/>
                        </a:rPr>
                        <a:t>radio</a:t>
                      </a:r>
                      <a:endParaRPr lang="en-US" altLang="zh-CN" sz="1400" dirty="0">
                        <a:effectLst/>
                      </a:endParaRPr>
                    </a:p>
                  </a:txBody>
                  <a:tcPr marL="38100" marR="38100" marT="19050" marB="190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u="sng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0"/>
                        </a:rPr>
                        <a:t>picker-view</a:t>
                      </a:r>
                      <a:endParaRPr lang="en-US" altLang="zh-CN" sz="1400" dirty="0">
                        <a:effectLst/>
                      </a:endParaRPr>
                    </a:p>
                  </a:txBody>
                  <a:tcPr marL="38100" marR="38100" marT="19050" marB="190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85578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effectLst/>
                        </a:rPr>
                        <a:t>导航</a:t>
                      </a:r>
                      <a:endParaRPr lang="en-US" altLang="zh-CN" sz="1400" dirty="0">
                        <a:effectLst/>
                      </a:endParaRPr>
                    </a:p>
                  </a:txBody>
                  <a:tcPr marL="38100" marR="38100" marT="19050" marB="190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effectLst/>
                        </a:rPr>
                        <a:t>多媒体</a:t>
                      </a:r>
                    </a:p>
                  </a:txBody>
                  <a:tcPr marL="38100" marR="38100" marT="19050" marB="190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26105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u="sng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1"/>
                        </a:rPr>
                        <a:t>navigator</a:t>
                      </a:r>
                      <a:endParaRPr lang="en-US" altLang="zh-CN" sz="1400" dirty="0">
                        <a:effectLst/>
                      </a:endParaRPr>
                    </a:p>
                  </a:txBody>
                  <a:tcPr marL="38100" marR="38100" marT="19050" marB="190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u="sng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2"/>
                        </a:rPr>
                        <a:t>Audio</a:t>
                      </a:r>
                      <a:r>
                        <a:rPr lang="zh-CN" altLang="en-US" sz="1400" b="0" i="0" u="sng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、   </a:t>
                      </a:r>
                      <a:r>
                        <a:rPr lang="en-US" altLang="zh-CN" sz="1400" b="0" i="0" u="sng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3"/>
                        </a:rPr>
                        <a:t>image</a:t>
                      </a:r>
                      <a:r>
                        <a:rPr lang="zh-CN" altLang="en-US" sz="1400" b="0" i="0" u="sng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 </a:t>
                      </a:r>
                      <a:r>
                        <a:rPr lang="en-US" altLang="zh-CN" sz="1400" b="0" i="0" u="sng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4"/>
                        </a:rPr>
                        <a:t>video</a:t>
                      </a:r>
                      <a:endParaRPr lang="zh-CN" altLang="en-US" sz="1400" dirty="0">
                        <a:effectLst/>
                      </a:endParaRPr>
                    </a:p>
                  </a:txBody>
                  <a:tcPr marL="38100" marR="38100" marT="19050" marB="190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31598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effectLst/>
                        </a:rPr>
                        <a:t>地图</a:t>
                      </a:r>
                      <a:endParaRPr lang="en-US" altLang="zh-CN" sz="1400" dirty="0">
                        <a:effectLst/>
                      </a:endParaRPr>
                    </a:p>
                  </a:txBody>
                  <a:tcPr marL="38100" marR="38100" marT="19050" marB="190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effectLst/>
                        </a:rPr>
                        <a:t>画布</a:t>
                      </a:r>
                    </a:p>
                  </a:txBody>
                  <a:tcPr marL="38100" marR="38100" marT="19050" marB="190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97447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u="sng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5"/>
                        </a:rPr>
                        <a:t>map</a:t>
                      </a:r>
                      <a:endParaRPr lang="en-US" altLang="zh-CN" sz="1400" dirty="0">
                        <a:effectLst/>
                      </a:endParaRPr>
                    </a:p>
                  </a:txBody>
                  <a:tcPr marL="38100" marR="38100" marT="19050" marB="190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u="sng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6"/>
                        </a:rPr>
                        <a:t>canvas</a:t>
                      </a:r>
                      <a:endParaRPr lang="en-US" altLang="zh-CN" sz="1400" dirty="0">
                        <a:effectLst/>
                      </a:endParaRPr>
                    </a:p>
                  </a:txBody>
                  <a:tcPr marL="38100" marR="38100" marT="19050" marB="190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0782943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effectLst/>
                        </a:rPr>
                        <a:t>客服会话</a:t>
                      </a:r>
                      <a:endParaRPr lang="en-US" altLang="zh-CN" sz="1400" dirty="0">
                        <a:effectLst/>
                      </a:endParaRPr>
                    </a:p>
                  </a:txBody>
                  <a:tcPr marL="38100" marR="38100" marT="19050" marB="190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>
                        <a:effectLst/>
                      </a:endParaRPr>
                    </a:p>
                  </a:txBody>
                  <a:tcPr marL="38100" marR="38100" marT="19050" marB="190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1409919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u="sng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7"/>
                        </a:rPr>
                        <a:t>contact-button</a:t>
                      </a:r>
                      <a:endParaRPr lang="en-US" altLang="zh-CN" sz="1400" dirty="0">
                        <a:effectLst/>
                      </a:endParaRPr>
                    </a:p>
                  </a:txBody>
                  <a:tcPr marL="38100" marR="38100" marT="19050" marB="190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0624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19741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5">
            <a:extLst>
              <a:ext uri="{FF2B5EF4-FFF2-40B4-BE49-F238E27FC236}">
                <a16:creationId xmlns:a16="http://schemas.microsoft.com/office/drawing/2014/main" id="{69F049C7-B49F-4989-A870-627CFDEEC0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2" t="9293" r="6709" b="5219"/>
          <a:stretch>
            <a:fillRect/>
          </a:stretch>
        </p:blipFill>
        <p:spPr bwMode="auto">
          <a:xfrm>
            <a:off x="261938" y="160338"/>
            <a:ext cx="725487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46">
            <a:extLst>
              <a:ext uri="{FF2B5EF4-FFF2-40B4-BE49-F238E27FC236}">
                <a16:creationId xmlns:a16="http://schemas.microsoft.com/office/drawing/2014/main" id="{9DF0ED0B-B37E-4D1B-92FF-CE55BE49EA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7425" y="220533"/>
            <a:ext cx="323524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rgbClr val="117A68"/>
                </a:solidFill>
                <a:latin typeface="微软雅黑" panose="020B0503020204020204" pitchFamily="34" charset="-122"/>
              </a:rPr>
              <a:t>组件 </a:t>
            </a:r>
            <a:r>
              <a:rPr lang="en-US" altLang="zh-CN" sz="2400" b="1" dirty="0">
                <a:solidFill>
                  <a:srgbClr val="117A68"/>
                </a:solidFill>
                <a:latin typeface="微软雅黑" panose="020B0503020204020204" pitchFamily="34" charset="-122"/>
              </a:rPr>
              <a:t>—— </a:t>
            </a:r>
            <a:r>
              <a:rPr lang="zh-CN" altLang="en-US" sz="2400" b="1" dirty="0">
                <a:solidFill>
                  <a:srgbClr val="117A68"/>
                </a:solidFill>
                <a:latin typeface="微软雅黑" panose="020B0503020204020204" pitchFamily="34" charset="-122"/>
              </a:rPr>
              <a:t>语法</a:t>
            </a:r>
          </a:p>
        </p:txBody>
      </p:sp>
      <p:sp>
        <p:nvSpPr>
          <p:cNvPr id="4" name="文本框 47">
            <a:extLst>
              <a:ext uri="{FF2B5EF4-FFF2-40B4-BE49-F238E27FC236}">
                <a16:creationId xmlns:a16="http://schemas.microsoft.com/office/drawing/2014/main" id="{2912997E-C0E3-4990-8287-4449538A42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526" y="266700"/>
            <a:ext cx="62706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2400" dirty="0">
                <a:solidFill>
                  <a:schemeClr val="bg1"/>
                </a:solidFill>
                <a:latin typeface="Impact" panose="020B0806030902050204" pitchFamily="34" charset="0"/>
              </a:rPr>
              <a:t>3.2</a:t>
            </a:r>
            <a:endParaRPr lang="zh-CN" altLang="en-US" sz="24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B8B32048-3563-417B-8BCD-14B24C21DF4C}"/>
              </a:ext>
            </a:extLst>
          </p:cNvPr>
          <p:cNvGrpSpPr/>
          <p:nvPr/>
        </p:nvGrpSpPr>
        <p:grpSpPr>
          <a:xfrm>
            <a:off x="6659880" y="1194880"/>
            <a:ext cx="3895186" cy="2903667"/>
            <a:chOff x="4069080" y="1073973"/>
            <a:chExt cx="3895186" cy="2903667"/>
          </a:xfrm>
        </p:grpSpPr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27F0A801-1DA3-4E4A-A367-556A3F0D69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965" r="2494" b="11704"/>
            <a:stretch/>
          </p:blipFill>
          <p:spPr>
            <a:xfrm>
              <a:off x="4206654" y="1412527"/>
              <a:ext cx="3757612" cy="2565113"/>
            </a:xfrm>
            <a:prstGeom prst="rect">
              <a:avLst/>
            </a:prstGeom>
          </p:spPr>
        </p:pic>
        <p:sp>
          <p:nvSpPr>
            <p:cNvPr id="46" name="文本框 46">
              <a:extLst>
                <a:ext uri="{FF2B5EF4-FFF2-40B4-BE49-F238E27FC236}">
                  <a16:creationId xmlns:a16="http://schemas.microsoft.com/office/drawing/2014/main" id="{FFBD353B-B5CF-4EF2-9978-2B3116A485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69080" y="1073973"/>
              <a:ext cx="55721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r>
                <a:rPr lang="en-US" altLang="zh-CN" sz="1600" b="1" dirty="0">
                  <a:solidFill>
                    <a:srgbClr val="117A68"/>
                  </a:solidFill>
                  <a:latin typeface="微软雅黑" panose="020B0503020204020204" pitchFamily="34" charset="-122"/>
                </a:rPr>
                <a:t>.js</a:t>
              </a: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13269A5D-FBB2-4AAA-9DF6-71D23ACB5E87}"/>
              </a:ext>
            </a:extLst>
          </p:cNvPr>
          <p:cNvGrpSpPr/>
          <p:nvPr/>
        </p:nvGrpSpPr>
        <p:grpSpPr>
          <a:xfrm>
            <a:off x="371708" y="6244685"/>
            <a:ext cx="11418847" cy="400110"/>
            <a:chOff x="371708" y="6244685"/>
            <a:chExt cx="11418847" cy="400110"/>
          </a:xfrm>
        </p:grpSpPr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976871D0-2CC7-417E-9D4A-793E7FB00C2A}"/>
                </a:ext>
              </a:extLst>
            </p:cNvPr>
            <p:cNvCxnSpPr/>
            <p:nvPr/>
          </p:nvCxnSpPr>
          <p:spPr bwMode="auto">
            <a:xfrm>
              <a:off x="401444" y="6259552"/>
              <a:ext cx="11317644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E6254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78EF79FC-67BA-4FA8-B86B-9BE50EAF11E8}"/>
                </a:ext>
              </a:extLst>
            </p:cNvPr>
            <p:cNvSpPr txBox="1"/>
            <p:nvPr/>
          </p:nvSpPr>
          <p:spPr>
            <a:xfrm>
              <a:off x="371708" y="6244685"/>
              <a:ext cx="1141884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/>
                <a:t>③  用于构造</a:t>
              </a:r>
              <a:r>
                <a:rPr lang="en-US" altLang="zh-CN" sz="1000" dirty="0"/>
                <a:t>html</a:t>
              </a:r>
              <a:r>
                <a:rPr lang="zh-CN" altLang="en-US" sz="1000" dirty="0"/>
                <a:t>页面内容。在实际工作中，当同一个模板中想要调用不同的函数来渲染画面，在已经自定义好了的前提下，可以在渲染页面时对传入的参数进行手动判断。</a:t>
              </a:r>
              <a:r>
                <a:rPr lang="en-US" altLang="zh-CN" sz="1000" dirty="0"/>
                <a:t>【</a:t>
              </a:r>
              <a:r>
                <a:rPr lang="zh-CN" altLang="en-US" sz="1000" dirty="0"/>
                <a:t>在不好判断的情况下，我们可以通过改变传入参数来进行判断</a:t>
              </a:r>
              <a:r>
                <a:rPr lang="en-US" altLang="zh-CN" sz="1000" dirty="0"/>
                <a:t>】</a:t>
              </a:r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ADD25A98-A895-4D05-9DDC-09049A48F1F3}"/>
              </a:ext>
            </a:extLst>
          </p:cNvPr>
          <p:cNvGrpSpPr/>
          <p:nvPr/>
        </p:nvGrpSpPr>
        <p:grpSpPr>
          <a:xfrm>
            <a:off x="624681" y="1194880"/>
            <a:ext cx="5892733" cy="4444618"/>
            <a:chOff x="711267" y="1194880"/>
            <a:chExt cx="6293321" cy="4444618"/>
          </a:xfrm>
        </p:grpSpPr>
        <p:sp>
          <p:nvSpPr>
            <p:cNvPr id="42" name="文本框 46">
              <a:extLst>
                <a:ext uri="{FF2B5EF4-FFF2-40B4-BE49-F238E27FC236}">
                  <a16:creationId xmlns:a16="http://schemas.microsoft.com/office/drawing/2014/main" id="{EA84B03F-F8A3-4435-9F73-99583E945D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1268" y="1194880"/>
              <a:ext cx="88868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r>
                <a:rPr lang="en-US" altLang="zh-CN" sz="1600" b="1" dirty="0">
                  <a:solidFill>
                    <a:srgbClr val="117A68"/>
                  </a:solidFill>
                  <a:latin typeface="微软雅黑" panose="020B0503020204020204" pitchFamily="34" charset="-122"/>
                </a:rPr>
                <a:t>.wxml</a:t>
              </a:r>
            </a:p>
          </p:txBody>
        </p: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BCB4E04F-A79B-4BD7-9D40-BFBFE2695F03}"/>
                </a:ext>
              </a:extLst>
            </p:cNvPr>
            <p:cNvGrpSpPr/>
            <p:nvPr/>
          </p:nvGrpSpPr>
          <p:grpSpPr>
            <a:xfrm>
              <a:off x="711267" y="1592363"/>
              <a:ext cx="5238683" cy="2608830"/>
              <a:chOff x="711267" y="1592363"/>
              <a:chExt cx="5238683" cy="2608830"/>
            </a:xfrm>
          </p:grpSpPr>
          <p:grpSp>
            <p:nvGrpSpPr>
              <p:cNvPr id="19" name="组合 18">
                <a:extLst>
                  <a:ext uri="{FF2B5EF4-FFF2-40B4-BE49-F238E27FC236}">
                    <a16:creationId xmlns:a16="http://schemas.microsoft.com/office/drawing/2014/main" id="{DC94623C-DAD3-4FB3-9F88-ECBDF8155E3D}"/>
                  </a:ext>
                </a:extLst>
              </p:cNvPr>
              <p:cNvGrpSpPr/>
              <p:nvPr/>
            </p:nvGrpSpPr>
            <p:grpSpPr>
              <a:xfrm>
                <a:off x="711268" y="1592363"/>
                <a:ext cx="4998199" cy="1254210"/>
                <a:chOff x="711268" y="1592363"/>
                <a:chExt cx="4998199" cy="1254210"/>
              </a:xfrm>
            </p:grpSpPr>
            <p:pic>
              <p:nvPicPr>
                <p:cNvPr id="17" name="图片 16">
                  <a:extLst>
                    <a:ext uri="{FF2B5EF4-FFF2-40B4-BE49-F238E27FC236}">
                      <a16:creationId xmlns:a16="http://schemas.microsoft.com/office/drawing/2014/main" id="{F57FF57A-024A-432B-B4CE-BECFF9DE794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87425" y="1960748"/>
                  <a:ext cx="4722042" cy="885825"/>
                </a:xfrm>
                <a:prstGeom prst="rect">
                  <a:avLst/>
                </a:prstGeom>
              </p:spPr>
            </p:pic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995E6057-BD2A-47E6-B884-84E0DD99BC8D}"/>
                    </a:ext>
                  </a:extLst>
                </p:cNvPr>
                <p:cNvSpPr txBox="1"/>
                <p:nvPr/>
              </p:nvSpPr>
              <p:spPr>
                <a:xfrm>
                  <a:off x="711268" y="1592363"/>
                  <a:ext cx="4054315" cy="30174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285750" indent="-285750">
                    <a:lnSpc>
                      <a:spcPct val="125000"/>
                    </a:lnSpc>
                    <a:buFont typeface="Wingdings" panose="05000000000000000000" pitchFamily="2" charset="2"/>
                    <a:buChar char="Ø"/>
                  </a:pPr>
                  <a:r>
                    <a:rPr lang="zh-CN" altLang="en-US" sz="1200" dirty="0"/>
                    <a:t>和</a:t>
                  </a:r>
                  <a:r>
                    <a:rPr lang="en-US" altLang="zh-CN" sz="1200" dirty="0"/>
                    <a:t>VUE</a:t>
                  </a:r>
                  <a:r>
                    <a:rPr lang="zh-CN" altLang="en-US" sz="1200" dirty="0"/>
                    <a:t>同理，微信小程序的指令前缀为：“</a:t>
                  </a:r>
                  <a:r>
                    <a:rPr lang="en-US" altLang="zh-CN" sz="1200" dirty="0">
                      <a:solidFill>
                        <a:srgbClr val="FF0000"/>
                      </a:solidFill>
                    </a:rPr>
                    <a:t>wx</a:t>
                  </a:r>
                  <a:r>
                    <a:rPr lang="zh-CN" altLang="en-US" sz="1200" dirty="0">
                      <a:solidFill>
                        <a:srgbClr val="FF0000"/>
                      </a:solidFill>
                    </a:rPr>
                    <a:t>：</a:t>
                  </a:r>
                  <a:r>
                    <a:rPr lang="zh-CN" altLang="en-US" sz="1200" dirty="0"/>
                    <a:t>”；</a:t>
                  </a:r>
                  <a:endParaRPr lang="en-US" altLang="zh-CN" sz="1200" dirty="0"/>
                </a:p>
              </p:txBody>
            </p:sp>
          </p:grpSp>
          <p:grpSp>
            <p:nvGrpSpPr>
              <p:cNvPr id="14" name="组合 13">
                <a:extLst>
                  <a:ext uri="{FF2B5EF4-FFF2-40B4-BE49-F238E27FC236}">
                    <a16:creationId xmlns:a16="http://schemas.microsoft.com/office/drawing/2014/main" id="{AF9765E7-115E-4910-B903-80D1EB853BED}"/>
                  </a:ext>
                </a:extLst>
              </p:cNvPr>
              <p:cNvGrpSpPr/>
              <p:nvPr/>
            </p:nvGrpSpPr>
            <p:grpSpPr>
              <a:xfrm>
                <a:off x="711267" y="2865493"/>
                <a:ext cx="5238683" cy="553121"/>
                <a:chOff x="711267" y="2833743"/>
                <a:chExt cx="5238683" cy="553121"/>
              </a:xfrm>
            </p:grpSpPr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CD0451ED-7985-4C38-9C69-01285CBA6ECC}"/>
                    </a:ext>
                  </a:extLst>
                </p:cNvPr>
                <p:cNvSpPr/>
                <p:nvPr/>
              </p:nvSpPr>
              <p:spPr>
                <a:xfrm>
                  <a:off x="987425" y="3132948"/>
                  <a:ext cx="2249334" cy="25391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1050" dirty="0">
                      <a:solidFill>
                        <a:srgbClr val="8030FF"/>
                      </a:solidFill>
                      <a:latin typeface="Consolas" panose="020B0609020204030204" pitchFamily="49" charset="0"/>
                    </a:rPr>
                    <a:t>&lt;</a:t>
                  </a:r>
                  <a:r>
                    <a:rPr lang="en-US" altLang="zh-CN" sz="1050" dirty="0">
                      <a:solidFill>
                        <a:srgbClr val="F92672"/>
                      </a:solidFill>
                      <a:latin typeface="Consolas" panose="020B0609020204030204" pitchFamily="49" charset="0"/>
                    </a:rPr>
                    <a:t>view</a:t>
                  </a:r>
                  <a:r>
                    <a:rPr lang="en-US" altLang="zh-CN" sz="1050" dirty="0">
                      <a:solidFill>
                        <a:srgbClr val="8030FF"/>
                      </a:solidFill>
                      <a:latin typeface="Consolas" panose="020B0609020204030204" pitchFamily="49" charset="0"/>
                    </a:rPr>
                    <a:t>&gt;</a:t>
                  </a:r>
                  <a:r>
                    <a:rPr lang="en-US" altLang="zh-CN" sz="1050" dirty="0">
                      <a:solidFill>
                        <a:srgbClr val="F8F8F2"/>
                      </a:solidFill>
                      <a:latin typeface="Consolas" panose="020B0609020204030204" pitchFamily="49" charset="0"/>
                    </a:rPr>
                    <a:t> </a:t>
                  </a:r>
                  <a:r>
                    <a:rPr lang="en-US" altLang="zh-CN" sz="1050" dirty="0">
                      <a:solidFill>
                        <a:srgbClr val="8030FF"/>
                      </a:solidFill>
                      <a:latin typeface="Consolas" panose="020B0609020204030204" pitchFamily="49" charset="0"/>
                    </a:rPr>
                    <a:t>{{</a:t>
                  </a:r>
                  <a:r>
                    <a:rPr lang="en-US" altLang="zh-CN" sz="1050" dirty="0">
                      <a:solidFill>
                        <a:srgbClr val="F8F8F2"/>
                      </a:solidFill>
                      <a:latin typeface="Consolas" panose="020B0609020204030204" pitchFamily="49" charset="0"/>
                    </a:rPr>
                    <a:t> </a:t>
                  </a:r>
                  <a:r>
                    <a:rPr lang="en-US" altLang="zh-CN" sz="1050" dirty="0">
                      <a:solidFill>
                        <a:schemeClr val="tx1">
                          <a:lumMod val="75000"/>
                        </a:schemeClr>
                      </a:solidFill>
                      <a:latin typeface="Consolas" panose="020B0609020204030204" pitchFamily="49" charset="0"/>
                    </a:rPr>
                    <a:t>message</a:t>
                  </a:r>
                  <a:r>
                    <a:rPr lang="en-US" altLang="zh-CN" sz="1050" dirty="0">
                      <a:solidFill>
                        <a:srgbClr val="F8F8F2"/>
                      </a:solidFill>
                      <a:latin typeface="Consolas" panose="020B0609020204030204" pitchFamily="49" charset="0"/>
                    </a:rPr>
                    <a:t> </a:t>
                  </a:r>
                  <a:r>
                    <a:rPr lang="en-US" altLang="zh-CN" sz="1050" dirty="0">
                      <a:solidFill>
                        <a:srgbClr val="8030FF"/>
                      </a:solidFill>
                      <a:latin typeface="Consolas" panose="020B0609020204030204" pitchFamily="49" charset="0"/>
                    </a:rPr>
                    <a:t>}} &lt;/</a:t>
                  </a:r>
                  <a:r>
                    <a:rPr lang="en-US" altLang="zh-CN" sz="1050" dirty="0">
                      <a:solidFill>
                        <a:srgbClr val="F92672"/>
                      </a:solidFill>
                      <a:latin typeface="Consolas" panose="020B0609020204030204" pitchFamily="49" charset="0"/>
                    </a:rPr>
                    <a:t>view</a:t>
                  </a:r>
                  <a:r>
                    <a:rPr lang="en-US" altLang="zh-CN" sz="1050" dirty="0">
                      <a:solidFill>
                        <a:srgbClr val="8030FF"/>
                      </a:solidFill>
                      <a:latin typeface="Consolas" panose="020B0609020204030204" pitchFamily="49" charset="0"/>
                    </a:rPr>
                    <a:t>&gt;</a:t>
                  </a:r>
                  <a:endParaRPr lang="zh-CN" altLang="en-US" sz="1050" dirty="0">
                    <a:solidFill>
                      <a:srgbClr val="8030FF"/>
                    </a:solidFill>
                  </a:endParaRPr>
                </a:p>
              </p:txBody>
            </p:sp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FD570800-9827-430B-9E61-ACCBF3BDC79D}"/>
                    </a:ext>
                  </a:extLst>
                </p:cNvPr>
                <p:cNvSpPr txBox="1"/>
                <p:nvPr/>
              </p:nvSpPr>
              <p:spPr>
                <a:xfrm>
                  <a:off x="711267" y="2833743"/>
                  <a:ext cx="5238683" cy="30174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285750" indent="-285750">
                    <a:lnSpc>
                      <a:spcPct val="125000"/>
                    </a:lnSpc>
                    <a:buFont typeface="Wingdings" panose="05000000000000000000" pitchFamily="2" charset="2"/>
                    <a:buChar char="Ø"/>
                  </a:pPr>
                  <a:r>
                    <a:rPr lang="zh-CN" altLang="en-US" sz="1200" dirty="0"/>
                    <a:t>数据绑定使用</a:t>
                  </a:r>
                  <a:r>
                    <a:rPr lang="en-US" altLang="zh-CN" sz="1200" dirty="0"/>
                    <a:t>“Mustache”</a:t>
                  </a:r>
                  <a:r>
                    <a:rPr lang="zh-CN" altLang="en-US" sz="1200" dirty="0"/>
                    <a:t>语法</a:t>
                  </a:r>
                  <a:r>
                    <a:rPr lang="zh-CN" altLang="en-US" sz="1200" baseline="50000" dirty="0">
                      <a:solidFill>
                        <a:srgbClr val="189E79"/>
                      </a:solidFill>
                    </a:rPr>
                    <a:t>③</a:t>
                  </a:r>
                  <a:r>
                    <a:rPr lang="zh-CN" altLang="en-US" sz="1200" dirty="0"/>
                    <a:t>（双大括号）将变量包起来</a:t>
                  </a:r>
                  <a:r>
                    <a:rPr lang="en-US" altLang="zh-CN" sz="1200" dirty="0"/>
                    <a:t>;</a:t>
                  </a:r>
                </a:p>
              </p:txBody>
            </p:sp>
          </p:grpSp>
          <p:grpSp>
            <p:nvGrpSpPr>
              <p:cNvPr id="13" name="组合 12">
                <a:extLst>
                  <a:ext uri="{FF2B5EF4-FFF2-40B4-BE49-F238E27FC236}">
                    <a16:creationId xmlns:a16="http://schemas.microsoft.com/office/drawing/2014/main" id="{B7422397-2EC4-45D7-B750-8334D9362BF3}"/>
                  </a:ext>
                </a:extLst>
              </p:cNvPr>
              <p:cNvGrpSpPr/>
              <p:nvPr/>
            </p:nvGrpSpPr>
            <p:grpSpPr>
              <a:xfrm>
                <a:off x="711268" y="3398236"/>
                <a:ext cx="3191899" cy="802957"/>
                <a:chOff x="711268" y="3398236"/>
                <a:chExt cx="3191899" cy="802957"/>
              </a:xfrm>
            </p:grpSpPr>
            <p:grpSp>
              <p:nvGrpSpPr>
                <p:cNvPr id="9" name="组合 8">
                  <a:extLst>
                    <a:ext uri="{FF2B5EF4-FFF2-40B4-BE49-F238E27FC236}">
                      <a16:creationId xmlns:a16="http://schemas.microsoft.com/office/drawing/2014/main" id="{9499AC9D-89E5-4784-9971-22B482E6A886}"/>
                    </a:ext>
                  </a:extLst>
                </p:cNvPr>
                <p:cNvGrpSpPr/>
                <p:nvPr/>
              </p:nvGrpSpPr>
              <p:grpSpPr>
                <a:xfrm>
                  <a:off x="940641" y="3690417"/>
                  <a:ext cx="2839239" cy="510776"/>
                  <a:chOff x="987425" y="3925318"/>
                  <a:chExt cx="2839239" cy="510776"/>
                </a:xfrm>
              </p:grpSpPr>
              <p:sp>
                <p:nvSpPr>
                  <p:cNvPr id="5" name="矩形 4">
                    <a:extLst>
                      <a:ext uri="{FF2B5EF4-FFF2-40B4-BE49-F238E27FC236}">
                        <a16:creationId xmlns:a16="http://schemas.microsoft.com/office/drawing/2014/main" id="{C16C8AC0-2D05-49D6-A836-418EA0F79308}"/>
                      </a:ext>
                    </a:extLst>
                  </p:cNvPr>
                  <p:cNvSpPr/>
                  <p:nvPr/>
                </p:nvSpPr>
                <p:spPr>
                  <a:xfrm>
                    <a:off x="987425" y="3925318"/>
                    <a:ext cx="2470548" cy="253916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CN" sz="1050" dirty="0">
                        <a:solidFill>
                          <a:srgbClr val="8030FF"/>
                        </a:solidFill>
                        <a:latin typeface="Consolas" panose="020B0609020204030204" pitchFamily="49" charset="0"/>
                      </a:rPr>
                      <a:t>&lt;</a:t>
                    </a:r>
                    <a:r>
                      <a:rPr lang="en-US" altLang="zh-CN" sz="1050" dirty="0">
                        <a:solidFill>
                          <a:srgbClr val="F92672"/>
                        </a:solidFill>
                        <a:latin typeface="Consolas" panose="020B0609020204030204" pitchFamily="49" charset="0"/>
                      </a:rPr>
                      <a:t>view</a:t>
                    </a:r>
                    <a:r>
                      <a:rPr lang="en-US" altLang="zh-CN" sz="1050" dirty="0">
                        <a:solidFill>
                          <a:srgbClr val="F8F8F2"/>
                        </a:solidFill>
                        <a:latin typeface="Consolas" panose="020B0609020204030204" pitchFamily="49" charset="0"/>
                      </a:rPr>
                      <a:t> </a:t>
                    </a:r>
                    <a:r>
                      <a:rPr lang="en-US" altLang="zh-CN" sz="1050" dirty="0">
                        <a:solidFill>
                          <a:srgbClr val="F92672"/>
                        </a:solidFill>
                        <a:latin typeface="Consolas" panose="020B0609020204030204" pitchFamily="49" charset="0"/>
                      </a:rPr>
                      <a:t>id</a:t>
                    </a:r>
                    <a:r>
                      <a:rPr lang="en-US" altLang="zh-CN" sz="1050" dirty="0">
                        <a:solidFill>
                          <a:srgbClr val="8030FF"/>
                        </a:solidFill>
                        <a:latin typeface="Consolas" panose="020B0609020204030204" pitchFamily="49" charset="0"/>
                      </a:rPr>
                      <a:t>=</a:t>
                    </a:r>
                    <a:r>
                      <a:rPr lang="en-US" altLang="zh-CN" sz="1050" dirty="0">
                        <a:solidFill>
                          <a:srgbClr val="28967B"/>
                        </a:solidFill>
                        <a:latin typeface="Consolas" panose="020B0609020204030204" pitchFamily="49" charset="0"/>
                      </a:rPr>
                      <a:t>"item-{{id}}"&gt; </a:t>
                    </a:r>
                    <a:r>
                      <a:rPr lang="en-US" altLang="zh-CN" sz="1050" dirty="0">
                        <a:solidFill>
                          <a:srgbClr val="8030FF"/>
                        </a:solidFill>
                        <a:latin typeface="Consolas" panose="020B0609020204030204" pitchFamily="49" charset="0"/>
                      </a:rPr>
                      <a:t>&lt;/</a:t>
                    </a:r>
                    <a:r>
                      <a:rPr lang="en-US" altLang="zh-CN" sz="1050" dirty="0">
                        <a:solidFill>
                          <a:srgbClr val="F92672"/>
                        </a:solidFill>
                        <a:latin typeface="Consolas" panose="020B0609020204030204" pitchFamily="49" charset="0"/>
                      </a:rPr>
                      <a:t>view</a:t>
                    </a:r>
                    <a:r>
                      <a:rPr lang="en-US" altLang="zh-CN" sz="1050" dirty="0">
                        <a:solidFill>
                          <a:srgbClr val="8030FF"/>
                        </a:solidFill>
                        <a:latin typeface="Consolas" panose="020B0609020204030204" pitchFamily="49" charset="0"/>
                      </a:rPr>
                      <a:t>&gt;</a:t>
                    </a:r>
                    <a:endParaRPr lang="zh-CN" altLang="en-US" sz="1050" dirty="0">
                      <a:solidFill>
                        <a:srgbClr val="8030FF"/>
                      </a:solidFill>
                    </a:endParaRPr>
                  </a:p>
                </p:txBody>
              </p:sp>
              <p:sp>
                <p:nvSpPr>
                  <p:cNvPr id="7" name="矩形 6">
                    <a:extLst>
                      <a:ext uri="{FF2B5EF4-FFF2-40B4-BE49-F238E27FC236}">
                        <a16:creationId xmlns:a16="http://schemas.microsoft.com/office/drawing/2014/main" id="{14141BDF-A614-4A5A-828D-0260531D4D1F}"/>
                      </a:ext>
                    </a:extLst>
                  </p:cNvPr>
                  <p:cNvSpPr/>
                  <p:nvPr/>
                </p:nvSpPr>
                <p:spPr>
                  <a:xfrm>
                    <a:off x="987425" y="4182178"/>
                    <a:ext cx="2839239" cy="253916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CN" sz="1050" dirty="0">
                        <a:solidFill>
                          <a:srgbClr val="8030FF"/>
                        </a:solidFill>
                        <a:latin typeface="Consolas" panose="020B0609020204030204" pitchFamily="49" charset="0"/>
                      </a:rPr>
                      <a:t>&lt;</a:t>
                    </a:r>
                    <a:r>
                      <a:rPr lang="en-US" altLang="zh-CN" sz="1050" dirty="0">
                        <a:solidFill>
                          <a:srgbClr val="F92672"/>
                        </a:solidFill>
                        <a:latin typeface="Consolas" panose="020B0609020204030204" pitchFamily="49" charset="0"/>
                      </a:rPr>
                      <a:t>view</a:t>
                    </a:r>
                    <a:r>
                      <a:rPr lang="en-US" altLang="zh-CN" sz="1050" dirty="0">
                        <a:solidFill>
                          <a:srgbClr val="F8F8F2"/>
                        </a:solidFill>
                        <a:latin typeface="Consolas" panose="020B0609020204030204" pitchFamily="49" charset="0"/>
                      </a:rPr>
                      <a:t> </a:t>
                    </a:r>
                    <a:r>
                      <a:rPr lang="en-US" altLang="zh-CN" sz="1050" dirty="0">
                        <a:solidFill>
                          <a:srgbClr val="F92672"/>
                        </a:solidFill>
                        <a:latin typeface="Consolas" panose="020B0609020204030204" pitchFamily="49" charset="0"/>
                      </a:rPr>
                      <a:t>wx:if</a:t>
                    </a:r>
                    <a:r>
                      <a:rPr lang="en-US" altLang="zh-CN" sz="1050" dirty="0">
                        <a:solidFill>
                          <a:srgbClr val="8030FF"/>
                        </a:solidFill>
                        <a:latin typeface="Consolas" panose="020B0609020204030204" pitchFamily="49" charset="0"/>
                      </a:rPr>
                      <a:t>=</a:t>
                    </a:r>
                    <a:r>
                      <a:rPr lang="en-US" altLang="zh-CN" sz="1050" dirty="0">
                        <a:solidFill>
                          <a:srgbClr val="28967B"/>
                        </a:solidFill>
                        <a:latin typeface="Consolas" panose="020B0609020204030204" pitchFamily="49" charset="0"/>
                      </a:rPr>
                      <a:t>"{{condition}}"&gt; </a:t>
                    </a:r>
                    <a:r>
                      <a:rPr lang="en-US" altLang="zh-CN" sz="1050" dirty="0">
                        <a:solidFill>
                          <a:srgbClr val="8030FF"/>
                        </a:solidFill>
                        <a:latin typeface="Consolas" panose="020B0609020204030204" pitchFamily="49" charset="0"/>
                      </a:rPr>
                      <a:t>&lt;/</a:t>
                    </a:r>
                    <a:r>
                      <a:rPr lang="en-US" altLang="zh-CN" sz="1050" dirty="0">
                        <a:solidFill>
                          <a:srgbClr val="F92672"/>
                        </a:solidFill>
                        <a:latin typeface="Consolas" panose="020B0609020204030204" pitchFamily="49" charset="0"/>
                      </a:rPr>
                      <a:t>view</a:t>
                    </a:r>
                    <a:r>
                      <a:rPr lang="en-US" altLang="zh-CN" sz="1050" dirty="0">
                        <a:solidFill>
                          <a:srgbClr val="8030FF"/>
                        </a:solidFill>
                        <a:latin typeface="Consolas" panose="020B0609020204030204" pitchFamily="49" charset="0"/>
                      </a:rPr>
                      <a:t>&gt;</a:t>
                    </a:r>
                    <a:endParaRPr lang="zh-CN" altLang="en-US" sz="1050" dirty="0">
                      <a:solidFill>
                        <a:srgbClr val="8030FF"/>
                      </a:solidFill>
                    </a:endParaRPr>
                  </a:p>
                </p:txBody>
              </p:sp>
            </p:grpSp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36FB0119-D30A-44C7-8EF3-83BB45D7C26C}"/>
                    </a:ext>
                  </a:extLst>
                </p:cNvPr>
                <p:cNvSpPr txBox="1"/>
                <p:nvPr/>
              </p:nvSpPr>
              <p:spPr>
                <a:xfrm>
                  <a:off x="711268" y="3398236"/>
                  <a:ext cx="3191899" cy="30174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285750" indent="-285750">
                    <a:lnSpc>
                      <a:spcPct val="125000"/>
                    </a:lnSpc>
                    <a:buFont typeface="Wingdings" panose="05000000000000000000" pitchFamily="2" charset="2"/>
                    <a:buChar char="Ø"/>
                  </a:pPr>
                  <a:r>
                    <a:rPr lang="zh-CN" altLang="en-US" sz="1200" dirty="0"/>
                    <a:t>组件属性、控制属性</a:t>
                  </a:r>
                  <a:r>
                    <a:rPr lang="en-US" altLang="zh-CN" sz="1200" dirty="0"/>
                    <a:t>(</a:t>
                  </a:r>
                  <a:r>
                    <a:rPr lang="zh-CN" altLang="en-US" sz="1200" dirty="0"/>
                    <a:t>需要在双引号之内</a:t>
                  </a:r>
                  <a:r>
                    <a:rPr lang="en-US" altLang="zh-CN" sz="1200" dirty="0"/>
                    <a:t>)</a:t>
                  </a:r>
                </a:p>
              </p:txBody>
            </p:sp>
          </p:grpSp>
        </p:grp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8B5B426D-D337-476E-8F30-F5B34C9971CD}"/>
                </a:ext>
              </a:extLst>
            </p:cNvPr>
            <p:cNvSpPr txBox="1"/>
            <p:nvPr/>
          </p:nvSpPr>
          <p:spPr>
            <a:xfrm>
              <a:off x="711267" y="4213553"/>
              <a:ext cx="3029997" cy="3017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lnSpc>
                  <a:spcPct val="125000"/>
                </a:lnSpc>
                <a:buFont typeface="Wingdings" panose="05000000000000000000" pitchFamily="2" charset="2"/>
                <a:buChar char="Ø"/>
              </a:pPr>
              <a:r>
                <a:rPr lang="zh-CN" altLang="en-US" sz="1200" dirty="0"/>
                <a:t>可以在</a:t>
              </a:r>
              <a:r>
                <a:rPr lang="en-US" altLang="zh-CN" sz="1200" dirty="0"/>
                <a:t>{{}}</a:t>
              </a:r>
              <a:r>
                <a:rPr lang="zh-CN" altLang="en-US" sz="1200" dirty="0"/>
                <a:t>内进行简单的运算，例如： </a:t>
              </a:r>
            </a:p>
          </p:txBody>
        </p:sp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C694AB4F-3321-4DCE-8B39-F6D88534DCCB}"/>
                </a:ext>
              </a:extLst>
            </p:cNvPr>
            <p:cNvGrpSpPr/>
            <p:nvPr/>
          </p:nvGrpSpPr>
          <p:grpSpPr>
            <a:xfrm>
              <a:off x="908588" y="4531346"/>
              <a:ext cx="6096000" cy="1108152"/>
              <a:chOff x="987425" y="4898872"/>
              <a:chExt cx="6096000" cy="1108152"/>
            </a:xfrm>
          </p:grpSpPr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B8762088-A62C-4A68-A0E1-C5E56FEB2A11}"/>
                  </a:ext>
                </a:extLst>
              </p:cNvPr>
              <p:cNvSpPr/>
              <p:nvPr/>
            </p:nvSpPr>
            <p:spPr>
              <a:xfrm>
                <a:off x="987425" y="4898872"/>
                <a:ext cx="6096000" cy="253916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altLang="zh-CN" sz="1050" dirty="0">
                    <a:solidFill>
                      <a:srgbClr val="8030FF"/>
                    </a:solidFill>
                    <a:latin typeface="Consolas" panose="020B0609020204030204" pitchFamily="49" charset="0"/>
                  </a:rPr>
                  <a:t>&lt;</a:t>
                </a:r>
                <a:r>
                  <a:rPr lang="en-US" altLang="zh-CN" sz="1050" dirty="0">
                    <a:solidFill>
                      <a:srgbClr val="F92672"/>
                    </a:solidFill>
                    <a:latin typeface="Consolas" panose="020B0609020204030204" pitchFamily="49" charset="0"/>
                  </a:rPr>
                  <a:t>view</a:t>
                </a:r>
                <a:r>
                  <a:rPr lang="en-US" altLang="zh-CN" sz="1050" dirty="0">
                    <a:solidFill>
                      <a:srgbClr val="F8F8F2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zh-CN" sz="1050" dirty="0">
                    <a:solidFill>
                      <a:srgbClr val="F92672"/>
                    </a:solidFill>
                    <a:latin typeface="Consolas" panose="020B0609020204030204" pitchFamily="49" charset="0"/>
                  </a:rPr>
                  <a:t>hidden</a:t>
                </a:r>
                <a:r>
                  <a:rPr lang="en-US" altLang="zh-CN" sz="1050" dirty="0">
                    <a:solidFill>
                      <a:srgbClr val="8030FF"/>
                    </a:solidFill>
                    <a:latin typeface="Consolas" panose="020B0609020204030204" pitchFamily="49" charset="0"/>
                  </a:rPr>
                  <a:t>=</a:t>
                </a:r>
                <a:r>
                  <a:rPr lang="en-US" altLang="zh-CN" sz="1050" dirty="0">
                    <a:solidFill>
                      <a:srgbClr val="28967B"/>
                    </a:solidFill>
                    <a:latin typeface="Consolas" panose="020B0609020204030204" pitchFamily="49" charset="0"/>
                  </a:rPr>
                  <a:t>"{{flag ? true : false}}"&gt; </a:t>
                </a:r>
                <a:r>
                  <a:rPr lang="en-US" altLang="zh-CN" sz="1050" dirty="0">
                    <a:solidFill>
                      <a:schemeClr val="tx1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Hidden</a:t>
                </a:r>
                <a:r>
                  <a:rPr lang="en-US" altLang="zh-CN" sz="1050" dirty="0">
                    <a:solidFill>
                      <a:srgbClr val="F8F8F2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zh-CN" sz="1050" dirty="0">
                    <a:solidFill>
                      <a:srgbClr val="8030FF"/>
                    </a:solidFill>
                    <a:latin typeface="Consolas" panose="020B0609020204030204" pitchFamily="49" charset="0"/>
                  </a:rPr>
                  <a:t>&lt;/</a:t>
                </a:r>
                <a:r>
                  <a:rPr lang="en-US" altLang="zh-CN" sz="1050" dirty="0">
                    <a:solidFill>
                      <a:srgbClr val="F92672"/>
                    </a:solidFill>
                    <a:latin typeface="Consolas" panose="020B0609020204030204" pitchFamily="49" charset="0"/>
                  </a:rPr>
                  <a:t>view</a:t>
                </a:r>
                <a:r>
                  <a:rPr lang="en-US" altLang="zh-CN" sz="1050" dirty="0">
                    <a:solidFill>
                      <a:srgbClr val="8030FF"/>
                    </a:solidFill>
                    <a:latin typeface="Consolas" panose="020B0609020204030204" pitchFamily="49" charset="0"/>
                  </a:rPr>
                  <a:t>&gt;</a:t>
                </a:r>
                <a:endParaRPr lang="zh-CN" altLang="en-US" sz="1050" dirty="0">
                  <a:solidFill>
                    <a:srgbClr val="8030FF"/>
                  </a:solidFill>
                </a:endParaRPr>
              </a:p>
            </p:txBody>
          </p:sp>
          <p:grpSp>
            <p:nvGrpSpPr>
              <p:cNvPr id="32" name="组合 31">
                <a:extLst>
                  <a:ext uri="{FF2B5EF4-FFF2-40B4-BE49-F238E27FC236}">
                    <a16:creationId xmlns:a16="http://schemas.microsoft.com/office/drawing/2014/main" id="{A5AB74C8-C408-485E-BFD6-688262D6D28B}"/>
                  </a:ext>
                </a:extLst>
              </p:cNvPr>
              <p:cNvGrpSpPr/>
              <p:nvPr/>
            </p:nvGrpSpPr>
            <p:grpSpPr>
              <a:xfrm>
                <a:off x="987425" y="5206187"/>
                <a:ext cx="6096000" cy="800837"/>
                <a:chOff x="701454" y="5208783"/>
                <a:chExt cx="6096000" cy="800837"/>
              </a:xfrm>
            </p:grpSpPr>
            <p:sp>
              <p:nvSpPr>
                <p:cNvPr id="29" name="矩形 28">
                  <a:extLst>
                    <a:ext uri="{FF2B5EF4-FFF2-40B4-BE49-F238E27FC236}">
                      <a16:creationId xmlns:a16="http://schemas.microsoft.com/office/drawing/2014/main" id="{0BADE597-9912-466F-ACE8-874100A69F76}"/>
                    </a:ext>
                  </a:extLst>
                </p:cNvPr>
                <p:cNvSpPr/>
                <p:nvPr/>
              </p:nvSpPr>
              <p:spPr>
                <a:xfrm>
                  <a:off x="701454" y="5208783"/>
                  <a:ext cx="2839239" cy="25391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1050" dirty="0">
                      <a:solidFill>
                        <a:srgbClr val="8030FF"/>
                      </a:solidFill>
                      <a:latin typeface="Consolas" panose="020B0609020204030204" pitchFamily="49" charset="0"/>
                    </a:rPr>
                    <a:t>&lt;</a:t>
                  </a:r>
                  <a:r>
                    <a:rPr lang="en-US" altLang="zh-CN" sz="1050" dirty="0">
                      <a:solidFill>
                        <a:srgbClr val="F92672"/>
                      </a:solidFill>
                      <a:latin typeface="Consolas" panose="020B0609020204030204" pitchFamily="49" charset="0"/>
                    </a:rPr>
                    <a:t>view</a:t>
                  </a:r>
                  <a:r>
                    <a:rPr lang="en-US" altLang="zh-CN" sz="1050" dirty="0">
                      <a:solidFill>
                        <a:srgbClr val="8030FF"/>
                      </a:solidFill>
                      <a:latin typeface="Consolas" panose="020B0609020204030204" pitchFamily="49" charset="0"/>
                    </a:rPr>
                    <a:t>&gt;</a:t>
                  </a:r>
                  <a:r>
                    <a:rPr lang="en-US" altLang="zh-CN" sz="1050" dirty="0">
                      <a:solidFill>
                        <a:srgbClr val="F8F8F2"/>
                      </a:solidFill>
                      <a:latin typeface="Consolas" panose="020B0609020204030204" pitchFamily="49" charset="0"/>
                    </a:rPr>
                    <a:t> </a:t>
                  </a:r>
                  <a:r>
                    <a:rPr lang="en-US" altLang="zh-CN" sz="1050" dirty="0">
                      <a:solidFill>
                        <a:srgbClr val="8030FF"/>
                      </a:solidFill>
                      <a:latin typeface="Consolas" panose="020B0609020204030204" pitchFamily="49" charset="0"/>
                    </a:rPr>
                    <a:t>{{</a:t>
                  </a:r>
                  <a:r>
                    <a:rPr lang="en-US" altLang="zh-CN" sz="1050" dirty="0">
                      <a:solidFill>
                        <a:schemeClr val="tx1">
                          <a:lumMod val="75000"/>
                        </a:schemeClr>
                      </a:solidFill>
                      <a:latin typeface="Consolas" panose="020B0609020204030204" pitchFamily="49" charset="0"/>
                    </a:rPr>
                    <a:t>a + b</a:t>
                  </a:r>
                  <a:r>
                    <a:rPr lang="en-US" altLang="zh-CN" sz="1050" dirty="0">
                      <a:solidFill>
                        <a:srgbClr val="8030FF"/>
                      </a:solidFill>
                      <a:latin typeface="Consolas" panose="020B0609020204030204" pitchFamily="49" charset="0"/>
                    </a:rPr>
                    <a:t>}}</a:t>
                  </a:r>
                  <a:r>
                    <a:rPr lang="en-US" altLang="zh-CN" sz="1050" dirty="0">
                      <a:solidFill>
                        <a:srgbClr val="F8F8F2"/>
                      </a:solidFill>
                      <a:latin typeface="Consolas" panose="020B0609020204030204" pitchFamily="49" charset="0"/>
                    </a:rPr>
                    <a:t> </a:t>
                  </a:r>
                  <a:r>
                    <a:rPr lang="en-US" altLang="zh-CN" sz="1050" dirty="0">
                      <a:solidFill>
                        <a:schemeClr val="tx1">
                          <a:lumMod val="75000"/>
                        </a:schemeClr>
                      </a:solidFill>
                      <a:latin typeface="Consolas" panose="020B0609020204030204" pitchFamily="49" charset="0"/>
                    </a:rPr>
                    <a:t>+ </a:t>
                  </a:r>
                  <a:r>
                    <a:rPr lang="en-US" altLang="zh-CN" sz="1050" dirty="0">
                      <a:solidFill>
                        <a:srgbClr val="8030FF"/>
                      </a:solidFill>
                      <a:latin typeface="Consolas" panose="020B0609020204030204" pitchFamily="49" charset="0"/>
                    </a:rPr>
                    <a:t>{{</a:t>
                  </a:r>
                  <a:r>
                    <a:rPr lang="en-US" altLang="zh-CN" sz="1050" dirty="0">
                      <a:solidFill>
                        <a:schemeClr val="tx1">
                          <a:lumMod val="75000"/>
                        </a:schemeClr>
                      </a:solidFill>
                      <a:latin typeface="Consolas" panose="020B0609020204030204" pitchFamily="49" charset="0"/>
                    </a:rPr>
                    <a:t>c</a:t>
                  </a:r>
                  <a:r>
                    <a:rPr lang="en-US" altLang="zh-CN" sz="1050" dirty="0">
                      <a:solidFill>
                        <a:srgbClr val="8030FF"/>
                      </a:solidFill>
                      <a:latin typeface="Consolas" panose="020B0609020204030204" pitchFamily="49" charset="0"/>
                    </a:rPr>
                    <a:t>}}</a:t>
                  </a:r>
                  <a:r>
                    <a:rPr lang="en-US" altLang="zh-CN" sz="1050" dirty="0">
                      <a:solidFill>
                        <a:srgbClr val="F8F8F2"/>
                      </a:solidFill>
                      <a:latin typeface="Consolas" panose="020B0609020204030204" pitchFamily="49" charset="0"/>
                    </a:rPr>
                    <a:t> </a:t>
                  </a:r>
                  <a:r>
                    <a:rPr lang="en-US" altLang="zh-CN" sz="1050" dirty="0">
                      <a:solidFill>
                        <a:schemeClr val="tx1">
                          <a:lumMod val="75000"/>
                        </a:schemeClr>
                      </a:solidFill>
                      <a:latin typeface="Consolas" panose="020B0609020204030204" pitchFamily="49" charset="0"/>
                    </a:rPr>
                    <a:t>+ d</a:t>
                  </a:r>
                  <a:r>
                    <a:rPr lang="en-US" altLang="zh-CN" sz="1050" dirty="0">
                      <a:solidFill>
                        <a:srgbClr val="8030FF"/>
                      </a:solidFill>
                      <a:latin typeface="Consolas" panose="020B0609020204030204" pitchFamily="49" charset="0"/>
                    </a:rPr>
                    <a:t> &lt;/</a:t>
                  </a:r>
                  <a:r>
                    <a:rPr lang="en-US" altLang="zh-CN" sz="1050" dirty="0">
                      <a:solidFill>
                        <a:srgbClr val="F92672"/>
                      </a:solidFill>
                      <a:latin typeface="Consolas" panose="020B0609020204030204" pitchFamily="49" charset="0"/>
                    </a:rPr>
                    <a:t>view</a:t>
                  </a:r>
                  <a:r>
                    <a:rPr lang="en-US" altLang="zh-CN" sz="1050" dirty="0">
                      <a:solidFill>
                        <a:srgbClr val="8030FF"/>
                      </a:solidFill>
                      <a:latin typeface="Consolas" panose="020B0609020204030204" pitchFamily="49" charset="0"/>
                    </a:rPr>
                    <a:t>&gt;</a:t>
                  </a:r>
                  <a:endParaRPr lang="zh-CN" altLang="en-US" sz="1050" dirty="0">
                    <a:solidFill>
                      <a:srgbClr val="8030FF"/>
                    </a:solidFill>
                  </a:endParaRPr>
                </a:p>
              </p:txBody>
            </p:sp>
            <p:sp>
              <p:nvSpPr>
                <p:cNvPr id="30" name="矩形 29">
                  <a:extLst>
                    <a:ext uri="{FF2B5EF4-FFF2-40B4-BE49-F238E27FC236}">
                      <a16:creationId xmlns:a16="http://schemas.microsoft.com/office/drawing/2014/main" id="{D77FBDC3-0B86-442E-A388-DB1CAE8E191E}"/>
                    </a:ext>
                  </a:extLst>
                </p:cNvPr>
                <p:cNvSpPr/>
                <p:nvPr/>
              </p:nvSpPr>
              <p:spPr>
                <a:xfrm>
                  <a:off x="701454" y="5486921"/>
                  <a:ext cx="6096000" cy="253916"/>
                </a:xfrm>
                <a:prstGeom prst="rect">
                  <a:avLst/>
                </a:prstGeom>
              </p:spPr>
              <p:txBody>
                <a:bodyPr>
                  <a:spAutoFit/>
                </a:bodyPr>
                <a:lstStyle/>
                <a:p>
                  <a:r>
                    <a:rPr lang="en-US" altLang="zh-CN" sz="1050" dirty="0">
                      <a:solidFill>
                        <a:srgbClr val="8030FF"/>
                      </a:solidFill>
                      <a:latin typeface="Consolas" panose="020B0609020204030204" pitchFamily="49" charset="0"/>
                    </a:rPr>
                    <a:t>&lt;</a:t>
                  </a:r>
                  <a:r>
                    <a:rPr lang="en-US" altLang="zh-CN" sz="1050" dirty="0">
                      <a:solidFill>
                        <a:srgbClr val="F92672"/>
                      </a:solidFill>
                      <a:latin typeface="Consolas" panose="020B0609020204030204" pitchFamily="49" charset="0"/>
                    </a:rPr>
                    <a:t>template</a:t>
                  </a:r>
                  <a:r>
                    <a:rPr lang="en-US" altLang="zh-CN" sz="1050" dirty="0">
                      <a:solidFill>
                        <a:srgbClr val="F8F8F2"/>
                      </a:solidFill>
                      <a:latin typeface="Consolas" panose="020B0609020204030204" pitchFamily="49" charset="0"/>
                    </a:rPr>
                    <a:t> </a:t>
                  </a:r>
                  <a:r>
                    <a:rPr lang="en-US" altLang="zh-CN" sz="1050" dirty="0">
                      <a:solidFill>
                        <a:srgbClr val="F92672"/>
                      </a:solidFill>
                      <a:latin typeface="Consolas" panose="020B0609020204030204" pitchFamily="49" charset="0"/>
                    </a:rPr>
                    <a:t>is</a:t>
                  </a:r>
                  <a:r>
                    <a:rPr lang="en-US" altLang="zh-CN" sz="1050" dirty="0">
                      <a:solidFill>
                        <a:schemeClr val="tx1">
                          <a:lumMod val="75000"/>
                        </a:schemeClr>
                      </a:solidFill>
                      <a:latin typeface="Consolas" panose="020B0609020204030204" pitchFamily="49" charset="0"/>
                    </a:rPr>
                    <a:t>=</a:t>
                  </a:r>
                  <a:r>
                    <a:rPr lang="en-US" altLang="zh-CN" sz="1050" dirty="0">
                      <a:solidFill>
                        <a:srgbClr val="28967B"/>
                      </a:solidFill>
                      <a:latin typeface="Consolas" panose="020B0609020204030204" pitchFamily="49" charset="0"/>
                    </a:rPr>
                    <a:t>"objectCombine" </a:t>
                  </a:r>
                  <a:r>
                    <a:rPr lang="en-US" altLang="zh-CN" sz="1050" dirty="0">
                      <a:solidFill>
                        <a:srgbClr val="F92672"/>
                      </a:solidFill>
                      <a:latin typeface="Consolas" panose="020B0609020204030204" pitchFamily="49" charset="0"/>
                    </a:rPr>
                    <a:t>data</a:t>
                  </a:r>
                  <a:r>
                    <a:rPr lang="en-US" altLang="zh-CN" sz="1050" dirty="0">
                      <a:solidFill>
                        <a:schemeClr val="tx1">
                          <a:lumMod val="75000"/>
                        </a:schemeClr>
                      </a:solidFill>
                      <a:latin typeface="Consolas" panose="020B0609020204030204" pitchFamily="49" charset="0"/>
                    </a:rPr>
                    <a:t>=</a:t>
                  </a:r>
                  <a:r>
                    <a:rPr lang="en-US" altLang="zh-CN" sz="1050" dirty="0">
                      <a:solidFill>
                        <a:srgbClr val="28967B"/>
                      </a:solidFill>
                      <a:latin typeface="Consolas" panose="020B0609020204030204" pitchFamily="49" charset="0"/>
                    </a:rPr>
                    <a:t>"{{for: a, bar: b}}"</a:t>
                  </a:r>
                  <a:r>
                    <a:rPr lang="en-US" altLang="zh-CN" sz="1050" dirty="0">
                      <a:solidFill>
                        <a:srgbClr val="8030FF"/>
                      </a:solidFill>
                      <a:latin typeface="Consolas" panose="020B0609020204030204" pitchFamily="49" charset="0"/>
                    </a:rPr>
                    <a:t>&gt;&lt;/</a:t>
                  </a:r>
                  <a:r>
                    <a:rPr lang="en-US" altLang="zh-CN" sz="1050" dirty="0">
                      <a:solidFill>
                        <a:srgbClr val="F92672"/>
                      </a:solidFill>
                      <a:latin typeface="Consolas" panose="020B0609020204030204" pitchFamily="49" charset="0"/>
                    </a:rPr>
                    <a:t>template</a:t>
                  </a:r>
                  <a:r>
                    <a:rPr lang="en-US" altLang="zh-CN" sz="1050" dirty="0">
                      <a:solidFill>
                        <a:srgbClr val="8030FF"/>
                      </a:solidFill>
                      <a:latin typeface="Consolas" panose="020B0609020204030204" pitchFamily="49" charset="0"/>
                    </a:rPr>
                    <a:t>&gt;</a:t>
                  </a:r>
                  <a:endParaRPr lang="zh-CN" altLang="en-US" sz="1050" dirty="0">
                    <a:solidFill>
                      <a:srgbClr val="8030FF"/>
                    </a:solidFill>
                  </a:endParaRPr>
                </a:p>
              </p:txBody>
            </p:sp>
            <p:sp>
              <p:nvSpPr>
                <p:cNvPr id="31" name="矩形 30">
                  <a:extLst>
                    <a:ext uri="{FF2B5EF4-FFF2-40B4-BE49-F238E27FC236}">
                      <a16:creationId xmlns:a16="http://schemas.microsoft.com/office/drawing/2014/main" id="{40D741C2-8B04-4825-98FA-CC95DD83412F}"/>
                    </a:ext>
                  </a:extLst>
                </p:cNvPr>
                <p:cNvSpPr/>
                <p:nvPr/>
              </p:nvSpPr>
              <p:spPr>
                <a:xfrm>
                  <a:off x="701454" y="5755704"/>
                  <a:ext cx="6096000" cy="253916"/>
                </a:xfrm>
                <a:prstGeom prst="rect">
                  <a:avLst/>
                </a:prstGeom>
              </p:spPr>
              <p:txBody>
                <a:bodyPr>
                  <a:spAutoFit/>
                </a:bodyPr>
                <a:lstStyle/>
                <a:p>
                  <a:r>
                    <a:rPr lang="pt-BR" altLang="zh-CN" sz="1050" dirty="0">
                      <a:solidFill>
                        <a:srgbClr val="8030FF"/>
                      </a:solidFill>
                      <a:latin typeface="Consolas" panose="020B0609020204030204" pitchFamily="49" charset="0"/>
                    </a:rPr>
                    <a:t>&lt;</a:t>
                  </a:r>
                  <a:r>
                    <a:rPr lang="pt-BR" altLang="zh-CN" sz="1050" dirty="0">
                      <a:solidFill>
                        <a:srgbClr val="F92672"/>
                      </a:solidFill>
                      <a:latin typeface="Consolas" panose="020B0609020204030204" pitchFamily="49" charset="0"/>
                    </a:rPr>
                    <a:t>template</a:t>
                  </a:r>
                  <a:r>
                    <a:rPr lang="pt-BR" altLang="zh-CN" sz="1050" dirty="0">
                      <a:solidFill>
                        <a:srgbClr val="F8F8F2"/>
                      </a:solidFill>
                      <a:latin typeface="Consolas" panose="020B0609020204030204" pitchFamily="49" charset="0"/>
                    </a:rPr>
                    <a:t> </a:t>
                  </a:r>
                  <a:r>
                    <a:rPr lang="pt-BR" altLang="zh-CN" sz="1050" dirty="0">
                      <a:solidFill>
                        <a:srgbClr val="F92672"/>
                      </a:solidFill>
                      <a:latin typeface="Consolas" panose="020B0609020204030204" pitchFamily="49" charset="0"/>
                    </a:rPr>
                    <a:t>is</a:t>
                  </a:r>
                  <a:r>
                    <a:rPr lang="pt-BR" altLang="zh-CN" sz="1050" dirty="0">
                      <a:solidFill>
                        <a:schemeClr val="tx1">
                          <a:lumMod val="75000"/>
                        </a:schemeClr>
                      </a:solidFill>
                      <a:latin typeface="Consolas" panose="020B0609020204030204" pitchFamily="49" charset="0"/>
                    </a:rPr>
                    <a:t>=</a:t>
                  </a:r>
                  <a:r>
                    <a:rPr lang="pt-BR" altLang="zh-CN" sz="1050" dirty="0">
                      <a:solidFill>
                        <a:srgbClr val="28967B"/>
                      </a:solidFill>
                      <a:latin typeface="Consolas" panose="020B0609020204030204" pitchFamily="49" charset="0"/>
                    </a:rPr>
                    <a:t>"objectCombine" </a:t>
                  </a:r>
                  <a:r>
                    <a:rPr lang="pt-BR" altLang="zh-CN" sz="1050" dirty="0">
                      <a:solidFill>
                        <a:srgbClr val="F92672"/>
                      </a:solidFill>
                      <a:latin typeface="Consolas" panose="020B0609020204030204" pitchFamily="49" charset="0"/>
                    </a:rPr>
                    <a:t>data</a:t>
                  </a:r>
                  <a:r>
                    <a:rPr lang="pt-BR" altLang="zh-CN" sz="1050" dirty="0">
                      <a:solidFill>
                        <a:schemeClr val="tx1">
                          <a:lumMod val="75000"/>
                        </a:schemeClr>
                      </a:solidFill>
                      <a:latin typeface="Consolas" panose="020B0609020204030204" pitchFamily="49" charset="0"/>
                    </a:rPr>
                    <a:t>=</a:t>
                  </a:r>
                  <a:r>
                    <a:rPr lang="pt-BR" altLang="zh-CN" sz="1050" dirty="0">
                      <a:solidFill>
                        <a:srgbClr val="28967B"/>
                      </a:solidFill>
                      <a:latin typeface="Consolas" panose="020B0609020204030204" pitchFamily="49" charset="0"/>
                    </a:rPr>
                    <a:t>"{{...obj1, ...obj2, e: 5}}"</a:t>
                  </a:r>
                  <a:r>
                    <a:rPr lang="pt-BR" altLang="zh-CN" sz="1050" dirty="0">
                      <a:solidFill>
                        <a:srgbClr val="8030FF"/>
                      </a:solidFill>
                      <a:latin typeface="Consolas" panose="020B0609020204030204" pitchFamily="49" charset="0"/>
                    </a:rPr>
                    <a:t>&gt;&lt;/</a:t>
                  </a:r>
                  <a:r>
                    <a:rPr lang="pt-BR" altLang="zh-CN" sz="1050" dirty="0">
                      <a:solidFill>
                        <a:srgbClr val="F92672"/>
                      </a:solidFill>
                      <a:latin typeface="Consolas" panose="020B0609020204030204" pitchFamily="49" charset="0"/>
                    </a:rPr>
                    <a:t>template</a:t>
                  </a:r>
                  <a:r>
                    <a:rPr lang="pt-BR" altLang="zh-CN" sz="1050" dirty="0">
                      <a:solidFill>
                        <a:srgbClr val="8030FF"/>
                      </a:solidFill>
                      <a:latin typeface="Consolas" panose="020B0609020204030204" pitchFamily="49" charset="0"/>
                    </a:rPr>
                    <a:t>&gt;</a:t>
                  </a:r>
                  <a:endParaRPr lang="zh-CN" altLang="en-US" sz="1050" dirty="0">
                    <a:solidFill>
                      <a:srgbClr val="8030FF"/>
                    </a:solidFill>
                  </a:endParaRPr>
                </a:p>
              </p:txBody>
            </p:sp>
          </p:grpSp>
        </p:grpSp>
      </p:grpSp>
      <p:sp>
        <p:nvSpPr>
          <p:cNvPr id="37" name="文本框 36">
            <a:extLst>
              <a:ext uri="{FF2B5EF4-FFF2-40B4-BE49-F238E27FC236}">
                <a16:creationId xmlns:a16="http://schemas.microsoft.com/office/drawing/2014/main" id="{2D51BE44-A1EC-42DB-9683-928410EAE173}"/>
              </a:ext>
            </a:extLst>
          </p:cNvPr>
          <p:cNvSpPr txBox="1"/>
          <p:nvPr/>
        </p:nvSpPr>
        <p:spPr>
          <a:xfrm>
            <a:off x="6694114" y="4213553"/>
            <a:ext cx="49771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zh-CN" altLang="en-US" sz="1400" dirty="0"/>
              <a:t>和</a:t>
            </a:r>
            <a:r>
              <a:rPr lang="en-US" altLang="zh-CN" sz="1400" dirty="0"/>
              <a:t>VUE</a:t>
            </a:r>
            <a:r>
              <a:rPr lang="zh-CN" altLang="en-US" sz="1400" dirty="0"/>
              <a:t>同理，微信小程序的数据、生命周期函数、逻辑处理方法集成在一个对象中，传入小程序内置的</a:t>
            </a:r>
            <a:r>
              <a:rPr lang="en-US" altLang="zh-CN" sz="1400" dirty="0"/>
              <a:t>page()</a:t>
            </a:r>
            <a:r>
              <a:rPr lang="zh-CN" altLang="en-US" sz="1400" dirty="0"/>
              <a:t>函数中进行模板的渲染，逻辑的处理。</a:t>
            </a:r>
          </a:p>
        </p:txBody>
      </p:sp>
    </p:spTree>
    <p:extLst>
      <p:ext uri="{BB962C8B-B14F-4D97-AF65-F5344CB8AC3E}">
        <p14:creationId xmlns:p14="http://schemas.microsoft.com/office/powerpoint/2010/main" val="2295252158"/>
      </p:ext>
    </p:extLst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5">
            <a:extLst>
              <a:ext uri="{FF2B5EF4-FFF2-40B4-BE49-F238E27FC236}">
                <a16:creationId xmlns:a16="http://schemas.microsoft.com/office/drawing/2014/main" id="{69F049C7-B49F-4989-A870-627CFDEEC0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2" t="9293" r="6709" b="5219"/>
          <a:stretch>
            <a:fillRect/>
          </a:stretch>
        </p:blipFill>
        <p:spPr bwMode="auto">
          <a:xfrm>
            <a:off x="261938" y="160338"/>
            <a:ext cx="725487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46">
            <a:extLst>
              <a:ext uri="{FF2B5EF4-FFF2-40B4-BE49-F238E27FC236}">
                <a16:creationId xmlns:a16="http://schemas.microsoft.com/office/drawing/2014/main" id="{9DF0ED0B-B37E-4D1B-92FF-CE55BE49EA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7425" y="220533"/>
            <a:ext cx="323524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rgbClr val="117A68"/>
                </a:solidFill>
                <a:latin typeface="微软雅黑" panose="020B0503020204020204" pitchFamily="34" charset="-122"/>
              </a:rPr>
              <a:t>组件 </a:t>
            </a:r>
            <a:r>
              <a:rPr lang="en-US" altLang="zh-CN" sz="2400" b="1" dirty="0">
                <a:solidFill>
                  <a:srgbClr val="117A68"/>
                </a:solidFill>
                <a:latin typeface="微软雅黑" panose="020B0503020204020204" pitchFamily="34" charset="-122"/>
              </a:rPr>
              <a:t>—— </a:t>
            </a:r>
            <a:r>
              <a:rPr lang="zh-CN" altLang="en-US" sz="2400" b="1" dirty="0">
                <a:solidFill>
                  <a:srgbClr val="117A68"/>
                </a:solidFill>
                <a:latin typeface="微软雅黑" panose="020B0503020204020204" pitchFamily="34" charset="-122"/>
              </a:rPr>
              <a:t>生命周期</a:t>
            </a:r>
          </a:p>
        </p:txBody>
      </p:sp>
      <p:sp>
        <p:nvSpPr>
          <p:cNvPr id="4" name="文本框 47">
            <a:extLst>
              <a:ext uri="{FF2B5EF4-FFF2-40B4-BE49-F238E27FC236}">
                <a16:creationId xmlns:a16="http://schemas.microsoft.com/office/drawing/2014/main" id="{2912997E-C0E3-4990-8287-4449538A42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526" y="266700"/>
            <a:ext cx="62706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2400" dirty="0">
                <a:solidFill>
                  <a:schemeClr val="bg1"/>
                </a:solidFill>
                <a:latin typeface="Impact" panose="020B0806030902050204" pitchFamily="34" charset="0"/>
              </a:rPr>
              <a:t>3.3</a:t>
            </a:r>
            <a:endParaRPr lang="zh-CN" altLang="en-US" sz="24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5E955A1E-F6F7-4584-9C5B-FA1A7F17FC8A}"/>
              </a:ext>
            </a:extLst>
          </p:cNvPr>
          <p:cNvGrpSpPr/>
          <p:nvPr/>
        </p:nvGrpSpPr>
        <p:grpSpPr>
          <a:xfrm>
            <a:off x="908588" y="1453960"/>
            <a:ext cx="5096442" cy="4142768"/>
            <a:chOff x="6659880" y="1194880"/>
            <a:chExt cx="5096442" cy="4142768"/>
          </a:xfrm>
        </p:grpSpPr>
        <p:sp>
          <p:nvSpPr>
            <p:cNvPr id="46" name="文本框 46">
              <a:extLst>
                <a:ext uri="{FF2B5EF4-FFF2-40B4-BE49-F238E27FC236}">
                  <a16:creationId xmlns:a16="http://schemas.microsoft.com/office/drawing/2014/main" id="{FFBD353B-B5CF-4EF2-9978-2B3116A485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59880" y="1194880"/>
              <a:ext cx="156070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r>
                <a:rPr lang="zh-CN" altLang="en-US" sz="1600" b="1" dirty="0">
                  <a:solidFill>
                    <a:srgbClr val="117A68"/>
                  </a:solidFill>
                  <a:latin typeface="微软雅黑" panose="020B0503020204020204" pitchFamily="34" charset="-122"/>
                </a:rPr>
                <a:t>全局生命周期</a:t>
              </a:r>
              <a:endParaRPr lang="en-US" altLang="zh-CN" sz="1600" b="1" dirty="0">
                <a:solidFill>
                  <a:srgbClr val="117A68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7BACD6E6-6DFF-4A5A-8B65-BC08B09BFC6F}"/>
                </a:ext>
              </a:extLst>
            </p:cNvPr>
            <p:cNvSpPr txBox="1"/>
            <p:nvPr/>
          </p:nvSpPr>
          <p:spPr>
            <a:xfrm>
              <a:off x="6659880" y="4731713"/>
              <a:ext cx="5096442" cy="6059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just">
                <a:lnSpc>
                  <a:spcPct val="125000"/>
                </a:lnSpc>
                <a:buFont typeface="Wingdings" panose="05000000000000000000" pitchFamily="2" charset="2"/>
                <a:buChar char="Ø"/>
              </a:pPr>
              <a:r>
                <a:rPr lang="zh-CN" altLang="en-US" sz="1400" dirty="0"/>
                <a:t>上述生命周期依次为：小程序启动、小程序前台展示、小程序切换到后台、</a:t>
              </a:r>
              <a:r>
                <a:rPr lang="en-US" altLang="zh-CN" sz="1400" dirty="0"/>
                <a:t>Error</a:t>
              </a:r>
              <a:endParaRPr lang="zh-CN" altLang="en-US" sz="1400" dirty="0"/>
            </a:p>
          </p:txBody>
        </p:sp>
      </p:grpSp>
      <p:pic>
        <p:nvPicPr>
          <p:cNvPr id="10" name="图片 9">
            <a:extLst>
              <a:ext uri="{FF2B5EF4-FFF2-40B4-BE49-F238E27FC236}">
                <a16:creationId xmlns:a16="http://schemas.microsoft.com/office/drawing/2014/main" id="{9458B6E0-94EA-4F8E-829D-0CE564E49F2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47"/>
          <a:stretch/>
        </p:blipFill>
        <p:spPr>
          <a:xfrm>
            <a:off x="1214375" y="1828323"/>
            <a:ext cx="4052887" cy="2979897"/>
          </a:xfrm>
          <a:prstGeom prst="rect">
            <a:avLst/>
          </a:prstGeom>
        </p:spPr>
      </p:pic>
      <p:grpSp>
        <p:nvGrpSpPr>
          <p:cNvPr id="35" name="组合 34">
            <a:extLst>
              <a:ext uri="{FF2B5EF4-FFF2-40B4-BE49-F238E27FC236}">
                <a16:creationId xmlns:a16="http://schemas.microsoft.com/office/drawing/2014/main" id="{83F667B5-3B13-49CA-BBBC-75B372A73AB6}"/>
              </a:ext>
            </a:extLst>
          </p:cNvPr>
          <p:cNvGrpSpPr/>
          <p:nvPr/>
        </p:nvGrpSpPr>
        <p:grpSpPr>
          <a:xfrm>
            <a:off x="6435503" y="1453960"/>
            <a:ext cx="4910677" cy="4142768"/>
            <a:chOff x="6659880" y="1194880"/>
            <a:chExt cx="4910677" cy="4142768"/>
          </a:xfrm>
        </p:grpSpPr>
        <p:sp>
          <p:nvSpPr>
            <p:cNvPr id="36" name="文本框 46">
              <a:extLst>
                <a:ext uri="{FF2B5EF4-FFF2-40B4-BE49-F238E27FC236}">
                  <a16:creationId xmlns:a16="http://schemas.microsoft.com/office/drawing/2014/main" id="{1EDB191D-A951-4EDE-9528-EEF795D324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59880" y="1194880"/>
              <a:ext cx="156070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r>
                <a:rPr lang="zh-CN" altLang="en-US" sz="1600" b="1" dirty="0">
                  <a:solidFill>
                    <a:srgbClr val="117A68"/>
                  </a:solidFill>
                  <a:latin typeface="微软雅黑" panose="020B0503020204020204" pitchFamily="34" charset="-122"/>
                </a:rPr>
                <a:t>页面生命周期</a:t>
              </a:r>
              <a:endParaRPr lang="en-US" altLang="zh-CN" sz="1600" b="1" dirty="0">
                <a:solidFill>
                  <a:srgbClr val="117A68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58C65AAE-59FD-478C-A497-772CF352A413}"/>
                </a:ext>
              </a:extLst>
            </p:cNvPr>
            <p:cNvSpPr txBox="1"/>
            <p:nvPr/>
          </p:nvSpPr>
          <p:spPr>
            <a:xfrm>
              <a:off x="6694114" y="4731713"/>
              <a:ext cx="4876443" cy="6059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just">
                <a:lnSpc>
                  <a:spcPct val="125000"/>
                </a:lnSpc>
                <a:buFont typeface="Wingdings" panose="05000000000000000000" pitchFamily="2" charset="2"/>
                <a:buChar char="Ø"/>
              </a:pPr>
              <a:r>
                <a:rPr lang="zh-CN" altLang="en-US" sz="1400" dirty="0"/>
                <a:t>上述生命周期依次为：模板加载、模板加载完成、页面展示、页面切换到后台、模板销毁</a:t>
              </a:r>
            </a:p>
          </p:txBody>
        </p:sp>
      </p:grpSp>
      <p:pic>
        <p:nvPicPr>
          <p:cNvPr id="23" name="图片 22">
            <a:extLst>
              <a:ext uri="{FF2B5EF4-FFF2-40B4-BE49-F238E27FC236}">
                <a16:creationId xmlns:a16="http://schemas.microsoft.com/office/drawing/2014/main" id="{F6103152-6F95-4EF4-A01C-D41090F20A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86023" y="1828323"/>
            <a:ext cx="3803049" cy="2985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940513"/>
      </p:ext>
    </p:extLst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5">
            <a:extLst>
              <a:ext uri="{FF2B5EF4-FFF2-40B4-BE49-F238E27FC236}">
                <a16:creationId xmlns:a16="http://schemas.microsoft.com/office/drawing/2014/main" id="{69F049C7-B49F-4989-A870-627CFDEEC0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2" t="9293" r="6709" b="5219"/>
          <a:stretch>
            <a:fillRect/>
          </a:stretch>
        </p:blipFill>
        <p:spPr bwMode="auto">
          <a:xfrm>
            <a:off x="261938" y="160338"/>
            <a:ext cx="725487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46">
            <a:extLst>
              <a:ext uri="{FF2B5EF4-FFF2-40B4-BE49-F238E27FC236}">
                <a16:creationId xmlns:a16="http://schemas.microsoft.com/office/drawing/2014/main" id="{9DF0ED0B-B37E-4D1B-92FF-CE55BE49EA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7425" y="220533"/>
            <a:ext cx="323524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rgbClr val="117A68"/>
                </a:solidFill>
                <a:latin typeface="微软雅黑" panose="020B0503020204020204" pitchFamily="34" charset="-122"/>
              </a:rPr>
              <a:t>组件 </a:t>
            </a:r>
            <a:r>
              <a:rPr lang="en-US" altLang="zh-CN" sz="2400" b="1" dirty="0">
                <a:solidFill>
                  <a:srgbClr val="117A68"/>
                </a:solidFill>
                <a:latin typeface="微软雅黑" panose="020B0503020204020204" pitchFamily="34" charset="-122"/>
              </a:rPr>
              <a:t>—— </a:t>
            </a:r>
            <a:r>
              <a:rPr lang="zh-CN" altLang="en-US" sz="2400" b="1" dirty="0">
                <a:solidFill>
                  <a:srgbClr val="117A68"/>
                </a:solidFill>
                <a:latin typeface="微软雅黑" panose="020B0503020204020204" pitchFamily="34" charset="-122"/>
              </a:rPr>
              <a:t>自定义组件</a:t>
            </a:r>
          </a:p>
        </p:txBody>
      </p:sp>
      <p:sp>
        <p:nvSpPr>
          <p:cNvPr id="4" name="文本框 47">
            <a:extLst>
              <a:ext uri="{FF2B5EF4-FFF2-40B4-BE49-F238E27FC236}">
                <a16:creationId xmlns:a16="http://schemas.microsoft.com/office/drawing/2014/main" id="{2912997E-C0E3-4990-8287-4449538A42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526" y="266700"/>
            <a:ext cx="62706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2400" dirty="0">
                <a:solidFill>
                  <a:schemeClr val="bg1"/>
                </a:solidFill>
                <a:latin typeface="Impact" panose="020B0806030902050204" pitchFamily="34" charset="0"/>
              </a:rPr>
              <a:t>3.4</a:t>
            </a:r>
            <a:endParaRPr lang="zh-CN" altLang="en-US" sz="24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26FBB96D-8FF7-4BED-8CCC-6A8762C3AAA5}"/>
              </a:ext>
            </a:extLst>
          </p:cNvPr>
          <p:cNvGrpSpPr/>
          <p:nvPr/>
        </p:nvGrpSpPr>
        <p:grpSpPr>
          <a:xfrm>
            <a:off x="837993" y="1018509"/>
            <a:ext cx="10516013" cy="5287723"/>
            <a:chOff x="281526" y="1056609"/>
            <a:chExt cx="10516013" cy="5287723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6B455D7D-C682-435B-AE5B-AA22198F1A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1526" y="1056609"/>
              <a:ext cx="2012094" cy="5287723"/>
            </a:xfrm>
            <a:prstGeom prst="rect">
              <a:avLst/>
            </a:prstGeom>
          </p:spPr>
        </p:pic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2865CA23-C9CB-4191-8155-3027CC419CA8}"/>
                </a:ext>
              </a:extLst>
            </p:cNvPr>
            <p:cNvSpPr/>
            <p:nvPr/>
          </p:nvSpPr>
          <p:spPr bwMode="auto">
            <a:xfrm>
              <a:off x="281526" y="1272540"/>
              <a:ext cx="2012094" cy="1257300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微软雅黑" pitchFamily="34" charset="-122"/>
              </a:endParaRPr>
            </a:p>
          </p:txBody>
        </p:sp>
        <p:sp>
          <p:nvSpPr>
            <p:cNvPr id="11" name="箭头: 右 10">
              <a:extLst>
                <a:ext uri="{FF2B5EF4-FFF2-40B4-BE49-F238E27FC236}">
                  <a16:creationId xmlns:a16="http://schemas.microsoft.com/office/drawing/2014/main" id="{6B13322C-A4EB-4604-BEAC-46B62246E7E2}"/>
                </a:ext>
              </a:extLst>
            </p:cNvPr>
            <p:cNvSpPr/>
            <p:nvPr/>
          </p:nvSpPr>
          <p:spPr bwMode="auto">
            <a:xfrm>
              <a:off x="2406925" y="1901190"/>
              <a:ext cx="503916" cy="278130"/>
            </a:xfrm>
            <a:prstGeom prst="rightArrow">
              <a:avLst/>
            </a:prstGeom>
            <a:solidFill>
              <a:srgbClr val="28967B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微软雅黑" pitchFamily="34" charset="-122"/>
              </a:endParaRPr>
            </a:p>
          </p:txBody>
        </p:sp>
        <p:grpSp>
          <p:nvGrpSpPr>
            <p:cNvPr id="56" name="组合 55">
              <a:extLst>
                <a:ext uri="{FF2B5EF4-FFF2-40B4-BE49-F238E27FC236}">
                  <a16:creationId xmlns:a16="http://schemas.microsoft.com/office/drawing/2014/main" id="{8BEE81AA-EDA8-4D5C-AA1F-79034F3A3DA6}"/>
                </a:ext>
              </a:extLst>
            </p:cNvPr>
            <p:cNvGrpSpPr/>
            <p:nvPr/>
          </p:nvGrpSpPr>
          <p:grpSpPr>
            <a:xfrm>
              <a:off x="3110374" y="1056609"/>
              <a:ext cx="7687165" cy="1257300"/>
              <a:chOff x="3110374" y="1056609"/>
              <a:chExt cx="7687165" cy="1257300"/>
            </a:xfrm>
          </p:grpSpPr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841954D6-587B-4DB7-96D3-670A12DC54E7}"/>
                  </a:ext>
                </a:extLst>
              </p:cNvPr>
              <p:cNvSpPr/>
              <p:nvPr/>
            </p:nvSpPr>
            <p:spPr bwMode="auto">
              <a:xfrm>
                <a:off x="3110374" y="1056609"/>
                <a:ext cx="7687165" cy="1257300"/>
              </a:xfrm>
              <a:prstGeom prst="rect">
                <a:avLst/>
              </a:prstGeom>
              <a:solidFill>
                <a:srgbClr val="28967B">
                  <a:alpha val="10000"/>
                </a:srgb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</a:pPr>
                <a:endParaRPr kumimoji="0" lang="zh-CN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微软雅黑" pitchFamily="34" charset="-122"/>
                </a:endParaRP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4522123A-7F5A-42A1-8C51-94B2B66DC6D3}"/>
                  </a:ext>
                </a:extLst>
              </p:cNvPr>
              <p:cNvSpPr/>
              <p:nvPr/>
            </p:nvSpPr>
            <p:spPr>
              <a:xfrm>
                <a:off x="3110375" y="1440090"/>
                <a:ext cx="7344265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2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{</a:t>
                </a:r>
              </a:p>
              <a:p>
                <a:r>
                  <a:rPr lang="en-US" altLang="zh-CN" sz="1200" dirty="0">
                    <a:solidFill>
                      <a:srgbClr val="A31515"/>
                    </a:solidFill>
                    <a:latin typeface="Consolas" panose="020B0609020204030204" pitchFamily="49" charset="0"/>
                  </a:rPr>
                  <a:t>“component”</a:t>
                </a:r>
                <a:r>
                  <a:rPr lang="en-US" altLang="zh-CN" sz="12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:</a:t>
                </a:r>
                <a:r>
                  <a:rPr lang="en-US" altLang="zh-CN" sz="1200" dirty="0">
                    <a:solidFill>
                      <a:srgbClr val="0451A5"/>
                    </a:solidFill>
                    <a:latin typeface="Consolas" panose="020B0609020204030204" pitchFamily="49" charset="0"/>
                  </a:rPr>
                  <a:t>true</a:t>
                </a:r>
                <a:r>
                  <a:rPr lang="en-US" altLang="zh-CN" sz="12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,    </a:t>
                </a:r>
                <a:r>
                  <a:rPr lang="en-US" altLang="zh-CN" sz="12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Consolas" panose="020B0609020204030204" pitchFamily="49" charset="0"/>
                  </a:rPr>
                  <a:t>//</a:t>
                </a:r>
                <a:r>
                  <a:rPr lang="en-US" altLang="zh-CN" sz="12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zh-CN" altLang="en-US" sz="12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Consolas" panose="020B0609020204030204" pitchFamily="49" charset="0"/>
                  </a:rPr>
                  <a:t>声明该组件为自定义组件</a:t>
                </a:r>
                <a:endParaRPr lang="en-US" altLang="zh-CN" sz="12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CN" sz="1200" dirty="0">
                    <a:solidFill>
                      <a:srgbClr val="A31515"/>
                    </a:solidFill>
                    <a:latin typeface="Consolas" panose="020B0609020204030204" pitchFamily="49" charset="0"/>
                  </a:rPr>
                  <a:t>“usingComponents”</a:t>
                </a:r>
                <a:r>
                  <a:rPr lang="en-US" altLang="zh-CN" sz="12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:{} </a:t>
                </a:r>
                <a:r>
                  <a:rPr lang="en-US" altLang="zh-CN" sz="12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Consolas" panose="020B0609020204030204" pitchFamily="49" charset="0"/>
                  </a:rPr>
                  <a:t>//</a:t>
                </a:r>
                <a:r>
                  <a:rPr lang="en-US" altLang="zh-CN" sz="12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zh-CN" altLang="en-US" sz="12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Consolas" panose="020B0609020204030204" pitchFamily="49" charset="0"/>
                  </a:rPr>
                  <a:t>可选项，用于引用其它组件</a:t>
                </a:r>
                <a:endParaRPr lang="en-US" altLang="zh-CN" sz="12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CN" sz="12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}</a:t>
                </a:r>
                <a:endParaRPr lang="en-US" altLang="zh-CN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F6E88B94-A6D9-4A50-B911-C596F632AF81}"/>
                  </a:ext>
                </a:extLst>
              </p:cNvPr>
              <p:cNvSpPr txBox="1"/>
              <p:nvPr/>
            </p:nvSpPr>
            <p:spPr>
              <a:xfrm>
                <a:off x="3165965" y="1107028"/>
                <a:ext cx="10567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// .JSON</a:t>
                </a:r>
                <a:endParaRPr lang="zh-CN" altLang="en-US" dirty="0"/>
              </a:p>
            </p:txBody>
          </p:sp>
        </p:grpSp>
        <p:grpSp>
          <p:nvGrpSpPr>
            <p:cNvPr id="61" name="组合 60">
              <a:extLst>
                <a:ext uri="{FF2B5EF4-FFF2-40B4-BE49-F238E27FC236}">
                  <a16:creationId xmlns:a16="http://schemas.microsoft.com/office/drawing/2014/main" id="{DADB272B-AE4D-4DF6-A4C3-AE8204511CAB}"/>
                </a:ext>
              </a:extLst>
            </p:cNvPr>
            <p:cNvGrpSpPr/>
            <p:nvPr/>
          </p:nvGrpSpPr>
          <p:grpSpPr>
            <a:xfrm>
              <a:off x="3110373" y="2529839"/>
              <a:ext cx="7687165" cy="2507140"/>
              <a:chOff x="3110374" y="1056608"/>
              <a:chExt cx="7687165" cy="2507140"/>
            </a:xfrm>
          </p:grpSpPr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03A83D70-5F26-46DB-842C-4FE171D39148}"/>
                  </a:ext>
                </a:extLst>
              </p:cNvPr>
              <p:cNvSpPr/>
              <p:nvPr/>
            </p:nvSpPr>
            <p:spPr bwMode="auto">
              <a:xfrm>
                <a:off x="3110374" y="1056608"/>
                <a:ext cx="7687165" cy="2507139"/>
              </a:xfrm>
              <a:prstGeom prst="rect">
                <a:avLst/>
              </a:prstGeom>
              <a:solidFill>
                <a:srgbClr val="28967B">
                  <a:alpha val="10000"/>
                </a:srgb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</a:pPr>
                <a:endParaRPr kumimoji="0" lang="zh-CN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微软雅黑" pitchFamily="34" charset="-122"/>
                </a:endParaRPr>
              </a:p>
            </p:txBody>
          </p:sp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F10EAADE-32B3-458B-988C-1ABAAB18421E}"/>
                  </a:ext>
                </a:extLst>
              </p:cNvPr>
              <p:cNvSpPr/>
              <p:nvPr/>
            </p:nvSpPr>
            <p:spPr>
              <a:xfrm>
                <a:off x="3110375" y="1440090"/>
                <a:ext cx="7344265" cy="21236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200" dirty="0">
                    <a:solidFill>
                      <a:srgbClr val="28967B"/>
                    </a:solidFill>
                  </a:rPr>
                  <a:t>Component</a:t>
                </a:r>
                <a:r>
                  <a:rPr lang="en-US" altLang="zh-CN" sz="1200" dirty="0">
                    <a:solidFill>
                      <a:srgbClr val="8030FF"/>
                    </a:solidFill>
                  </a:rPr>
                  <a:t>({</a:t>
                </a:r>
                <a:r>
                  <a:rPr lang="en-US" altLang="zh-CN" sz="1200" dirty="0"/>
                  <a:t>                     </a:t>
                </a:r>
                <a:r>
                  <a:rPr lang="en-US" altLang="zh-CN" sz="12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Consolas" panose="020B0609020204030204" pitchFamily="49" charset="0"/>
                  </a:rPr>
                  <a:t>//</a:t>
                </a:r>
                <a:r>
                  <a:rPr lang="en-US" altLang="zh-CN" sz="12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zh-CN" altLang="en-US" sz="12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Consolas" panose="020B0609020204030204" pitchFamily="49" charset="0"/>
                  </a:rPr>
                  <a:t>调用</a:t>
                </a:r>
                <a:r>
                  <a:rPr lang="en-US" altLang="zh-CN" sz="12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Consolas" panose="020B0609020204030204" pitchFamily="49" charset="0"/>
                  </a:rPr>
                  <a:t>Component</a:t>
                </a:r>
                <a:r>
                  <a:rPr lang="zh-CN" altLang="en-US" sz="12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Consolas" panose="020B0609020204030204" pitchFamily="49" charset="0"/>
                  </a:rPr>
                  <a:t>构造器，指定自定义组件的属性，数据与方法等</a:t>
                </a:r>
                <a:endParaRPr lang="en-US" altLang="zh-CN" sz="12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CN" sz="1200" dirty="0"/>
                  <a:t>     </a:t>
                </a:r>
                <a:r>
                  <a:rPr lang="en-US" altLang="zh-CN" sz="1200" dirty="0">
                    <a:solidFill>
                      <a:srgbClr val="A31515"/>
                    </a:solidFill>
                  </a:rPr>
                  <a:t>options</a:t>
                </a:r>
                <a:r>
                  <a:rPr lang="en-US" altLang="zh-CN" sz="1200" dirty="0">
                    <a:solidFill>
                      <a:srgbClr val="8030FF"/>
                    </a:solidFill>
                  </a:rPr>
                  <a:t>:{                       </a:t>
                </a:r>
                <a:r>
                  <a:rPr lang="en-US" altLang="zh-CN" sz="12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Consolas" panose="020B0609020204030204" pitchFamily="49" charset="0"/>
                  </a:rPr>
                  <a:t>//</a:t>
                </a:r>
                <a:r>
                  <a:rPr lang="en-US" altLang="zh-CN" sz="12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zh-CN" altLang="en-US" sz="12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Consolas" panose="020B0609020204030204" pitchFamily="49" charset="0"/>
                  </a:rPr>
                  <a:t>可配置项</a:t>
                </a:r>
                <a:endParaRPr lang="en-US" altLang="zh-CN" sz="12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CN" sz="1200" dirty="0"/>
                  <a:t>         </a:t>
                </a:r>
                <a:r>
                  <a:rPr lang="en-US" altLang="zh-CN" sz="1200" dirty="0">
                    <a:solidFill>
                      <a:srgbClr val="A31515"/>
                    </a:solidFill>
                  </a:rPr>
                  <a:t>multipleSlots</a:t>
                </a:r>
                <a:r>
                  <a:rPr lang="en-US" altLang="zh-CN" sz="1200" dirty="0"/>
                  <a:t>: </a:t>
                </a:r>
                <a:r>
                  <a:rPr lang="en-US" altLang="zh-CN" sz="1200" dirty="0">
                    <a:solidFill>
                      <a:srgbClr val="0451A5"/>
                    </a:solidFill>
                  </a:rPr>
                  <a:t>true</a:t>
                </a:r>
                <a:r>
                  <a:rPr lang="en-US" altLang="zh-CN" sz="1200" dirty="0"/>
                  <a:t>    </a:t>
                </a:r>
                <a:r>
                  <a:rPr lang="en-US" altLang="zh-CN" sz="12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Consolas" panose="020B0609020204030204" pitchFamily="49" charset="0"/>
                  </a:rPr>
                  <a:t>//</a:t>
                </a:r>
                <a:r>
                  <a:rPr lang="en-US" altLang="zh-CN" sz="12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zh-CN" altLang="en-US" sz="12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Consolas" panose="020B0609020204030204" pitchFamily="49" charset="0"/>
                  </a:rPr>
                  <a:t>在组件定义时的选项中启用多</a:t>
                </a:r>
                <a:r>
                  <a:rPr lang="en-US" altLang="zh-CN" sz="12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Consolas" panose="020B0609020204030204" pitchFamily="49" charset="0"/>
                  </a:rPr>
                  <a:t>slot</a:t>
                </a:r>
                <a:r>
                  <a:rPr lang="zh-CN" altLang="en-US" sz="12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Consolas" panose="020B0609020204030204" pitchFamily="49" charset="0"/>
                  </a:rPr>
                  <a:t>支持</a:t>
                </a:r>
              </a:p>
              <a:p>
                <a:r>
                  <a:rPr lang="en-US" altLang="zh-CN" sz="1200" dirty="0"/>
                  <a:t>     </a:t>
                </a:r>
                <a:r>
                  <a:rPr lang="en-US" altLang="zh-CN" sz="1200" dirty="0">
                    <a:solidFill>
                      <a:srgbClr val="8030FF"/>
                    </a:solidFill>
                  </a:rPr>
                  <a:t>}</a:t>
                </a:r>
                <a:r>
                  <a:rPr lang="zh-CN" altLang="en-US" sz="1200" dirty="0">
                    <a:solidFill>
                      <a:srgbClr val="8030FF"/>
                    </a:solidFill>
                  </a:rPr>
                  <a:t>，</a:t>
                </a:r>
                <a:endParaRPr lang="en-US" altLang="zh-CN" sz="1200" dirty="0">
                  <a:solidFill>
                    <a:srgbClr val="8030FF"/>
                  </a:solidFill>
                </a:endParaRPr>
              </a:p>
              <a:p>
                <a:r>
                  <a:rPr lang="en-US" altLang="zh-CN" sz="1200" dirty="0">
                    <a:solidFill>
                      <a:srgbClr val="8030FF"/>
                    </a:solidFill>
                  </a:rPr>
                  <a:t>     </a:t>
                </a:r>
                <a:r>
                  <a:rPr lang="zh-CN" altLang="zh-CN" sz="1200" dirty="0">
                    <a:solidFill>
                      <a:srgbClr val="A31515"/>
                    </a:solidFill>
                    <a:latin typeface="Consolas" panose="020B0609020204030204" pitchFamily="49" charset="0"/>
                  </a:rPr>
                  <a:t>properties</a:t>
                </a:r>
                <a:r>
                  <a:rPr lang="zh-CN" altLang="en-US" sz="12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：</a:t>
                </a:r>
                <a:r>
                  <a:rPr lang="en-US" altLang="zh-CN" sz="12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{      </a:t>
                </a:r>
                <a:r>
                  <a:rPr lang="en-US" altLang="zh-CN" sz="12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Consolas" panose="020B0609020204030204" pitchFamily="49" charset="0"/>
                  </a:rPr>
                  <a:t>//</a:t>
                </a:r>
                <a:r>
                  <a:rPr lang="en-US" altLang="zh-CN" sz="12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zh-CN" altLang="en-US" sz="12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Consolas" panose="020B0609020204030204" pitchFamily="49" charset="0"/>
                  </a:rPr>
                  <a:t>组件通信的数据列表</a:t>
                </a:r>
                <a:endParaRPr lang="en-US" altLang="zh-CN" sz="12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CN" sz="12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title</a:t>
                </a:r>
                <a:r>
                  <a:rPr lang="zh-CN" altLang="en-US" sz="12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：</a:t>
                </a:r>
                <a:r>
                  <a:rPr lang="en-US" altLang="zh-CN" sz="12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{        </a:t>
                </a:r>
                <a:r>
                  <a:rPr lang="en-US" altLang="zh-CN" sz="12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Consolas" panose="020B0609020204030204" pitchFamily="49" charset="0"/>
                  </a:rPr>
                  <a:t>//</a:t>
                </a:r>
                <a:r>
                  <a:rPr lang="en-US" altLang="zh-CN" sz="12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zh-CN" altLang="en-US" sz="12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Consolas" panose="020B0609020204030204" pitchFamily="49" charset="0"/>
                  </a:rPr>
                  <a:t>属性名</a:t>
                </a:r>
                <a:endParaRPr lang="en-US" altLang="zh-CN" sz="12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CN" sz="12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 type</a:t>
                </a:r>
                <a:r>
                  <a:rPr lang="zh-CN" altLang="en-US" sz="12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：</a:t>
                </a:r>
                <a:r>
                  <a:rPr lang="en-US" altLang="zh-CN" sz="12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String, </a:t>
                </a:r>
                <a:r>
                  <a:rPr lang="en-US" altLang="zh-CN" sz="12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Consolas" panose="020B0609020204030204" pitchFamily="49" charset="0"/>
                  </a:rPr>
                  <a:t>//</a:t>
                </a:r>
                <a:r>
                  <a:rPr lang="en-US" altLang="zh-CN" sz="12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zh-CN" altLang="en-US" sz="12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Consolas" panose="020B0609020204030204" pitchFamily="49" charset="0"/>
                  </a:rPr>
                  <a:t>类型（必填）</a:t>
                </a:r>
                <a:endParaRPr lang="en-US" altLang="zh-CN" sz="12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CN" sz="12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 Value:</a:t>
                </a:r>
                <a:r>
                  <a:rPr lang="zh-CN" altLang="en-US" sz="12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“</a:t>
                </a:r>
                <a:r>
                  <a:rPr lang="en-US" altLang="zh-CN" sz="12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123</a:t>
                </a:r>
                <a:r>
                  <a:rPr lang="zh-CN" altLang="en-US" sz="12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”</a:t>
                </a:r>
                <a:r>
                  <a:rPr lang="en-US" altLang="zh-CN" sz="12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,</a:t>
                </a:r>
              </a:p>
              <a:p>
                <a:r>
                  <a:rPr lang="en-US" altLang="zh-CN" sz="1200" dirty="0">
                    <a:solidFill>
                      <a:srgbClr val="000000"/>
                    </a:solidFill>
                    <a:latin typeface="Consolas" panose="020B0609020204030204" pitchFamily="49" charset="0"/>
                    <a:cs typeface="Courier New" panose="02070309020205020404" pitchFamily="49" charset="0"/>
                  </a:rPr>
                  <a:t>       </a:t>
                </a:r>
                <a:r>
                  <a:rPr lang="zh-CN" altLang="zh-CN" sz="12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observer</a:t>
                </a:r>
                <a:r>
                  <a:rPr lang="zh-CN" altLang="zh-CN" sz="1200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:</a:t>
                </a:r>
                <a:r>
                  <a:rPr lang="zh-CN" altLang="zh-CN" sz="1200" dirty="0">
                    <a:solidFill>
                      <a:srgbClr val="0000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function</a:t>
                </a:r>
                <a:r>
                  <a:rPr lang="zh-CN" altLang="zh-CN" sz="1200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(new_val,old_val,path){ </a:t>
                </a:r>
                <a:endParaRPr lang="en-US" altLang="zh-CN" sz="12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altLang="zh-CN" sz="1200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     </a:t>
                </a:r>
                <a:r>
                  <a:rPr lang="zh-CN" altLang="zh-CN" sz="1200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console.log("值变化了...") </a:t>
                </a:r>
                <a:endParaRPr lang="en-US" altLang="zh-CN" sz="12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altLang="zh-CN" sz="1200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</a:t>
                </a:r>
                <a:r>
                  <a:rPr lang="zh-CN" altLang="zh-CN" sz="1200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  <a:r>
                  <a:rPr lang="en-US" altLang="zh-CN" sz="1200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}}}</a:t>
                </a:r>
                <a:r>
                  <a:rPr lang="zh-CN" altLang="zh-CN" sz="800" dirty="0"/>
                  <a:t> </a:t>
                </a:r>
                <a:r>
                  <a:rPr lang="en-US" altLang="zh-CN" sz="12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Consolas" panose="020B0609020204030204" pitchFamily="49" charset="0"/>
                  </a:rPr>
                  <a:t>//</a:t>
                </a:r>
                <a:r>
                  <a:rPr lang="en-US" altLang="zh-CN" sz="12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zh-CN" altLang="en-US" sz="12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Consolas" panose="020B0609020204030204" pitchFamily="49" charset="0"/>
                  </a:rPr>
                  <a:t>属性初始值（可选），如果未指定则会根据类型选择一个</a:t>
                </a:r>
                <a:endParaRPr lang="en-US" altLang="zh-CN" sz="1200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14DFEB7B-9C58-43BE-99C7-07775A5FE070}"/>
                  </a:ext>
                </a:extLst>
              </p:cNvPr>
              <p:cNvSpPr txBox="1"/>
              <p:nvPr/>
            </p:nvSpPr>
            <p:spPr>
              <a:xfrm>
                <a:off x="3165965" y="1107028"/>
                <a:ext cx="7104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// .JS</a:t>
                </a:r>
                <a:endParaRPr lang="zh-CN" altLang="en-US" dirty="0"/>
              </a:p>
            </p:txBody>
          </p:sp>
        </p:grp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60B75D99-E8FE-4466-B44E-FF032849285E}"/>
                </a:ext>
              </a:extLst>
            </p:cNvPr>
            <p:cNvSpPr/>
            <p:nvPr/>
          </p:nvSpPr>
          <p:spPr bwMode="auto">
            <a:xfrm>
              <a:off x="281526" y="2904251"/>
              <a:ext cx="2012094" cy="905749"/>
            </a:xfrm>
            <a:prstGeom prst="rect">
              <a:avLst/>
            </a:prstGeom>
            <a:solidFill>
              <a:srgbClr val="8030FF">
                <a:alpha val="2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微软雅黑" pitchFamily="34" charset="-122"/>
              </a:endParaRPr>
            </a:p>
          </p:txBody>
        </p:sp>
        <p:sp>
          <p:nvSpPr>
            <p:cNvPr id="77" name="标注: 弯曲线形(无边框) 76">
              <a:extLst>
                <a:ext uri="{FF2B5EF4-FFF2-40B4-BE49-F238E27FC236}">
                  <a16:creationId xmlns:a16="http://schemas.microsoft.com/office/drawing/2014/main" id="{E2481AB8-F558-4A45-8E0D-AD9CEA93F9DB}"/>
                </a:ext>
              </a:extLst>
            </p:cNvPr>
            <p:cNvSpPr/>
            <p:nvPr/>
          </p:nvSpPr>
          <p:spPr bwMode="auto">
            <a:xfrm>
              <a:off x="3110372" y="5150950"/>
              <a:ext cx="7687165" cy="1021080"/>
            </a:xfrm>
            <a:prstGeom prst="callout2">
              <a:avLst>
                <a:gd name="adj1" fmla="val 48601"/>
                <a:gd name="adj2" fmla="val -1295"/>
                <a:gd name="adj3" fmla="val 49347"/>
                <a:gd name="adj4" fmla="val -7944"/>
                <a:gd name="adj5" fmla="val -126306"/>
                <a:gd name="adj6" fmla="val -17480"/>
              </a:avLst>
            </a:prstGeom>
            <a:solidFill>
              <a:srgbClr val="7030A0">
                <a:alpha val="15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2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lang="zh-CN" altLang="en-US" dirty="0"/>
                <a:t>父组件写法参考</a:t>
              </a:r>
              <a:r>
                <a:rPr lang="en-US" altLang="zh-CN" dirty="0"/>
                <a:t>VUE</a:t>
              </a:r>
              <a:r>
                <a:rPr lang="zh-CN" altLang="en-US" dirty="0"/>
                <a:t>父子组件通信</a:t>
              </a: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14489033"/>
      </p:ext>
    </p:extLst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7" name="图片 2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2" t="9293" r="6709" b="5219"/>
          <a:stretch>
            <a:fillRect/>
          </a:stretch>
        </p:blipFill>
        <p:spPr bwMode="auto">
          <a:xfrm>
            <a:off x="261938" y="160338"/>
            <a:ext cx="725487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8" name="文本框 23"/>
          <p:cNvSpPr txBox="1">
            <a:spLocks noChangeArrowheads="1"/>
          </p:cNvSpPr>
          <p:nvPr/>
        </p:nvSpPr>
        <p:spPr bwMode="auto">
          <a:xfrm>
            <a:off x="987425" y="266700"/>
            <a:ext cx="22574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en-US" altLang="zh-CN" sz="2400" b="1" dirty="0">
                <a:solidFill>
                  <a:srgbClr val="117A68"/>
                </a:solidFill>
                <a:latin typeface="微软雅黑" panose="020B0503020204020204" pitchFamily="34" charset="-122"/>
              </a:rPr>
              <a:t>UI</a:t>
            </a:r>
            <a:r>
              <a:rPr lang="zh-CN" altLang="en-US" sz="2400" b="1" dirty="0">
                <a:solidFill>
                  <a:srgbClr val="117A68"/>
                </a:solidFill>
                <a:latin typeface="微软雅黑" panose="020B0503020204020204" pitchFamily="34" charset="-122"/>
              </a:rPr>
              <a:t>组件库</a:t>
            </a:r>
          </a:p>
        </p:txBody>
      </p:sp>
      <p:sp>
        <p:nvSpPr>
          <p:cNvPr id="30729" name="文本框 24"/>
          <p:cNvSpPr txBox="1">
            <a:spLocks noChangeArrowheads="1"/>
          </p:cNvSpPr>
          <p:nvPr/>
        </p:nvSpPr>
        <p:spPr bwMode="auto">
          <a:xfrm>
            <a:off x="276226" y="267018"/>
            <a:ext cx="62706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2400" dirty="0">
                <a:solidFill>
                  <a:schemeClr val="bg1"/>
                </a:solidFill>
                <a:latin typeface="Impact" panose="020B0806030902050204" pitchFamily="34" charset="0"/>
              </a:rPr>
              <a:t>3.5</a:t>
            </a:r>
            <a:endParaRPr lang="zh-CN" altLang="en-US" sz="24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6BFD131-9EDB-4919-B721-A103A0D78637}"/>
              </a:ext>
            </a:extLst>
          </p:cNvPr>
          <p:cNvGrpSpPr/>
          <p:nvPr/>
        </p:nvGrpSpPr>
        <p:grpSpPr>
          <a:xfrm>
            <a:off x="386576" y="1350406"/>
            <a:ext cx="3355208" cy="3844735"/>
            <a:chOff x="276226" y="1051560"/>
            <a:chExt cx="3355208" cy="3844735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9B93E06C-7810-487A-85B5-E11CB71DA45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7425" y="1051560"/>
              <a:ext cx="1575420" cy="1575420"/>
            </a:xfrm>
            <a:prstGeom prst="rect">
              <a:avLst/>
            </a:prstGeom>
          </p:spPr>
        </p:pic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80B833D6-B03D-4A0F-A29A-B186BC3BEBAE}"/>
                </a:ext>
              </a:extLst>
            </p:cNvPr>
            <p:cNvSpPr txBox="1"/>
            <p:nvPr/>
          </p:nvSpPr>
          <p:spPr>
            <a:xfrm>
              <a:off x="1126853" y="2765211"/>
              <a:ext cx="15013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WeUI WXSS</a:t>
              </a: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BE041A81-5A46-4778-A461-A1878951C827}"/>
                </a:ext>
              </a:extLst>
            </p:cNvPr>
            <p:cNvSpPr txBox="1"/>
            <p:nvPr/>
          </p:nvSpPr>
          <p:spPr>
            <a:xfrm>
              <a:off x="276226" y="3272774"/>
              <a:ext cx="3355208" cy="16235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zh-CN" sz="1400" dirty="0"/>
                <a:t>WeUI WXSS</a:t>
              </a:r>
              <a:r>
                <a:rPr lang="zh-CN" altLang="en-US" sz="1400" dirty="0"/>
                <a:t>是腾讯官方</a:t>
              </a:r>
              <a:r>
                <a:rPr lang="en-US" altLang="zh-CN" sz="1400" dirty="0"/>
                <a:t>UI</a:t>
              </a:r>
              <a:r>
                <a:rPr lang="zh-CN" altLang="en-US" sz="1400" dirty="0"/>
                <a:t>组件库</a:t>
              </a:r>
              <a:r>
                <a:rPr lang="en-US" altLang="zh-CN" sz="1400" dirty="0"/>
                <a:t>WeUI</a:t>
              </a:r>
              <a:r>
                <a:rPr lang="zh-CN" altLang="en-US" sz="1400" dirty="0"/>
                <a:t>的小程序版，提供了跟微信界面风格一致的用户体验。</a:t>
              </a:r>
              <a:endParaRPr lang="en-US" altLang="zh-CN" sz="1400" dirty="0"/>
            </a:p>
            <a:p>
              <a:pPr algn="just"/>
              <a:endParaRPr lang="en-US" altLang="zh-CN" b="1" dirty="0"/>
            </a:p>
            <a:p>
              <a:pPr algn="just">
                <a:lnSpc>
                  <a:spcPct val="150000"/>
                </a:lnSpc>
              </a:pPr>
              <a:r>
                <a:rPr lang="en-US" altLang="zh-CN" sz="1400" b="1" dirty="0"/>
                <a:t>gitHub</a:t>
              </a:r>
              <a:r>
                <a:rPr lang="zh-CN" altLang="en-US" sz="1400" b="1" dirty="0"/>
                <a:t>地址：</a:t>
              </a:r>
              <a:r>
                <a:rPr lang="en-US" altLang="zh-CN" sz="1400" dirty="0"/>
                <a:t> </a:t>
              </a:r>
              <a:r>
                <a:rPr lang="en-US" altLang="zh-CN" sz="1400" dirty="0">
                  <a:hlinkClick r:id="rId5"/>
                </a:rPr>
                <a:t>WeUI WXSS Git</a:t>
              </a:r>
              <a:endParaRPr lang="en-US" altLang="zh-CN" sz="1400" b="1" dirty="0"/>
            </a:p>
            <a:p>
              <a:pPr algn="just">
                <a:lnSpc>
                  <a:spcPct val="150000"/>
                </a:lnSpc>
              </a:pPr>
              <a:r>
                <a:rPr lang="zh-CN" altLang="zh-CN" sz="1400" dirty="0">
                  <a:solidFill>
                    <a:srgbClr val="404040"/>
                  </a:solidFill>
                  <a:latin typeface="+mn-lt"/>
                  <a:ea typeface="-apple-system"/>
                </a:rPr>
                <a:t>npm下载：</a:t>
              </a:r>
              <a:r>
                <a:rPr lang="zh-CN" altLang="zh-CN" sz="1400" dirty="0">
                  <a:solidFill>
                    <a:srgbClr val="C7254E"/>
                  </a:solidFill>
                  <a:latin typeface="+mn-lt"/>
                </a:rPr>
                <a:t>npm i weui-wxss</a:t>
              </a:r>
              <a:endParaRPr lang="en-US" altLang="zh-CN" sz="1400" b="1" dirty="0">
                <a:latin typeface="+mn-lt"/>
              </a:endParaRP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7D12DB4F-8883-46E3-B203-53B28508AA12}"/>
              </a:ext>
            </a:extLst>
          </p:cNvPr>
          <p:cNvGrpSpPr/>
          <p:nvPr/>
        </p:nvGrpSpPr>
        <p:grpSpPr>
          <a:xfrm>
            <a:off x="4397534" y="1350406"/>
            <a:ext cx="3355200" cy="4709816"/>
            <a:chOff x="4418399" y="1051560"/>
            <a:chExt cx="3355200" cy="4709816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30714C4C-87E7-467F-9D32-BF180E6612E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08290" y="1051560"/>
              <a:ext cx="1575420" cy="1575420"/>
            </a:xfrm>
            <a:prstGeom prst="rect">
              <a:avLst/>
            </a:prstGeom>
          </p:spPr>
        </p:pic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28F33A0E-0025-43B2-BDCA-D531DDB8F86B}"/>
                </a:ext>
              </a:extLst>
            </p:cNvPr>
            <p:cNvSpPr txBox="1"/>
            <p:nvPr/>
          </p:nvSpPr>
          <p:spPr>
            <a:xfrm>
              <a:off x="4418399" y="3216728"/>
              <a:ext cx="3355200" cy="2544648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just"/>
              <a:r>
                <a:rPr lang="en-US" altLang="zh-CN" sz="1400" dirty="0"/>
                <a:t>Wux WeApp</a:t>
              </a:r>
              <a:r>
                <a:rPr lang="zh-CN" altLang="en-US" sz="1400" dirty="0"/>
                <a:t>是一个非常不错的微信小程序自定义 </a:t>
              </a:r>
              <a:r>
                <a:rPr lang="en-US" altLang="zh-CN" sz="1400" dirty="0"/>
                <a:t>UI </a:t>
              </a:r>
              <a:r>
                <a:rPr lang="zh-CN" altLang="en-US" sz="1400" dirty="0"/>
                <a:t>组件库，组件比较丰富，值得使用。</a:t>
              </a:r>
              <a:endParaRPr lang="en-US" altLang="zh-CN" sz="1400" dirty="0"/>
            </a:p>
            <a:p>
              <a:pPr algn="just"/>
              <a:endParaRPr lang="en-US" altLang="zh-CN" b="1" dirty="0"/>
            </a:p>
            <a:p>
              <a:pPr algn="just">
                <a:lnSpc>
                  <a:spcPct val="150000"/>
                </a:lnSpc>
              </a:pPr>
              <a:r>
                <a:rPr lang="en-US" altLang="zh-CN" sz="1400" b="1" dirty="0"/>
                <a:t>gitHub</a:t>
              </a:r>
              <a:r>
                <a:rPr lang="zh-CN" altLang="en-US" sz="1400" b="1" dirty="0"/>
                <a:t>地址：</a:t>
              </a:r>
              <a:r>
                <a:rPr lang="en-US" altLang="zh-CN" sz="1400" b="1" dirty="0">
                  <a:hlinkClick r:id="rId7"/>
                </a:rPr>
                <a:t>Wux WeApp</a:t>
              </a:r>
              <a:endParaRPr lang="en-US" altLang="zh-CN" sz="1400" b="1" dirty="0"/>
            </a:p>
            <a:p>
              <a:pPr algn="just">
                <a:lnSpc>
                  <a:spcPct val="150000"/>
                </a:lnSpc>
              </a:pPr>
              <a:r>
                <a:rPr lang="zh-CN" altLang="zh-CN" sz="1400" dirty="0">
                  <a:solidFill>
                    <a:srgbClr val="404040"/>
                  </a:solidFill>
                  <a:latin typeface="+mn-lt"/>
                  <a:ea typeface="-apple-system"/>
                </a:rPr>
                <a:t>npm下载：</a:t>
              </a:r>
              <a:r>
                <a:rPr lang="zh-CN" altLang="zh-CN" sz="1400" dirty="0">
                  <a:solidFill>
                    <a:srgbClr val="C7254E"/>
                  </a:solidFill>
                  <a:latin typeface="+mn-lt"/>
                </a:rPr>
                <a:t>npm i weui-wxss</a:t>
              </a:r>
              <a:endParaRPr lang="en-US" altLang="zh-CN" sz="1400" b="1" dirty="0">
                <a:latin typeface="+mn-lt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76712914-EB66-4A40-AD80-0590BD1F8FA4}"/>
                </a:ext>
              </a:extLst>
            </p:cNvPr>
            <p:cNvSpPr txBox="1"/>
            <p:nvPr/>
          </p:nvSpPr>
          <p:spPr>
            <a:xfrm>
              <a:off x="5345313" y="2765211"/>
              <a:ext cx="1522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Wux WeApp</a:t>
              </a: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3464FC70-E743-454B-AFA6-8AC19D5676AA}"/>
              </a:ext>
            </a:extLst>
          </p:cNvPr>
          <p:cNvGrpSpPr/>
          <p:nvPr/>
        </p:nvGrpSpPr>
        <p:grpSpPr>
          <a:xfrm>
            <a:off x="8378756" y="1350406"/>
            <a:ext cx="3355200" cy="4737233"/>
            <a:chOff x="8636865" y="1051560"/>
            <a:chExt cx="3355200" cy="4765862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2E077BA6-3617-45FC-B492-2303F8E900A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26755" y="1051560"/>
              <a:ext cx="1575420" cy="1575420"/>
            </a:xfrm>
            <a:prstGeom prst="rect">
              <a:avLst/>
            </a:prstGeom>
          </p:spPr>
        </p:pic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B3CB5669-5572-4973-9D97-107EAF141945}"/>
                </a:ext>
              </a:extLst>
            </p:cNvPr>
            <p:cNvSpPr txBox="1"/>
            <p:nvPr/>
          </p:nvSpPr>
          <p:spPr>
            <a:xfrm>
              <a:off x="9477075" y="2765211"/>
              <a:ext cx="16809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ZanUI WeApp</a:t>
              </a: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538D0C32-EB71-4BC7-98EF-CCBA165A9161}"/>
                </a:ext>
              </a:extLst>
            </p:cNvPr>
            <p:cNvSpPr txBox="1"/>
            <p:nvPr/>
          </p:nvSpPr>
          <p:spPr>
            <a:xfrm>
              <a:off x="8636865" y="3272774"/>
              <a:ext cx="3355200" cy="2544648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just"/>
              <a:r>
                <a:rPr lang="en-US" altLang="zh-CN" sz="1400" dirty="0"/>
                <a:t>ZanUI WeApp</a:t>
              </a:r>
              <a:r>
                <a:rPr lang="zh-CN" altLang="en-US" sz="1400" dirty="0"/>
                <a:t>是有赞移动 </a:t>
              </a:r>
              <a:r>
                <a:rPr lang="en-US" altLang="zh-CN" sz="1400" dirty="0"/>
                <a:t>Web UI </a:t>
              </a:r>
              <a:r>
                <a:rPr lang="zh-CN" altLang="en-US" sz="1400" dirty="0"/>
                <a:t>规范 </a:t>
              </a:r>
              <a:r>
                <a:rPr lang="en-US" altLang="zh-CN" sz="1400" dirty="0"/>
                <a:t>ZanUI </a:t>
              </a:r>
              <a:r>
                <a:rPr lang="zh-CN" altLang="en-US" sz="1400" dirty="0"/>
                <a:t>的小程序实现版本，结合了微信的视觉规范，为用户提供更加统一的使用感受 。</a:t>
              </a:r>
              <a:endParaRPr lang="en-US" altLang="zh-CN" b="1" dirty="0"/>
            </a:p>
            <a:p>
              <a:pPr algn="just">
                <a:lnSpc>
                  <a:spcPct val="150000"/>
                </a:lnSpc>
              </a:pPr>
              <a:r>
                <a:rPr lang="en-US" altLang="zh-CN" sz="1400" b="1" dirty="0"/>
                <a:t>gitHub</a:t>
              </a:r>
              <a:r>
                <a:rPr lang="zh-CN" altLang="en-US" sz="1400" b="1" dirty="0"/>
                <a:t>地址：</a:t>
              </a:r>
              <a:r>
                <a:rPr lang="en-US" altLang="zh-CN" sz="1400" b="1" dirty="0">
                  <a:hlinkClick r:id="rId9"/>
                </a:rPr>
                <a:t>ZanUI WeApp</a:t>
              </a:r>
              <a:endParaRPr lang="en-US" altLang="zh-CN" sz="1400" b="1" dirty="0"/>
            </a:p>
            <a:p>
              <a:pPr algn="just">
                <a:lnSpc>
                  <a:spcPct val="150000"/>
                </a:lnSpc>
              </a:pPr>
              <a:r>
                <a:rPr lang="zh-CN" altLang="zh-CN" sz="1400" dirty="0">
                  <a:solidFill>
                    <a:srgbClr val="404040"/>
                  </a:solidFill>
                  <a:latin typeface="+mn-lt"/>
                  <a:ea typeface="-apple-system"/>
                </a:rPr>
                <a:t>npm下载：</a:t>
              </a:r>
              <a:r>
                <a:rPr lang="zh-CN" altLang="zh-CN" sz="1400" dirty="0">
                  <a:solidFill>
                    <a:srgbClr val="C7254E"/>
                  </a:solidFill>
                  <a:latin typeface="+mn-lt"/>
                </a:rPr>
                <a:t>npm i weui-wxss</a:t>
              </a:r>
              <a:endParaRPr lang="en-US" altLang="zh-CN" sz="1400" b="1" dirty="0">
                <a:latin typeface="+mn-lt"/>
              </a:endParaRP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8DC9052C-7A6F-4C18-B779-9F9C164E3CF6}"/>
              </a:ext>
            </a:extLst>
          </p:cNvPr>
          <p:cNvGrpSpPr/>
          <p:nvPr/>
        </p:nvGrpSpPr>
        <p:grpSpPr>
          <a:xfrm>
            <a:off x="386576" y="6087639"/>
            <a:ext cx="11418847" cy="651588"/>
            <a:chOff x="371708" y="6244682"/>
            <a:chExt cx="11418847" cy="343563"/>
          </a:xfrm>
        </p:grpSpPr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4EEFA285-16EF-48D2-88BA-667624FA3719}"/>
                </a:ext>
              </a:extLst>
            </p:cNvPr>
            <p:cNvCxnSpPr/>
            <p:nvPr/>
          </p:nvCxnSpPr>
          <p:spPr bwMode="auto">
            <a:xfrm>
              <a:off x="401444" y="6259552"/>
              <a:ext cx="11317644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E6254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B862931E-1E6B-46F2-80CB-4EF864238DB5}"/>
                </a:ext>
              </a:extLst>
            </p:cNvPr>
            <p:cNvSpPr txBox="1"/>
            <p:nvPr/>
          </p:nvSpPr>
          <p:spPr>
            <a:xfrm>
              <a:off x="371708" y="6244682"/>
              <a:ext cx="11418847" cy="3435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altLang="zh-CN" sz="1000" dirty="0"/>
                <a:t>WeUI WXSS Git</a:t>
              </a:r>
              <a:r>
                <a:rPr lang="zh-CN" altLang="en-US" sz="1000" dirty="0"/>
                <a:t>地址：</a:t>
              </a:r>
              <a:r>
                <a:rPr lang="en-US" altLang="zh-CN" sz="1000" dirty="0"/>
                <a:t> </a:t>
              </a:r>
              <a:r>
                <a:rPr lang="zh-CN" altLang="zh-CN" sz="1000" dirty="0">
                  <a:solidFill>
                    <a:srgbClr val="0681D0"/>
                  </a:solidFill>
                  <a:ea typeface="-apple-system"/>
                  <a:hlinkClick r:id="rId5"/>
                </a:rPr>
                <a:t>https://github.com/Tencent/weui-wxss</a:t>
              </a:r>
              <a:endParaRPr lang="en-US" altLang="zh-CN" sz="1000" dirty="0">
                <a:solidFill>
                  <a:srgbClr val="0681D0"/>
                </a:solidFill>
                <a:ea typeface="-apple-system"/>
              </a:endParaRPr>
            </a:p>
            <a:p>
              <a:pPr>
                <a:lnSpc>
                  <a:spcPct val="125000"/>
                </a:lnSpc>
              </a:pPr>
              <a:r>
                <a:rPr lang="en-US" altLang="zh-CN" sz="1000" dirty="0"/>
                <a:t>Wux WeApp Git</a:t>
              </a:r>
              <a:r>
                <a:rPr lang="zh-CN" altLang="en-US" sz="1000" dirty="0"/>
                <a:t>地址：</a:t>
              </a:r>
              <a:r>
                <a:rPr lang="en-US" altLang="zh-CN" sz="1000" dirty="0">
                  <a:hlinkClick r:id="rId7"/>
                </a:rPr>
                <a:t>https://github.com/wux-weapp/wux-weapp</a:t>
              </a:r>
              <a:endParaRPr lang="en-US" altLang="zh-CN" sz="1000" dirty="0"/>
            </a:p>
            <a:p>
              <a:pPr>
                <a:lnSpc>
                  <a:spcPct val="125000"/>
                </a:lnSpc>
              </a:pPr>
              <a:r>
                <a:rPr lang="en-US" altLang="zh-CN" sz="1000" dirty="0"/>
                <a:t>ZanUI WeApp Git</a:t>
              </a:r>
              <a:r>
                <a:rPr lang="zh-CN" altLang="en-US" sz="1000" dirty="0"/>
                <a:t>地址： </a:t>
              </a:r>
              <a:r>
                <a:rPr lang="en-US" altLang="zh-CN" sz="1000" dirty="0">
                  <a:hlinkClick r:id="rId9"/>
                </a:rPr>
                <a:t>https://github.com/youzan/zanui-weapp</a:t>
              </a:r>
              <a:endParaRPr lang="en-US" altLang="zh-CN" sz="1000" dirty="0"/>
            </a:p>
          </p:txBody>
        </p:sp>
      </p:grpSp>
      <p:sp>
        <p:nvSpPr>
          <p:cNvPr id="15" name="Rectangle 2">
            <a:extLst>
              <a:ext uri="{FF2B5EF4-FFF2-40B4-BE49-F238E27FC236}">
                <a16:creationId xmlns:a16="http://schemas.microsoft.com/office/drawing/2014/main" id="{71FFC4D7-1236-413A-81FC-6360609660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40855D6-2151-4055-84B4-C56C5B7EBC3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359978" y="1167661"/>
            <a:ext cx="7553325" cy="469582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B1DAB814-96FF-4F31-BFED-2BBD454CBDF9}"/>
              </a:ext>
            </a:extLst>
          </p:cNvPr>
          <p:cNvSpPr txBox="1"/>
          <p:nvPr/>
        </p:nvSpPr>
        <p:spPr>
          <a:xfrm>
            <a:off x="416312" y="5302614"/>
            <a:ext cx="2326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</a:rPr>
              <a:t>@import '</a:t>
            </a:r>
            <a:r>
              <a:rPr lang="en-US" altLang="zh-CN" dirty="0" err="1">
                <a:solidFill>
                  <a:srgbClr val="00B050"/>
                </a:solidFill>
              </a:rPr>
              <a:t>weui.wxss</a:t>
            </a:r>
            <a:r>
              <a:rPr lang="en-US" altLang="zh-CN" dirty="0">
                <a:solidFill>
                  <a:srgbClr val="00B050"/>
                </a:solidFill>
              </a:rPr>
              <a:t>';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1.48148E-6 L -0.82357 -1.48148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18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文本框 13"/>
          <p:cNvSpPr txBox="1">
            <a:spLocks noChangeArrowheads="1"/>
          </p:cNvSpPr>
          <p:nvPr/>
        </p:nvSpPr>
        <p:spPr bwMode="auto">
          <a:xfrm>
            <a:off x="3063875" y="4599305"/>
            <a:ext cx="606425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 sz="4800" b="1" dirty="0">
                <a:solidFill>
                  <a:srgbClr val="117A68"/>
                </a:solidFill>
                <a:latin typeface="微软雅黑" panose="020B0503020204020204" pitchFamily="34" charset="-122"/>
              </a:rPr>
              <a:t>接口 </a:t>
            </a:r>
            <a:r>
              <a:rPr lang="en-US" altLang="zh-CN" sz="4800" b="1" dirty="0">
                <a:solidFill>
                  <a:srgbClr val="117A68"/>
                </a:solidFill>
                <a:latin typeface="微软雅黑" panose="020B0503020204020204" pitchFamily="34" charset="-122"/>
              </a:rPr>
              <a:t>&amp; API</a:t>
            </a:r>
            <a:endParaRPr lang="zh-CN" altLang="en-US" sz="4800" b="1" dirty="0">
              <a:solidFill>
                <a:srgbClr val="117A68"/>
              </a:solidFill>
              <a:latin typeface="微软雅黑" panose="020B0503020204020204" pitchFamily="34" charset="-122"/>
            </a:endParaRPr>
          </a:p>
        </p:txBody>
      </p:sp>
      <p:grpSp>
        <p:nvGrpSpPr>
          <p:cNvPr id="36867" name="组合 4"/>
          <p:cNvGrpSpPr>
            <a:grpSpLocks noChangeAspect="1"/>
          </p:cNvGrpSpPr>
          <p:nvPr/>
        </p:nvGrpSpPr>
        <p:grpSpPr bwMode="auto">
          <a:xfrm>
            <a:off x="4357688" y="1117600"/>
            <a:ext cx="3155950" cy="2946400"/>
            <a:chOff x="0" y="0"/>
            <a:chExt cx="6822015" cy="6383223"/>
          </a:xfrm>
        </p:grpSpPr>
        <p:pic>
          <p:nvPicPr>
            <p:cNvPr id="36870" name="图片 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73" y="0"/>
              <a:ext cx="6818442" cy="6383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871" name="图片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822015" cy="63830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6868" name="文本框 2"/>
          <p:cNvSpPr txBox="1">
            <a:spLocks noChangeArrowheads="1"/>
          </p:cNvSpPr>
          <p:nvPr/>
        </p:nvSpPr>
        <p:spPr bwMode="auto">
          <a:xfrm>
            <a:off x="5130800" y="1338263"/>
            <a:ext cx="1609725" cy="255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16600">
                <a:solidFill>
                  <a:schemeClr val="bg1"/>
                </a:solidFill>
                <a:latin typeface="Impact" panose="020B0806030902050204" pitchFamily="34" charset="0"/>
              </a:rPr>
              <a:t>4</a:t>
            </a:r>
            <a:endParaRPr lang="zh-CN" altLang="en-US" sz="166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稻壳儿小白白(http://dwz.cn/Wu2UP)"/>
          <p:cNvSpPr txBox="1">
            <a:spLocks noChangeArrowheads="1"/>
          </p:cNvSpPr>
          <p:nvPr/>
        </p:nvSpPr>
        <p:spPr bwMode="auto">
          <a:xfrm>
            <a:off x="6254705" y="1751806"/>
            <a:ext cx="5210175" cy="2827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200000"/>
              </a:lnSpc>
            </a:pPr>
            <a:r>
              <a:rPr lang="en-US" altLang="zh-CN" sz="2800" b="1" dirty="0">
                <a:solidFill>
                  <a:srgbClr val="117A68"/>
                </a:solidFill>
                <a:sym typeface="Arial" panose="020B0604020202020204" pitchFamily="34" charset="0"/>
              </a:rPr>
              <a:t>wex-weapp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000" dirty="0">
                <a:solidFill>
                  <a:srgbClr val="7A8EA9"/>
                </a:solidFill>
                <a:sym typeface="Arial" panose="020B0604020202020204" pitchFamily="34" charset="0"/>
              </a:rPr>
              <a:t>小程序是一种新的开放能力，开发者可以快速地开发一个小程序。小程序可以在微信内被便捷地获取和传播，同时具有出色的使用体验。　　</a:t>
            </a:r>
            <a:r>
              <a:rPr lang="zh-CN" altLang="en-US" sz="2400" dirty="0">
                <a:solidFill>
                  <a:srgbClr val="7A8EA9"/>
                </a:solidFill>
                <a:sym typeface="Arial" panose="020B0604020202020204" pitchFamily="34" charset="0"/>
              </a:rPr>
              <a:t>　　</a:t>
            </a:r>
          </a:p>
        </p:txBody>
      </p:sp>
      <p:pic>
        <p:nvPicPr>
          <p:cNvPr id="4099" name="图片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624423">
            <a:off x="423863" y="1516063"/>
            <a:ext cx="5759450" cy="3421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0" name="文本框 5"/>
          <p:cNvSpPr txBox="1">
            <a:spLocks noChangeArrowheads="1"/>
          </p:cNvSpPr>
          <p:nvPr/>
        </p:nvSpPr>
        <p:spPr bwMode="auto">
          <a:xfrm>
            <a:off x="1250950" y="2717800"/>
            <a:ext cx="44450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6600" dirty="0">
                <a:solidFill>
                  <a:schemeClr val="bg1"/>
                </a:solidFill>
                <a:latin typeface="Impact" panose="020B0806030902050204" pitchFamily="34" charset="0"/>
              </a:rPr>
              <a:t>PREFACE </a:t>
            </a:r>
            <a:endParaRPr lang="zh-CN" altLang="en-US" sz="6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7" name="图片 2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2" t="9293" r="6709" b="5219"/>
          <a:stretch>
            <a:fillRect/>
          </a:stretch>
        </p:blipFill>
        <p:spPr bwMode="auto">
          <a:xfrm>
            <a:off x="261938" y="160338"/>
            <a:ext cx="725487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8" name="文本框 23"/>
          <p:cNvSpPr txBox="1">
            <a:spLocks noChangeArrowheads="1"/>
          </p:cNvSpPr>
          <p:nvPr/>
        </p:nvSpPr>
        <p:spPr bwMode="auto">
          <a:xfrm>
            <a:off x="987425" y="266700"/>
            <a:ext cx="276161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rgbClr val="117A68"/>
                </a:solidFill>
                <a:latin typeface="微软雅黑" panose="020B0503020204020204" pitchFamily="34" charset="-122"/>
              </a:rPr>
              <a:t>网络请求</a:t>
            </a:r>
          </a:p>
        </p:txBody>
      </p:sp>
      <p:sp>
        <p:nvSpPr>
          <p:cNvPr id="30729" name="文本框 24"/>
          <p:cNvSpPr txBox="1">
            <a:spLocks noChangeArrowheads="1"/>
          </p:cNvSpPr>
          <p:nvPr/>
        </p:nvSpPr>
        <p:spPr bwMode="auto">
          <a:xfrm>
            <a:off x="276226" y="267018"/>
            <a:ext cx="62706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2400" dirty="0">
                <a:solidFill>
                  <a:schemeClr val="bg1"/>
                </a:solidFill>
                <a:latin typeface="Impact" panose="020B0806030902050204" pitchFamily="34" charset="0"/>
              </a:rPr>
              <a:t>4.1</a:t>
            </a:r>
            <a:endParaRPr lang="zh-CN" altLang="en-US" sz="24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grpSp>
        <p:nvGrpSpPr>
          <p:cNvPr id="628" name="966a4184-93a3-4fa7-973f-19b23e98b075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053131F8-CDB4-4F75-9FA8-D2FA79D6F34E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534277" y="1041795"/>
            <a:ext cx="10828843" cy="5549187"/>
            <a:chOff x="-2" y="-1"/>
            <a:chExt cx="12956476" cy="6639483"/>
          </a:xfrm>
        </p:grpSpPr>
        <p:sp>
          <p:nvSpPr>
            <p:cNvPr id="629" name="í$1îḑe">
              <a:extLst>
                <a:ext uri="{FF2B5EF4-FFF2-40B4-BE49-F238E27FC236}">
                  <a16:creationId xmlns:a16="http://schemas.microsoft.com/office/drawing/2014/main" id="{FC61F62D-FA3F-49F7-8818-3C70B1B7FDF8}"/>
                </a:ext>
              </a:extLst>
            </p:cNvPr>
            <p:cNvSpPr/>
            <p:nvPr/>
          </p:nvSpPr>
          <p:spPr>
            <a:xfrm>
              <a:off x="4600095" y="4383666"/>
              <a:ext cx="3810001" cy="22558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792" y="0"/>
                  </a:moveTo>
                  <a:cubicBezTo>
                    <a:pt x="2468" y="0"/>
                    <a:pt x="2205" y="476"/>
                    <a:pt x="2205" y="1065"/>
                  </a:cubicBezTo>
                  <a:lnTo>
                    <a:pt x="2205" y="19736"/>
                  </a:lnTo>
                  <a:lnTo>
                    <a:pt x="0" y="19736"/>
                  </a:lnTo>
                  <a:cubicBezTo>
                    <a:pt x="38" y="20777"/>
                    <a:pt x="516" y="21600"/>
                    <a:pt x="1100" y="21600"/>
                  </a:cubicBezTo>
                  <a:lnTo>
                    <a:pt x="10799" y="21600"/>
                  </a:lnTo>
                  <a:lnTo>
                    <a:pt x="20500" y="21600"/>
                  </a:lnTo>
                  <a:cubicBezTo>
                    <a:pt x="21084" y="21600"/>
                    <a:pt x="21562" y="20777"/>
                    <a:pt x="21600" y="19736"/>
                  </a:cubicBezTo>
                  <a:lnTo>
                    <a:pt x="19400" y="19736"/>
                  </a:lnTo>
                  <a:lnTo>
                    <a:pt x="19400" y="1065"/>
                  </a:lnTo>
                  <a:cubicBezTo>
                    <a:pt x="19400" y="476"/>
                    <a:pt x="19138" y="0"/>
                    <a:pt x="18813" y="0"/>
                  </a:cubicBezTo>
                  <a:lnTo>
                    <a:pt x="10803" y="0"/>
                  </a:lnTo>
                  <a:lnTo>
                    <a:pt x="2792" y="0"/>
                  </a:lnTo>
                  <a:close/>
                  <a:moveTo>
                    <a:pt x="10780" y="265"/>
                  </a:moveTo>
                  <a:cubicBezTo>
                    <a:pt x="10849" y="265"/>
                    <a:pt x="10907" y="367"/>
                    <a:pt x="10907" y="493"/>
                  </a:cubicBezTo>
                  <a:cubicBezTo>
                    <a:pt x="10907" y="618"/>
                    <a:pt x="10849" y="720"/>
                    <a:pt x="10780" y="720"/>
                  </a:cubicBezTo>
                  <a:cubicBezTo>
                    <a:pt x="10711" y="720"/>
                    <a:pt x="10655" y="618"/>
                    <a:pt x="10655" y="493"/>
                  </a:cubicBezTo>
                  <a:cubicBezTo>
                    <a:pt x="10655" y="367"/>
                    <a:pt x="10711" y="265"/>
                    <a:pt x="10780" y="265"/>
                  </a:cubicBezTo>
                  <a:close/>
                  <a:moveTo>
                    <a:pt x="2792" y="1065"/>
                  </a:moveTo>
                  <a:lnTo>
                    <a:pt x="10803" y="1065"/>
                  </a:lnTo>
                  <a:lnTo>
                    <a:pt x="18813" y="1065"/>
                  </a:lnTo>
                  <a:lnTo>
                    <a:pt x="18813" y="1333"/>
                  </a:lnTo>
                  <a:lnTo>
                    <a:pt x="18813" y="19316"/>
                  </a:lnTo>
                  <a:lnTo>
                    <a:pt x="18813" y="19581"/>
                  </a:lnTo>
                  <a:lnTo>
                    <a:pt x="10803" y="19581"/>
                  </a:lnTo>
                  <a:lnTo>
                    <a:pt x="2792" y="19581"/>
                  </a:lnTo>
                  <a:lnTo>
                    <a:pt x="2792" y="19316"/>
                  </a:lnTo>
                  <a:lnTo>
                    <a:pt x="2792" y="1333"/>
                  </a:lnTo>
                  <a:lnTo>
                    <a:pt x="2792" y="1065"/>
                  </a:lnTo>
                  <a:close/>
                </a:path>
              </a:pathLst>
            </a:custGeom>
            <a:solidFill>
              <a:srgbClr val="999999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630" name="í$lide">
              <a:extLst>
                <a:ext uri="{FF2B5EF4-FFF2-40B4-BE49-F238E27FC236}">
                  <a16:creationId xmlns:a16="http://schemas.microsoft.com/office/drawing/2014/main" id="{D047CD57-B674-4A83-9D81-54B07125F41B}"/>
                </a:ext>
              </a:extLst>
            </p:cNvPr>
            <p:cNvGrpSpPr/>
            <p:nvPr/>
          </p:nvGrpSpPr>
          <p:grpSpPr>
            <a:xfrm>
              <a:off x="-2" y="-1"/>
              <a:ext cx="12956476" cy="4352520"/>
              <a:chOff x="-1" y="0"/>
              <a:chExt cx="12956476" cy="4352520"/>
            </a:xfrm>
          </p:grpSpPr>
          <p:sp>
            <p:nvSpPr>
              <p:cNvPr id="631" name="îṩľîḓè">
                <a:extLst>
                  <a:ext uri="{FF2B5EF4-FFF2-40B4-BE49-F238E27FC236}">
                    <a16:creationId xmlns:a16="http://schemas.microsoft.com/office/drawing/2014/main" id="{17DD470B-26B5-4175-9C0B-70EB9C64F2FF}"/>
                  </a:ext>
                </a:extLst>
              </p:cNvPr>
              <p:cNvSpPr/>
              <p:nvPr/>
            </p:nvSpPr>
            <p:spPr>
              <a:xfrm>
                <a:off x="4801810" y="1819474"/>
                <a:ext cx="508556" cy="44518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856" h="21029" extrusionOk="0">
                    <a:moveTo>
                      <a:pt x="20115" y="12466"/>
                    </a:moveTo>
                    <a:cubicBezTo>
                      <a:pt x="19732" y="10390"/>
                      <a:pt x="17957" y="9059"/>
                      <a:pt x="16157" y="9500"/>
                    </a:cubicBezTo>
                    <a:cubicBezTo>
                      <a:pt x="15676" y="9618"/>
                      <a:pt x="15243" y="9853"/>
                      <a:pt x="14872" y="10171"/>
                    </a:cubicBezTo>
                    <a:lnTo>
                      <a:pt x="17218" y="12800"/>
                    </a:lnTo>
                    <a:cubicBezTo>
                      <a:pt x="17383" y="12986"/>
                      <a:pt x="17387" y="13290"/>
                      <a:pt x="17227" y="13481"/>
                    </a:cubicBezTo>
                    <a:cubicBezTo>
                      <a:pt x="17066" y="13671"/>
                      <a:pt x="16803" y="13676"/>
                      <a:pt x="16637" y="13490"/>
                    </a:cubicBezTo>
                    <a:lnTo>
                      <a:pt x="14268" y="10834"/>
                    </a:lnTo>
                    <a:cubicBezTo>
                      <a:pt x="13652" y="11707"/>
                      <a:pt x="13371" y="12880"/>
                      <a:pt x="13589" y="14063"/>
                    </a:cubicBezTo>
                    <a:cubicBezTo>
                      <a:pt x="13972" y="16139"/>
                      <a:pt x="15747" y="17470"/>
                      <a:pt x="17547" y="17029"/>
                    </a:cubicBezTo>
                    <a:cubicBezTo>
                      <a:pt x="19346" y="16589"/>
                      <a:pt x="20498" y="14541"/>
                      <a:pt x="20115" y="12466"/>
                    </a:cubicBezTo>
                    <a:close/>
                    <a:moveTo>
                      <a:pt x="12445" y="7390"/>
                    </a:moveTo>
                    <a:lnTo>
                      <a:pt x="10862" y="7777"/>
                    </a:lnTo>
                    <a:cubicBezTo>
                      <a:pt x="10683" y="7821"/>
                      <a:pt x="10443" y="7721"/>
                      <a:pt x="10330" y="7554"/>
                    </a:cubicBezTo>
                    <a:lnTo>
                      <a:pt x="9382" y="6156"/>
                    </a:lnTo>
                    <a:lnTo>
                      <a:pt x="7858" y="9354"/>
                    </a:lnTo>
                    <a:cubicBezTo>
                      <a:pt x="7858" y="9354"/>
                      <a:pt x="8237" y="9436"/>
                      <a:pt x="8700" y="9536"/>
                    </a:cubicBezTo>
                    <a:lnTo>
                      <a:pt x="12662" y="8566"/>
                    </a:lnTo>
                    <a:cubicBezTo>
                      <a:pt x="12662" y="8566"/>
                      <a:pt x="12445" y="7390"/>
                      <a:pt x="12445" y="7390"/>
                    </a:cubicBezTo>
                    <a:close/>
                    <a:moveTo>
                      <a:pt x="12276" y="9645"/>
                    </a:moveTo>
                    <a:lnTo>
                      <a:pt x="10649" y="10043"/>
                    </a:lnTo>
                    <a:cubicBezTo>
                      <a:pt x="10837" y="10188"/>
                      <a:pt x="10975" y="10413"/>
                      <a:pt x="11024" y="10676"/>
                    </a:cubicBezTo>
                    <a:lnTo>
                      <a:pt x="11025" y="10675"/>
                    </a:lnTo>
                    <a:cubicBezTo>
                      <a:pt x="11025" y="10675"/>
                      <a:pt x="11166" y="11451"/>
                      <a:pt x="11342" y="12416"/>
                    </a:cubicBezTo>
                    <a:cubicBezTo>
                      <a:pt x="11342" y="12416"/>
                      <a:pt x="12276" y="9645"/>
                      <a:pt x="12276" y="9645"/>
                    </a:cubicBezTo>
                    <a:close/>
                    <a:moveTo>
                      <a:pt x="9392" y="11587"/>
                    </a:moveTo>
                    <a:cubicBezTo>
                      <a:pt x="9392" y="11587"/>
                      <a:pt x="7390" y="11287"/>
                      <a:pt x="6435" y="11138"/>
                    </a:cubicBezTo>
                    <a:lnTo>
                      <a:pt x="5956" y="12381"/>
                    </a:lnTo>
                    <a:cubicBezTo>
                      <a:pt x="6790" y="12920"/>
                      <a:pt x="7454" y="13798"/>
                      <a:pt x="7783" y="14892"/>
                    </a:cubicBezTo>
                    <a:lnTo>
                      <a:pt x="9906" y="14373"/>
                    </a:lnTo>
                    <a:cubicBezTo>
                      <a:pt x="9906" y="14373"/>
                      <a:pt x="9392" y="11587"/>
                      <a:pt x="9392" y="11587"/>
                    </a:cubicBezTo>
                    <a:close/>
                    <a:moveTo>
                      <a:pt x="7320" y="15990"/>
                    </a:moveTo>
                    <a:lnTo>
                      <a:pt x="4073" y="16785"/>
                    </a:lnTo>
                    <a:cubicBezTo>
                      <a:pt x="3848" y="16840"/>
                      <a:pt x="3626" y="16674"/>
                      <a:pt x="3578" y="16414"/>
                    </a:cubicBezTo>
                    <a:cubicBezTo>
                      <a:pt x="3557" y="16296"/>
                      <a:pt x="3576" y="16181"/>
                      <a:pt x="3622" y="16083"/>
                    </a:cubicBezTo>
                    <a:lnTo>
                      <a:pt x="3621" y="16082"/>
                    </a:lnTo>
                    <a:lnTo>
                      <a:pt x="4917" y="12711"/>
                    </a:lnTo>
                    <a:cubicBezTo>
                      <a:pt x="4410" y="12543"/>
                      <a:pt x="3861" y="12510"/>
                      <a:pt x="3309" y="12645"/>
                    </a:cubicBezTo>
                    <a:cubicBezTo>
                      <a:pt x="1510" y="13086"/>
                      <a:pt x="358" y="15133"/>
                      <a:pt x="741" y="17209"/>
                    </a:cubicBezTo>
                    <a:cubicBezTo>
                      <a:pt x="1124" y="19285"/>
                      <a:pt x="2899" y="20615"/>
                      <a:pt x="4699" y="20175"/>
                    </a:cubicBezTo>
                    <a:cubicBezTo>
                      <a:pt x="6388" y="19761"/>
                      <a:pt x="7507" y="17930"/>
                      <a:pt x="7320" y="15990"/>
                    </a:cubicBezTo>
                    <a:close/>
                    <a:moveTo>
                      <a:pt x="4700" y="15647"/>
                    </a:moveTo>
                    <a:lnTo>
                      <a:pt x="7121" y="15055"/>
                    </a:lnTo>
                    <a:cubicBezTo>
                      <a:pt x="6845" y="14210"/>
                      <a:pt x="6329" y="13528"/>
                      <a:pt x="5683" y="13093"/>
                    </a:cubicBezTo>
                    <a:cubicBezTo>
                      <a:pt x="5683" y="13093"/>
                      <a:pt x="4700" y="15647"/>
                      <a:pt x="4700" y="15647"/>
                    </a:cubicBezTo>
                    <a:close/>
                    <a:moveTo>
                      <a:pt x="20768" y="12306"/>
                    </a:moveTo>
                    <a:cubicBezTo>
                      <a:pt x="21228" y="14801"/>
                      <a:pt x="19848" y="17253"/>
                      <a:pt x="17686" y="17782"/>
                    </a:cubicBezTo>
                    <a:cubicBezTo>
                      <a:pt x="15523" y="18311"/>
                      <a:pt x="13397" y="16718"/>
                      <a:pt x="12936" y="14223"/>
                    </a:cubicBezTo>
                    <a:cubicBezTo>
                      <a:pt x="12670" y="12777"/>
                      <a:pt x="13022" y="11346"/>
                      <a:pt x="13786" y="10295"/>
                    </a:cubicBezTo>
                    <a:lnTo>
                      <a:pt x="13180" y="9616"/>
                    </a:lnTo>
                    <a:lnTo>
                      <a:pt x="11655" y="14141"/>
                    </a:lnTo>
                    <a:cubicBezTo>
                      <a:pt x="11845" y="15192"/>
                      <a:pt x="12003" y="16082"/>
                      <a:pt x="12002" y="16116"/>
                    </a:cubicBezTo>
                    <a:cubicBezTo>
                      <a:pt x="11988" y="16676"/>
                      <a:pt x="11582" y="17117"/>
                      <a:pt x="11096" y="17100"/>
                    </a:cubicBezTo>
                    <a:cubicBezTo>
                      <a:pt x="10682" y="17085"/>
                      <a:pt x="10344" y="16743"/>
                      <a:pt x="10261" y="16295"/>
                    </a:cubicBezTo>
                    <a:lnTo>
                      <a:pt x="10260" y="16295"/>
                    </a:lnTo>
                    <a:lnTo>
                      <a:pt x="10079" y="15314"/>
                    </a:lnTo>
                    <a:lnTo>
                      <a:pt x="7974" y="15829"/>
                    </a:lnTo>
                    <a:cubicBezTo>
                      <a:pt x="8237" y="18189"/>
                      <a:pt x="6891" y="20425"/>
                      <a:pt x="4838" y="20928"/>
                    </a:cubicBezTo>
                    <a:cubicBezTo>
                      <a:pt x="2675" y="21457"/>
                      <a:pt x="549" y="19863"/>
                      <a:pt x="88" y="17369"/>
                    </a:cubicBezTo>
                    <a:cubicBezTo>
                      <a:pt x="-372" y="14874"/>
                      <a:pt x="1008" y="12422"/>
                      <a:pt x="3170" y="11892"/>
                    </a:cubicBezTo>
                    <a:cubicBezTo>
                      <a:pt x="3866" y="11722"/>
                      <a:pt x="4557" y="11772"/>
                      <a:pt x="5191" y="12001"/>
                    </a:cubicBezTo>
                    <a:lnTo>
                      <a:pt x="5611" y="10908"/>
                    </a:lnTo>
                    <a:cubicBezTo>
                      <a:pt x="5188" y="10637"/>
                      <a:pt x="4908" y="10111"/>
                      <a:pt x="4924" y="9516"/>
                    </a:cubicBezTo>
                    <a:cubicBezTo>
                      <a:pt x="4931" y="9235"/>
                      <a:pt x="5004" y="8976"/>
                      <a:pt x="5123" y="8753"/>
                    </a:cubicBezTo>
                    <a:lnTo>
                      <a:pt x="5122" y="8753"/>
                    </a:lnTo>
                    <a:lnTo>
                      <a:pt x="7375" y="4249"/>
                    </a:lnTo>
                    <a:lnTo>
                      <a:pt x="7375" y="4250"/>
                    </a:lnTo>
                    <a:cubicBezTo>
                      <a:pt x="7591" y="3700"/>
                      <a:pt x="8076" y="3326"/>
                      <a:pt x="8631" y="3346"/>
                    </a:cubicBezTo>
                    <a:cubicBezTo>
                      <a:pt x="9070" y="3361"/>
                      <a:pt x="9452" y="3620"/>
                      <a:pt x="9685" y="4006"/>
                    </a:cubicBezTo>
                    <a:lnTo>
                      <a:pt x="9686" y="4006"/>
                    </a:lnTo>
                    <a:lnTo>
                      <a:pt x="11018" y="6165"/>
                    </a:lnTo>
                    <a:lnTo>
                      <a:pt x="12915" y="5701"/>
                    </a:lnTo>
                    <a:cubicBezTo>
                      <a:pt x="13275" y="5613"/>
                      <a:pt x="13630" y="5878"/>
                      <a:pt x="13706" y="6294"/>
                    </a:cubicBezTo>
                    <a:cubicBezTo>
                      <a:pt x="13778" y="6683"/>
                      <a:pt x="13580" y="7062"/>
                      <a:pt x="13259" y="7182"/>
                    </a:cubicBezTo>
                    <a:lnTo>
                      <a:pt x="13534" y="8671"/>
                    </a:lnTo>
                    <a:lnTo>
                      <a:pt x="14385" y="9625"/>
                    </a:lnTo>
                    <a:cubicBezTo>
                      <a:pt x="14850" y="9205"/>
                      <a:pt x="15402" y="8898"/>
                      <a:pt x="16018" y="8747"/>
                    </a:cubicBezTo>
                    <a:cubicBezTo>
                      <a:pt x="18181" y="8217"/>
                      <a:pt x="20307" y="9811"/>
                      <a:pt x="20768" y="12306"/>
                    </a:cubicBezTo>
                    <a:close/>
                    <a:moveTo>
                      <a:pt x="8795" y="1859"/>
                    </a:moveTo>
                    <a:cubicBezTo>
                      <a:pt x="8642" y="1027"/>
                      <a:pt x="9102" y="210"/>
                      <a:pt x="9823" y="34"/>
                    </a:cubicBezTo>
                    <a:cubicBezTo>
                      <a:pt x="10543" y="-143"/>
                      <a:pt x="11252" y="388"/>
                      <a:pt x="11406" y="1220"/>
                    </a:cubicBezTo>
                    <a:cubicBezTo>
                      <a:pt x="11559" y="2051"/>
                      <a:pt x="11099" y="2869"/>
                      <a:pt x="10378" y="3045"/>
                    </a:cubicBezTo>
                    <a:cubicBezTo>
                      <a:pt x="9658" y="3222"/>
                      <a:pt x="8949" y="2690"/>
                      <a:pt x="8795" y="1859"/>
                    </a:cubicBezTo>
                    <a:close/>
                  </a:path>
                </a:pathLst>
              </a:custGeom>
              <a:solidFill>
                <a:srgbClr val="B9B9B9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2" name="íśļíḋè">
                <a:extLst>
                  <a:ext uri="{FF2B5EF4-FFF2-40B4-BE49-F238E27FC236}">
                    <a16:creationId xmlns:a16="http://schemas.microsoft.com/office/drawing/2014/main" id="{AE9209B9-1F81-4379-993C-2AC57CC911D2}"/>
                  </a:ext>
                </a:extLst>
              </p:cNvPr>
              <p:cNvSpPr/>
              <p:nvPr/>
            </p:nvSpPr>
            <p:spPr>
              <a:xfrm>
                <a:off x="6171206" y="2433522"/>
                <a:ext cx="302935" cy="3612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9543" y="12242"/>
                    </a:moveTo>
                    <a:cubicBezTo>
                      <a:pt x="19543" y="12836"/>
                      <a:pt x="18964" y="13322"/>
                      <a:pt x="18257" y="13322"/>
                    </a:cubicBezTo>
                    <a:lnTo>
                      <a:pt x="3343" y="13322"/>
                    </a:lnTo>
                    <a:cubicBezTo>
                      <a:pt x="2636" y="13322"/>
                      <a:pt x="2057" y="12836"/>
                      <a:pt x="2057" y="12242"/>
                    </a:cubicBezTo>
                    <a:lnTo>
                      <a:pt x="2057" y="4322"/>
                    </a:lnTo>
                    <a:cubicBezTo>
                      <a:pt x="2057" y="3728"/>
                      <a:pt x="2636" y="3242"/>
                      <a:pt x="3343" y="3242"/>
                    </a:cubicBezTo>
                    <a:lnTo>
                      <a:pt x="18257" y="3242"/>
                    </a:lnTo>
                    <a:cubicBezTo>
                      <a:pt x="18964" y="3242"/>
                      <a:pt x="19543" y="3728"/>
                      <a:pt x="19543" y="4322"/>
                    </a:cubicBezTo>
                    <a:cubicBezTo>
                      <a:pt x="19543" y="4322"/>
                      <a:pt x="19543" y="12242"/>
                      <a:pt x="19543" y="12242"/>
                    </a:cubicBezTo>
                    <a:close/>
                    <a:moveTo>
                      <a:pt x="17743" y="18146"/>
                    </a:moveTo>
                    <a:cubicBezTo>
                      <a:pt x="16891" y="18146"/>
                      <a:pt x="16200" y="17566"/>
                      <a:pt x="16200" y="16850"/>
                    </a:cubicBezTo>
                    <a:cubicBezTo>
                      <a:pt x="16200" y="16134"/>
                      <a:pt x="16891" y="15554"/>
                      <a:pt x="17743" y="15554"/>
                    </a:cubicBezTo>
                    <a:cubicBezTo>
                      <a:pt x="18594" y="15554"/>
                      <a:pt x="19285" y="16134"/>
                      <a:pt x="19285" y="16850"/>
                    </a:cubicBezTo>
                    <a:cubicBezTo>
                      <a:pt x="19285" y="17566"/>
                      <a:pt x="18594" y="18146"/>
                      <a:pt x="17743" y="18146"/>
                    </a:cubicBezTo>
                    <a:close/>
                    <a:moveTo>
                      <a:pt x="3857" y="18146"/>
                    </a:moveTo>
                    <a:cubicBezTo>
                      <a:pt x="3005" y="18146"/>
                      <a:pt x="2315" y="17566"/>
                      <a:pt x="2315" y="16850"/>
                    </a:cubicBezTo>
                    <a:cubicBezTo>
                      <a:pt x="2315" y="16134"/>
                      <a:pt x="3005" y="15554"/>
                      <a:pt x="3857" y="15554"/>
                    </a:cubicBezTo>
                    <a:cubicBezTo>
                      <a:pt x="4709" y="15554"/>
                      <a:pt x="5400" y="16134"/>
                      <a:pt x="5400" y="16850"/>
                    </a:cubicBezTo>
                    <a:cubicBezTo>
                      <a:pt x="5400" y="17566"/>
                      <a:pt x="4709" y="18146"/>
                      <a:pt x="3857" y="18146"/>
                    </a:cubicBezTo>
                    <a:close/>
                    <a:moveTo>
                      <a:pt x="5657" y="1513"/>
                    </a:moveTo>
                    <a:cubicBezTo>
                      <a:pt x="5657" y="1275"/>
                      <a:pt x="5889" y="1081"/>
                      <a:pt x="6171" y="1081"/>
                    </a:cubicBezTo>
                    <a:lnTo>
                      <a:pt x="15429" y="1081"/>
                    </a:lnTo>
                    <a:cubicBezTo>
                      <a:pt x="15711" y="1081"/>
                      <a:pt x="15943" y="1275"/>
                      <a:pt x="15943" y="1513"/>
                    </a:cubicBezTo>
                    <a:lnTo>
                      <a:pt x="15943" y="1729"/>
                    </a:lnTo>
                    <a:cubicBezTo>
                      <a:pt x="15943" y="1967"/>
                      <a:pt x="15711" y="2161"/>
                      <a:pt x="15429" y="2161"/>
                    </a:cubicBezTo>
                    <a:lnTo>
                      <a:pt x="6171" y="2161"/>
                    </a:lnTo>
                    <a:cubicBezTo>
                      <a:pt x="5889" y="2161"/>
                      <a:pt x="5657" y="1967"/>
                      <a:pt x="5657" y="1729"/>
                    </a:cubicBezTo>
                    <a:cubicBezTo>
                      <a:pt x="5657" y="1729"/>
                      <a:pt x="5657" y="1513"/>
                      <a:pt x="5657" y="1513"/>
                    </a:cubicBezTo>
                    <a:close/>
                    <a:moveTo>
                      <a:pt x="20314" y="0"/>
                    </a:moveTo>
                    <a:lnTo>
                      <a:pt x="1286" y="0"/>
                    </a:lnTo>
                    <a:cubicBezTo>
                      <a:pt x="579" y="0"/>
                      <a:pt x="0" y="486"/>
                      <a:pt x="0" y="1080"/>
                    </a:cubicBezTo>
                    <a:lnTo>
                      <a:pt x="0" y="18360"/>
                    </a:lnTo>
                    <a:cubicBezTo>
                      <a:pt x="0" y="18954"/>
                      <a:pt x="579" y="19440"/>
                      <a:pt x="1286" y="19440"/>
                    </a:cubicBezTo>
                    <a:lnTo>
                      <a:pt x="1800" y="19440"/>
                    </a:lnTo>
                    <a:cubicBezTo>
                      <a:pt x="1800" y="19440"/>
                      <a:pt x="1800" y="20498"/>
                      <a:pt x="1800" y="20520"/>
                    </a:cubicBezTo>
                    <a:cubicBezTo>
                      <a:pt x="1800" y="21114"/>
                      <a:pt x="2379" y="21600"/>
                      <a:pt x="3086" y="21600"/>
                    </a:cubicBezTo>
                    <a:lnTo>
                      <a:pt x="4629" y="21600"/>
                    </a:lnTo>
                    <a:cubicBezTo>
                      <a:pt x="5336" y="21600"/>
                      <a:pt x="5915" y="21114"/>
                      <a:pt x="5915" y="20520"/>
                    </a:cubicBezTo>
                    <a:cubicBezTo>
                      <a:pt x="5915" y="20498"/>
                      <a:pt x="5915" y="19440"/>
                      <a:pt x="5915" y="19440"/>
                    </a:cubicBezTo>
                    <a:lnTo>
                      <a:pt x="15685" y="19440"/>
                    </a:lnTo>
                    <a:cubicBezTo>
                      <a:pt x="15685" y="19440"/>
                      <a:pt x="15685" y="20498"/>
                      <a:pt x="15685" y="20520"/>
                    </a:cubicBezTo>
                    <a:cubicBezTo>
                      <a:pt x="15685" y="21114"/>
                      <a:pt x="16264" y="21600"/>
                      <a:pt x="16971" y="21600"/>
                    </a:cubicBezTo>
                    <a:lnTo>
                      <a:pt x="18514" y="21600"/>
                    </a:lnTo>
                    <a:cubicBezTo>
                      <a:pt x="19221" y="21600"/>
                      <a:pt x="19800" y="21114"/>
                      <a:pt x="19800" y="20520"/>
                    </a:cubicBezTo>
                    <a:cubicBezTo>
                      <a:pt x="19800" y="20498"/>
                      <a:pt x="19800" y="19440"/>
                      <a:pt x="19800" y="19440"/>
                    </a:cubicBezTo>
                    <a:lnTo>
                      <a:pt x="20314" y="19440"/>
                    </a:lnTo>
                    <a:cubicBezTo>
                      <a:pt x="21021" y="19440"/>
                      <a:pt x="21600" y="18954"/>
                      <a:pt x="21600" y="18360"/>
                    </a:cubicBezTo>
                    <a:lnTo>
                      <a:pt x="21600" y="1080"/>
                    </a:lnTo>
                    <a:cubicBezTo>
                      <a:pt x="21600" y="486"/>
                      <a:pt x="21021" y="0"/>
                      <a:pt x="20314" y="0"/>
                    </a:cubicBezTo>
                    <a:close/>
                  </a:path>
                </a:pathLst>
              </a:custGeom>
              <a:solidFill>
                <a:srgbClr val="B9B9B9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3" name="ïşḻîḓè">
                <a:extLst>
                  <a:ext uri="{FF2B5EF4-FFF2-40B4-BE49-F238E27FC236}">
                    <a16:creationId xmlns:a16="http://schemas.microsoft.com/office/drawing/2014/main" id="{7C01FDA5-D3A1-4931-8F9F-9EF1E5C374DA}"/>
                  </a:ext>
                </a:extLst>
              </p:cNvPr>
              <p:cNvSpPr/>
              <p:nvPr/>
            </p:nvSpPr>
            <p:spPr>
              <a:xfrm>
                <a:off x="6900846" y="1778966"/>
                <a:ext cx="279948" cy="55989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250" y="4050"/>
                    </a:moveTo>
                    <a:lnTo>
                      <a:pt x="1618" y="4050"/>
                    </a:lnTo>
                    <a:lnTo>
                      <a:pt x="1618" y="17550"/>
                    </a:lnTo>
                    <a:lnTo>
                      <a:pt x="20250" y="17550"/>
                    </a:lnTo>
                    <a:lnTo>
                      <a:pt x="20250" y="4050"/>
                    </a:lnTo>
                    <a:close/>
                    <a:moveTo>
                      <a:pt x="14175" y="2025"/>
                    </a:moveTo>
                    <a:lnTo>
                      <a:pt x="7425" y="2025"/>
                    </a:lnTo>
                    <a:cubicBezTo>
                      <a:pt x="7052" y="2025"/>
                      <a:pt x="6750" y="2176"/>
                      <a:pt x="6750" y="2363"/>
                    </a:cubicBezTo>
                    <a:cubicBezTo>
                      <a:pt x="6750" y="2549"/>
                      <a:pt x="7052" y="2700"/>
                      <a:pt x="7425" y="2700"/>
                    </a:cubicBezTo>
                    <a:lnTo>
                      <a:pt x="14175" y="2700"/>
                    </a:lnTo>
                    <a:cubicBezTo>
                      <a:pt x="14548" y="2700"/>
                      <a:pt x="14850" y="2549"/>
                      <a:pt x="14850" y="2363"/>
                    </a:cubicBezTo>
                    <a:cubicBezTo>
                      <a:pt x="14850" y="2176"/>
                      <a:pt x="14548" y="2025"/>
                      <a:pt x="14175" y="2025"/>
                    </a:cubicBezTo>
                    <a:close/>
                    <a:moveTo>
                      <a:pt x="11475" y="20250"/>
                    </a:moveTo>
                    <a:cubicBezTo>
                      <a:pt x="12593" y="20250"/>
                      <a:pt x="13500" y="19797"/>
                      <a:pt x="13500" y="19238"/>
                    </a:cubicBezTo>
                    <a:cubicBezTo>
                      <a:pt x="13500" y="18678"/>
                      <a:pt x="12593" y="18225"/>
                      <a:pt x="11475" y="18225"/>
                    </a:cubicBezTo>
                    <a:cubicBezTo>
                      <a:pt x="10357" y="18225"/>
                      <a:pt x="9450" y="18678"/>
                      <a:pt x="9450" y="19238"/>
                    </a:cubicBezTo>
                    <a:cubicBezTo>
                      <a:pt x="9450" y="19797"/>
                      <a:pt x="10357" y="20250"/>
                      <a:pt x="11475" y="20250"/>
                    </a:cubicBezTo>
                    <a:close/>
                    <a:moveTo>
                      <a:pt x="18900" y="21600"/>
                    </a:moveTo>
                    <a:lnTo>
                      <a:pt x="2700" y="21600"/>
                    </a:lnTo>
                    <a:cubicBezTo>
                      <a:pt x="1954" y="21600"/>
                      <a:pt x="1279" y="21449"/>
                      <a:pt x="791" y="21205"/>
                    </a:cubicBezTo>
                    <a:cubicBezTo>
                      <a:pt x="302" y="20960"/>
                      <a:pt x="0" y="20623"/>
                      <a:pt x="0" y="20250"/>
                    </a:cubicBezTo>
                    <a:lnTo>
                      <a:pt x="0" y="1350"/>
                    </a:lnTo>
                    <a:cubicBezTo>
                      <a:pt x="0" y="977"/>
                      <a:pt x="302" y="640"/>
                      <a:pt x="791" y="395"/>
                    </a:cubicBezTo>
                    <a:cubicBezTo>
                      <a:pt x="1279" y="151"/>
                      <a:pt x="1954" y="0"/>
                      <a:pt x="2700" y="0"/>
                    </a:cubicBezTo>
                    <a:lnTo>
                      <a:pt x="18900" y="0"/>
                    </a:lnTo>
                    <a:cubicBezTo>
                      <a:pt x="19646" y="0"/>
                      <a:pt x="20321" y="151"/>
                      <a:pt x="20809" y="395"/>
                    </a:cubicBezTo>
                    <a:cubicBezTo>
                      <a:pt x="21298" y="640"/>
                      <a:pt x="21600" y="977"/>
                      <a:pt x="21600" y="1350"/>
                    </a:cubicBezTo>
                    <a:lnTo>
                      <a:pt x="21600" y="20250"/>
                    </a:lnTo>
                    <a:cubicBezTo>
                      <a:pt x="21600" y="20623"/>
                      <a:pt x="21298" y="20960"/>
                      <a:pt x="20809" y="21205"/>
                    </a:cubicBezTo>
                    <a:cubicBezTo>
                      <a:pt x="20321" y="21449"/>
                      <a:pt x="19646" y="21600"/>
                      <a:pt x="18900" y="21600"/>
                    </a:cubicBezTo>
                    <a:close/>
                  </a:path>
                </a:pathLst>
              </a:custGeom>
              <a:solidFill>
                <a:srgbClr val="B9B9B9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4" name="iṣḻíḑê">
                <a:extLst>
                  <a:ext uri="{FF2B5EF4-FFF2-40B4-BE49-F238E27FC236}">
                    <a16:creationId xmlns:a16="http://schemas.microsoft.com/office/drawing/2014/main" id="{6ED684C6-04E8-403B-8E7B-821A4F17BE91}"/>
                  </a:ext>
                </a:extLst>
              </p:cNvPr>
              <p:cNvSpPr/>
              <p:nvPr/>
            </p:nvSpPr>
            <p:spPr>
              <a:xfrm>
                <a:off x="6656655" y="2508406"/>
                <a:ext cx="541023" cy="40641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4377" y="10069"/>
                    </a:moveTo>
                    <a:cubicBezTo>
                      <a:pt x="13591" y="10069"/>
                      <a:pt x="12956" y="9222"/>
                      <a:pt x="12956" y="8178"/>
                    </a:cubicBezTo>
                    <a:cubicBezTo>
                      <a:pt x="12956" y="7133"/>
                      <a:pt x="13591" y="6286"/>
                      <a:pt x="14377" y="6286"/>
                    </a:cubicBezTo>
                    <a:cubicBezTo>
                      <a:pt x="15161" y="6286"/>
                      <a:pt x="15797" y="7133"/>
                      <a:pt x="15797" y="8178"/>
                    </a:cubicBezTo>
                    <a:cubicBezTo>
                      <a:pt x="15797" y="9222"/>
                      <a:pt x="15161" y="10069"/>
                      <a:pt x="14377" y="10069"/>
                    </a:cubicBezTo>
                    <a:close/>
                    <a:moveTo>
                      <a:pt x="9355" y="17542"/>
                    </a:moveTo>
                    <a:lnTo>
                      <a:pt x="6514" y="17542"/>
                    </a:lnTo>
                    <a:lnTo>
                      <a:pt x="6514" y="13759"/>
                    </a:lnTo>
                    <a:lnTo>
                      <a:pt x="9355" y="13759"/>
                    </a:lnTo>
                    <a:cubicBezTo>
                      <a:pt x="9355" y="13759"/>
                      <a:pt x="9355" y="17542"/>
                      <a:pt x="9355" y="17542"/>
                    </a:cubicBezTo>
                    <a:close/>
                    <a:moveTo>
                      <a:pt x="4885" y="17542"/>
                    </a:moveTo>
                    <a:lnTo>
                      <a:pt x="2045" y="17542"/>
                    </a:lnTo>
                    <a:lnTo>
                      <a:pt x="2045" y="13759"/>
                    </a:lnTo>
                    <a:lnTo>
                      <a:pt x="4885" y="13759"/>
                    </a:lnTo>
                    <a:cubicBezTo>
                      <a:pt x="4885" y="13759"/>
                      <a:pt x="4885" y="17542"/>
                      <a:pt x="4885" y="17542"/>
                    </a:cubicBezTo>
                    <a:close/>
                    <a:moveTo>
                      <a:pt x="14377" y="1737"/>
                    </a:moveTo>
                    <a:lnTo>
                      <a:pt x="7198" y="11684"/>
                    </a:lnTo>
                    <a:lnTo>
                      <a:pt x="624" y="11684"/>
                    </a:lnTo>
                    <a:lnTo>
                      <a:pt x="624" y="21600"/>
                    </a:lnTo>
                    <a:lnTo>
                      <a:pt x="12488" y="21600"/>
                    </a:lnTo>
                    <a:lnTo>
                      <a:pt x="12488" y="13750"/>
                    </a:lnTo>
                    <a:lnTo>
                      <a:pt x="16265" y="13750"/>
                    </a:lnTo>
                    <a:lnTo>
                      <a:pt x="16265" y="21600"/>
                    </a:lnTo>
                    <a:lnTo>
                      <a:pt x="20961" y="21600"/>
                    </a:lnTo>
                    <a:lnTo>
                      <a:pt x="20961" y="11747"/>
                    </a:lnTo>
                    <a:lnTo>
                      <a:pt x="21600" y="11747"/>
                    </a:lnTo>
                    <a:cubicBezTo>
                      <a:pt x="21600" y="11747"/>
                      <a:pt x="14377" y="1737"/>
                      <a:pt x="14377" y="1737"/>
                    </a:cubicBezTo>
                    <a:close/>
                    <a:moveTo>
                      <a:pt x="21585" y="9988"/>
                    </a:moveTo>
                    <a:lnTo>
                      <a:pt x="21585" y="10640"/>
                    </a:lnTo>
                    <a:lnTo>
                      <a:pt x="14376" y="652"/>
                    </a:lnTo>
                    <a:lnTo>
                      <a:pt x="6905" y="11004"/>
                    </a:lnTo>
                    <a:lnTo>
                      <a:pt x="0" y="11004"/>
                    </a:lnTo>
                    <a:lnTo>
                      <a:pt x="4124" y="5099"/>
                    </a:lnTo>
                    <a:lnTo>
                      <a:pt x="10696" y="5099"/>
                    </a:lnTo>
                    <a:lnTo>
                      <a:pt x="14376" y="0"/>
                    </a:lnTo>
                    <a:cubicBezTo>
                      <a:pt x="14376" y="0"/>
                      <a:pt x="21585" y="9988"/>
                      <a:pt x="21585" y="9988"/>
                    </a:cubicBezTo>
                    <a:close/>
                  </a:path>
                </a:pathLst>
              </a:custGeom>
              <a:solidFill>
                <a:srgbClr val="B9B9B9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5" name="iṡḷïḋé">
                <a:extLst>
                  <a:ext uri="{FF2B5EF4-FFF2-40B4-BE49-F238E27FC236}">
                    <a16:creationId xmlns:a16="http://schemas.microsoft.com/office/drawing/2014/main" id="{5F636F9C-12C7-4B79-9FC9-F81E608946C3}"/>
                  </a:ext>
                </a:extLst>
              </p:cNvPr>
              <p:cNvSpPr/>
              <p:nvPr/>
            </p:nvSpPr>
            <p:spPr>
              <a:xfrm>
                <a:off x="7212370" y="2200769"/>
                <a:ext cx="445844" cy="39311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65" h="21448" extrusionOk="0">
                    <a:moveTo>
                      <a:pt x="1162" y="1839"/>
                    </a:moveTo>
                    <a:cubicBezTo>
                      <a:pt x="454" y="1924"/>
                      <a:pt x="-67" y="2640"/>
                      <a:pt x="7" y="3442"/>
                    </a:cubicBezTo>
                    <a:lnTo>
                      <a:pt x="1557" y="20144"/>
                    </a:lnTo>
                    <a:cubicBezTo>
                      <a:pt x="1631" y="20947"/>
                      <a:pt x="2272" y="21524"/>
                      <a:pt x="2980" y="21440"/>
                    </a:cubicBezTo>
                    <a:lnTo>
                      <a:pt x="19632" y="19456"/>
                    </a:lnTo>
                    <a:cubicBezTo>
                      <a:pt x="20339" y="19372"/>
                      <a:pt x="20850" y="18657"/>
                      <a:pt x="20776" y="17855"/>
                    </a:cubicBezTo>
                    <a:lnTo>
                      <a:pt x="20372" y="13497"/>
                    </a:lnTo>
                    <a:lnTo>
                      <a:pt x="15892" y="14031"/>
                    </a:lnTo>
                    <a:cubicBezTo>
                      <a:pt x="15184" y="14115"/>
                      <a:pt x="14553" y="13536"/>
                      <a:pt x="14479" y="12734"/>
                    </a:cubicBezTo>
                    <a:lnTo>
                      <a:pt x="14209" y="9825"/>
                    </a:lnTo>
                    <a:cubicBezTo>
                      <a:pt x="14135" y="9023"/>
                      <a:pt x="14646" y="8308"/>
                      <a:pt x="15353" y="8224"/>
                    </a:cubicBezTo>
                    <a:lnTo>
                      <a:pt x="19833" y="7690"/>
                    </a:lnTo>
                    <a:lnTo>
                      <a:pt x="19497" y="4062"/>
                    </a:lnTo>
                    <a:cubicBezTo>
                      <a:pt x="19422" y="3260"/>
                      <a:pt x="18790" y="2669"/>
                      <a:pt x="18083" y="2754"/>
                    </a:cubicBezTo>
                    <a:lnTo>
                      <a:pt x="17948" y="1305"/>
                    </a:lnTo>
                    <a:cubicBezTo>
                      <a:pt x="17874" y="503"/>
                      <a:pt x="17243" y="-76"/>
                      <a:pt x="16535" y="8"/>
                    </a:cubicBezTo>
                    <a:lnTo>
                      <a:pt x="1162" y="1839"/>
                    </a:lnTo>
                    <a:close/>
                    <a:moveTo>
                      <a:pt x="1930" y="3213"/>
                    </a:moveTo>
                    <a:lnTo>
                      <a:pt x="15381" y="1611"/>
                    </a:lnTo>
                    <a:cubicBezTo>
                      <a:pt x="15381" y="1611"/>
                      <a:pt x="16670" y="1454"/>
                      <a:pt x="16804" y="2906"/>
                    </a:cubicBezTo>
                    <a:lnTo>
                      <a:pt x="2065" y="4661"/>
                    </a:lnTo>
                    <a:cubicBezTo>
                      <a:pt x="1711" y="4704"/>
                      <a:pt x="1401" y="4420"/>
                      <a:pt x="1364" y="4018"/>
                    </a:cubicBezTo>
                    <a:cubicBezTo>
                      <a:pt x="1327" y="3618"/>
                      <a:pt x="1577" y="3255"/>
                      <a:pt x="1930" y="3213"/>
                    </a:cubicBezTo>
                    <a:close/>
                    <a:moveTo>
                      <a:pt x="16055" y="8878"/>
                    </a:moveTo>
                    <a:cubicBezTo>
                      <a:pt x="15347" y="8963"/>
                      <a:pt x="14836" y="9677"/>
                      <a:pt x="14911" y="10479"/>
                    </a:cubicBezTo>
                    <a:lnTo>
                      <a:pt x="15045" y="11928"/>
                    </a:lnTo>
                    <a:cubicBezTo>
                      <a:pt x="15120" y="12730"/>
                      <a:pt x="15751" y="13309"/>
                      <a:pt x="16458" y="13225"/>
                    </a:cubicBezTo>
                    <a:lnTo>
                      <a:pt x="20304" y="12767"/>
                    </a:lnTo>
                    <a:cubicBezTo>
                      <a:pt x="21012" y="12682"/>
                      <a:pt x="21533" y="11966"/>
                      <a:pt x="21459" y="11164"/>
                    </a:cubicBezTo>
                    <a:lnTo>
                      <a:pt x="21324" y="9716"/>
                    </a:lnTo>
                    <a:cubicBezTo>
                      <a:pt x="21250" y="8913"/>
                      <a:pt x="20608" y="8336"/>
                      <a:pt x="19901" y="8420"/>
                    </a:cubicBezTo>
                    <a:lnTo>
                      <a:pt x="16055" y="8878"/>
                    </a:lnTo>
                    <a:close/>
                    <a:moveTo>
                      <a:pt x="16834" y="10250"/>
                    </a:moveTo>
                    <a:cubicBezTo>
                      <a:pt x="17188" y="10208"/>
                      <a:pt x="17508" y="10491"/>
                      <a:pt x="17545" y="10892"/>
                    </a:cubicBezTo>
                    <a:cubicBezTo>
                      <a:pt x="17582" y="11293"/>
                      <a:pt x="17322" y="11657"/>
                      <a:pt x="16968" y="11699"/>
                    </a:cubicBezTo>
                    <a:cubicBezTo>
                      <a:pt x="16614" y="11741"/>
                      <a:pt x="16293" y="11447"/>
                      <a:pt x="16256" y="11046"/>
                    </a:cubicBezTo>
                    <a:cubicBezTo>
                      <a:pt x="16219" y="10644"/>
                      <a:pt x="16480" y="10293"/>
                      <a:pt x="16834" y="10250"/>
                    </a:cubicBezTo>
                    <a:close/>
                  </a:path>
                </a:pathLst>
              </a:custGeom>
              <a:solidFill>
                <a:srgbClr val="3197E0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6" name="iSļíḑé">
                <a:extLst>
                  <a:ext uri="{FF2B5EF4-FFF2-40B4-BE49-F238E27FC236}">
                    <a16:creationId xmlns:a16="http://schemas.microsoft.com/office/drawing/2014/main" id="{D5CA1267-37E6-4206-BF84-1B6BE8A6CA88}"/>
                  </a:ext>
                </a:extLst>
              </p:cNvPr>
              <p:cNvSpPr/>
              <p:nvPr/>
            </p:nvSpPr>
            <p:spPr>
              <a:xfrm>
                <a:off x="5297821" y="3182313"/>
                <a:ext cx="581911" cy="38679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423" extrusionOk="0">
                    <a:moveTo>
                      <a:pt x="17523" y="7527"/>
                    </a:moveTo>
                    <a:lnTo>
                      <a:pt x="16892" y="5510"/>
                    </a:lnTo>
                    <a:lnTo>
                      <a:pt x="16892" y="5510"/>
                    </a:lnTo>
                    <a:cubicBezTo>
                      <a:pt x="16891" y="5509"/>
                      <a:pt x="16891" y="5507"/>
                      <a:pt x="16891" y="5505"/>
                    </a:cubicBezTo>
                    <a:cubicBezTo>
                      <a:pt x="16543" y="4391"/>
                      <a:pt x="13689" y="5277"/>
                      <a:pt x="10517" y="7484"/>
                    </a:cubicBezTo>
                    <a:cubicBezTo>
                      <a:pt x="7344" y="9692"/>
                      <a:pt x="5056" y="12384"/>
                      <a:pt x="5404" y="13498"/>
                    </a:cubicBezTo>
                    <a:cubicBezTo>
                      <a:pt x="5404" y="13499"/>
                      <a:pt x="5405" y="13501"/>
                      <a:pt x="5405" y="13502"/>
                    </a:cubicBezTo>
                    <a:lnTo>
                      <a:pt x="5405" y="13503"/>
                    </a:lnTo>
                    <a:lnTo>
                      <a:pt x="5495" y="13791"/>
                    </a:lnTo>
                    <a:lnTo>
                      <a:pt x="0" y="14107"/>
                    </a:lnTo>
                    <a:lnTo>
                      <a:pt x="8178" y="0"/>
                    </a:lnTo>
                    <a:lnTo>
                      <a:pt x="21600" y="1182"/>
                    </a:lnTo>
                    <a:cubicBezTo>
                      <a:pt x="21600" y="1182"/>
                      <a:pt x="17523" y="7527"/>
                      <a:pt x="17523" y="7527"/>
                    </a:cubicBezTo>
                    <a:close/>
                    <a:moveTo>
                      <a:pt x="5685" y="19621"/>
                    </a:moveTo>
                    <a:cubicBezTo>
                      <a:pt x="5884" y="20257"/>
                      <a:pt x="5703" y="21011"/>
                      <a:pt x="5280" y="21306"/>
                    </a:cubicBezTo>
                    <a:cubicBezTo>
                      <a:pt x="4857" y="21600"/>
                      <a:pt x="4353" y="21323"/>
                      <a:pt x="4154" y="20686"/>
                    </a:cubicBezTo>
                    <a:cubicBezTo>
                      <a:pt x="4021" y="20261"/>
                      <a:pt x="4061" y="19785"/>
                      <a:pt x="4227" y="19427"/>
                    </a:cubicBezTo>
                    <a:lnTo>
                      <a:pt x="2645" y="14366"/>
                    </a:lnTo>
                    <a:lnTo>
                      <a:pt x="3561" y="14314"/>
                    </a:lnTo>
                    <a:lnTo>
                      <a:pt x="4992" y="18894"/>
                    </a:lnTo>
                    <a:cubicBezTo>
                      <a:pt x="5283" y="18935"/>
                      <a:pt x="5552" y="19195"/>
                      <a:pt x="5685" y="19621"/>
                    </a:cubicBezTo>
                    <a:close/>
                    <a:moveTo>
                      <a:pt x="17927" y="11804"/>
                    </a:moveTo>
                    <a:lnTo>
                      <a:pt x="16207" y="6303"/>
                    </a:lnTo>
                    <a:cubicBezTo>
                      <a:pt x="15632" y="6170"/>
                      <a:pt x="13695" y="6675"/>
                      <a:pt x="10877" y="8636"/>
                    </a:cubicBezTo>
                    <a:cubicBezTo>
                      <a:pt x="8057" y="10598"/>
                      <a:pt x="6553" y="12487"/>
                      <a:pt x="6252" y="13230"/>
                    </a:cubicBezTo>
                    <a:lnTo>
                      <a:pt x="7971" y="18731"/>
                    </a:lnTo>
                    <a:cubicBezTo>
                      <a:pt x="7971" y="18731"/>
                      <a:pt x="17927" y="11804"/>
                      <a:pt x="17927" y="11804"/>
                    </a:cubicBezTo>
                    <a:close/>
                  </a:path>
                </a:pathLst>
              </a:custGeom>
              <a:solidFill>
                <a:srgbClr val="B9B9B9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7" name="îślíḓê">
                <a:extLst>
                  <a:ext uri="{FF2B5EF4-FFF2-40B4-BE49-F238E27FC236}">
                    <a16:creationId xmlns:a16="http://schemas.microsoft.com/office/drawing/2014/main" id="{C72C6EE1-D74D-4097-A0D1-24F0672FE8E3}"/>
                  </a:ext>
                </a:extLst>
              </p:cNvPr>
              <p:cNvSpPr/>
              <p:nvPr/>
            </p:nvSpPr>
            <p:spPr>
              <a:xfrm>
                <a:off x="6208078" y="3246244"/>
                <a:ext cx="416026" cy="27216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900" y="15429"/>
                    </a:moveTo>
                    <a:lnTo>
                      <a:pt x="2700" y="15429"/>
                    </a:lnTo>
                    <a:lnTo>
                      <a:pt x="2700" y="2057"/>
                    </a:lnTo>
                    <a:lnTo>
                      <a:pt x="18900" y="2057"/>
                    </a:lnTo>
                    <a:cubicBezTo>
                      <a:pt x="18900" y="2057"/>
                      <a:pt x="18900" y="15429"/>
                      <a:pt x="18900" y="15429"/>
                    </a:cubicBezTo>
                    <a:close/>
                    <a:moveTo>
                      <a:pt x="18900" y="0"/>
                    </a:moveTo>
                    <a:lnTo>
                      <a:pt x="2700" y="0"/>
                    </a:lnTo>
                    <a:cubicBezTo>
                      <a:pt x="1954" y="0"/>
                      <a:pt x="1350" y="922"/>
                      <a:pt x="1350" y="2057"/>
                    </a:cubicBezTo>
                    <a:cubicBezTo>
                      <a:pt x="1350" y="2057"/>
                      <a:pt x="1350" y="17486"/>
                      <a:pt x="1364" y="17486"/>
                    </a:cubicBezTo>
                    <a:lnTo>
                      <a:pt x="20235" y="17486"/>
                    </a:lnTo>
                    <a:cubicBezTo>
                      <a:pt x="20250" y="17486"/>
                      <a:pt x="20250" y="2057"/>
                      <a:pt x="20250" y="2057"/>
                    </a:cubicBezTo>
                    <a:cubicBezTo>
                      <a:pt x="20250" y="922"/>
                      <a:pt x="19646" y="0"/>
                      <a:pt x="18900" y="0"/>
                    </a:cubicBezTo>
                    <a:close/>
                    <a:moveTo>
                      <a:pt x="20250" y="21600"/>
                    </a:moveTo>
                    <a:lnTo>
                      <a:pt x="1350" y="21600"/>
                    </a:lnTo>
                    <a:cubicBezTo>
                      <a:pt x="604" y="21600"/>
                      <a:pt x="0" y="20679"/>
                      <a:pt x="0" y="19543"/>
                    </a:cubicBezTo>
                    <a:lnTo>
                      <a:pt x="0" y="18514"/>
                    </a:lnTo>
                    <a:lnTo>
                      <a:pt x="8775" y="18514"/>
                    </a:lnTo>
                    <a:lnTo>
                      <a:pt x="8775" y="19543"/>
                    </a:lnTo>
                    <a:lnTo>
                      <a:pt x="12825" y="19543"/>
                    </a:lnTo>
                    <a:lnTo>
                      <a:pt x="12825" y="18514"/>
                    </a:lnTo>
                    <a:lnTo>
                      <a:pt x="21600" y="18514"/>
                    </a:lnTo>
                    <a:lnTo>
                      <a:pt x="21600" y="19543"/>
                    </a:lnTo>
                    <a:cubicBezTo>
                      <a:pt x="21600" y="20679"/>
                      <a:pt x="20995" y="21600"/>
                      <a:pt x="20250" y="21600"/>
                    </a:cubicBezTo>
                    <a:cubicBezTo>
                      <a:pt x="20250" y="21600"/>
                      <a:pt x="20250" y="21600"/>
                      <a:pt x="20250" y="21600"/>
                    </a:cubicBezTo>
                    <a:close/>
                  </a:path>
                </a:pathLst>
              </a:custGeom>
              <a:solidFill>
                <a:srgbClr val="3197E0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8" name="ïSḷïdé">
                <a:extLst>
                  <a:ext uri="{FF2B5EF4-FFF2-40B4-BE49-F238E27FC236}">
                    <a16:creationId xmlns:a16="http://schemas.microsoft.com/office/drawing/2014/main" id="{E5DFE78E-F5B8-4D50-B558-19154F16508C}"/>
                  </a:ext>
                </a:extLst>
              </p:cNvPr>
              <p:cNvSpPr/>
              <p:nvPr/>
            </p:nvSpPr>
            <p:spPr>
              <a:xfrm>
                <a:off x="6208078" y="2870648"/>
                <a:ext cx="284069" cy="28408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0" h="21585" extrusionOk="0">
                    <a:moveTo>
                      <a:pt x="5809" y="19810"/>
                    </a:moveTo>
                    <a:lnTo>
                      <a:pt x="0" y="21585"/>
                    </a:lnTo>
                    <a:lnTo>
                      <a:pt x="1723" y="15720"/>
                    </a:lnTo>
                    <a:cubicBezTo>
                      <a:pt x="1723" y="15720"/>
                      <a:pt x="5809" y="19810"/>
                      <a:pt x="5809" y="19810"/>
                    </a:cubicBezTo>
                    <a:close/>
                    <a:moveTo>
                      <a:pt x="14328" y="11295"/>
                    </a:moveTo>
                    <a:cubicBezTo>
                      <a:pt x="14857" y="12168"/>
                      <a:pt x="15219" y="12941"/>
                      <a:pt x="15338" y="13361"/>
                    </a:cubicBezTo>
                    <a:cubicBezTo>
                      <a:pt x="16735" y="12758"/>
                      <a:pt x="18442" y="13050"/>
                      <a:pt x="19809" y="14418"/>
                    </a:cubicBezTo>
                    <a:cubicBezTo>
                      <a:pt x="21600" y="16210"/>
                      <a:pt x="21590" y="21540"/>
                      <a:pt x="21590" y="21540"/>
                    </a:cubicBezTo>
                    <a:cubicBezTo>
                      <a:pt x="21590" y="21540"/>
                      <a:pt x="21587" y="21538"/>
                      <a:pt x="21583" y="21536"/>
                    </a:cubicBezTo>
                    <a:cubicBezTo>
                      <a:pt x="21586" y="21540"/>
                      <a:pt x="21587" y="21543"/>
                      <a:pt x="21587" y="21543"/>
                    </a:cubicBezTo>
                    <a:cubicBezTo>
                      <a:pt x="21587" y="21543"/>
                      <a:pt x="16257" y="21556"/>
                      <a:pt x="14467" y="19765"/>
                    </a:cubicBezTo>
                    <a:cubicBezTo>
                      <a:pt x="13114" y="18410"/>
                      <a:pt x="12816" y="16721"/>
                      <a:pt x="13396" y="15331"/>
                    </a:cubicBezTo>
                    <a:cubicBezTo>
                      <a:pt x="12981" y="15218"/>
                      <a:pt x="12197" y="14852"/>
                      <a:pt x="11308" y="14314"/>
                    </a:cubicBezTo>
                    <a:lnTo>
                      <a:pt x="6478" y="19142"/>
                    </a:lnTo>
                    <a:lnTo>
                      <a:pt x="2392" y="15051"/>
                    </a:lnTo>
                    <a:lnTo>
                      <a:pt x="6994" y="10450"/>
                    </a:lnTo>
                    <a:cubicBezTo>
                      <a:pt x="4968" y="7962"/>
                      <a:pt x="2105" y="4020"/>
                      <a:pt x="1025" y="2336"/>
                    </a:cubicBezTo>
                    <a:cubicBezTo>
                      <a:pt x="11" y="756"/>
                      <a:pt x="7" y="211"/>
                      <a:pt x="44" y="57"/>
                    </a:cubicBezTo>
                    <a:cubicBezTo>
                      <a:pt x="31" y="43"/>
                      <a:pt x="37" y="38"/>
                      <a:pt x="52" y="32"/>
                    </a:cubicBezTo>
                    <a:cubicBezTo>
                      <a:pt x="59" y="13"/>
                      <a:pt x="65" y="4"/>
                      <a:pt x="65" y="4"/>
                    </a:cubicBezTo>
                    <a:cubicBezTo>
                      <a:pt x="237" y="-15"/>
                      <a:pt x="782" y="-11"/>
                      <a:pt x="2361" y="1003"/>
                    </a:cubicBezTo>
                    <a:cubicBezTo>
                      <a:pt x="4043" y="2084"/>
                      <a:pt x="7984" y="4949"/>
                      <a:pt x="10469" y="6978"/>
                    </a:cubicBezTo>
                    <a:lnTo>
                      <a:pt x="14322" y="3125"/>
                    </a:lnTo>
                    <a:lnTo>
                      <a:pt x="18411" y="7213"/>
                    </a:lnTo>
                    <a:cubicBezTo>
                      <a:pt x="18411" y="7213"/>
                      <a:pt x="14328" y="11295"/>
                      <a:pt x="14328" y="11295"/>
                    </a:cubicBezTo>
                    <a:close/>
                    <a:moveTo>
                      <a:pt x="15005" y="2441"/>
                    </a:moveTo>
                    <a:lnTo>
                      <a:pt x="17418" y="30"/>
                    </a:lnTo>
                    <a:lnTo>
                      <a:pt x="21507" y="4118"/>
                    </a:lnTo>
                    <a:lnTo>
                      <a:pt x="19094" y="6530"/>
                    </a:lnTo>
                    <a:cubicBezTo>
                      <a:pt x="19094" y="6530"/>
                      <a:pt x="15005" y="2441"/>
                      <a:pt x="15005" y="2441"/>
                    </a:cubicBezTo>
                    <a:close/>
                  </a:path>
                </a:pathLst>
              </a:custGeom>
              <a:solidFill>
                <a:srgbClr val="B9B9B9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9" name="îṧľïḑê">
                <a:extLst>
                  <a:ext uri="{FF2B5EF4-FFF2-40B4-BE49-F238E27FC236}">
                    <a16:creationId xmlns:a16="http://schemas.microsoft.com/office/drawing/2014/main" id="{5BC2C8E2-182F-4368-B87F-2175890B3890}"/>
                  </a:ext>
                </a:extLst>
              </p:cNvPr>
              <p:cNvSpPr/>
              <p:nvPr/>
            </p:nvSpPr>
            <p:spPr>
              <a:xfrm>
                <a:off x="5442959" y="3367887"/>
                <a:ext cx="725092" cy="6246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4937" y="21600"/>
                    </a:moveTo>
                    <a:cubicBezTo>
                      <a:pt x="7087" y="19915"/>
                      <a:pt x="7254" y="17403"/>
                      <a:pt x="7225" y="15022"/>
                    </a:cubicBezTo>
                    <a:cubicBezTo>
                      <a:pt x="9087" y="15916"/>
                      <a:pt x="11129" y="16612"/>
                      <a:pt x="13235" y="14961"/>
                    </a:cubicBezTo>
                    <a:cubicBezTo>
                      <a:pt x="15319" y="13326"/>
                      <a:pt x="15547" y="10891"/>
                      <a:pt x="15533" y="8574"/>
                    </a:cubicBezTo>
                    <a:cubicBezTo>
                      <a:pt x="17412" y="9482"/>
                      <a:pt x="19470" y="10214"/>
                      <a:pt x="21600" y="8543"/>
                    </a:cubicBezTo>
                    <a:lnTo>
                      <a:pt x="20969" y="7441"/>
                    </a:lnTo>
                    <a:cubicBezTo>
                      <a:pt x="19165" y="8855"/>
                      <a:pt x="17455" y="8115"/>
                      <a:pt x="15526" y="7147"/>
                    </a:cubicBezTo>
                    <a:cubicBezTo>
                      <a:pt x="15470" y="4670"/>
                      <a:pt x="15489" y="2522"/>
                      <a:pt x="17315" y="1092"/>
                    </a:cubicBezTo>
                    <a:lnTo>
                      <a:pt x="16670" y="0"/>
                    </a:lnTo>
                    <a:cubicBezTo>
                      <a:pt x="14521" y="1685"/>
                      <a:pt x="14346" y="4208"/>
                      <a:pt x="14375" y="6589"/>
                    </a:cubicBezTo>
                    <a:cubicBezTo>
                      <a:pt x="12514" y="5696"/>
                      <a:pt x="10476" y="5018"/>
                      <a:pt x="8371" y="6668"/>
                    </a:cubicBezTo>
                    <a:cubicBezTo>
                      <a:pt x="6282" y="8306"/>
                      <a:pt x="6070" y="10724"/>
                      <a:pt x="6085" y="13045"/>
                    </a:cubicBezTo>
                    <a:cubicBezTo>
                      <a:pt x="4204" y="12134"/>
                      <a:pt x="2134" y="11396"/>
                      <a:pt x="0" y="13068"/>
                    </a:cubicBezTo>
                    <a:cubicBezTo>
                      <a:pt x="0" y="13068"/>
                      <a:pt x="641" y="14162"/>
                      <a:pt x="641" y="14162"/>
                    </a:cubicBezTo>
                    <a:cubicBezTo>
                      <a:pt x="2449" y="12745"/>
                      <a:pt x="4156" y="13499"/>
                      <a:pt x="6093" y="14471"/>
                    </a:cubicBezTo>
                    <a:cubicBezTo>
                      <a:pt x="6148" y="16943"/>
                      <a:pt x="6117" y="19084"/>
                      <a:pt x="4295" y="20512"/>
                    </a:cubicBezTo>
                    <a:lnTo>
                      <a:pt x="4937" y="21600"/>
                    </a:lnTo>
                    <a:close/>
                    <a:moveTo>
                      <a:pt x="4054" y="19679"/>
                    </a:moveTo>
                    <a:cubicBezTo>
                      <a:pt x="4369" y="19426"/>
                      <a:pt x="4614" y="19148"/>
                      <a:pt x="4809" y="18844"/>
                    </a:cubicBezTo>
                    <a:cubicBezTo>
                      <a:pt x="4809" y="18844"/>
                      <a:pt x="2134" y="14221"/>
                      <a:pt x="2134" y="14221"/>
                    </a:cubicBezTo>
                    <a:cubicBezTo>
                      <a:pt x="1820" y="14319"/>
                      <a:pt x="1507" y="14483"/>
                      <a:pt x="1188" y="14730"/>
                    </a:cubicBezTo>
                    <a:lnTo>
                      <a:pt x="4054" y="19679"/>
                    </a:lnTo>
                    <a:close/>
                    <a:moveTo>
                      <a:pt x="5303" y="17641"/>
                    </a:moveTo>
                    <a:cubicBezTo>
                      <a:pt x="5447" y="17150"/>
                      <a:pt x="5511" y="16611"/>
                      <a:pt x="5534" y="16026"/>
                    </a:cubicBezTo>
                    <a:lnTo>
                      <a:pt x="4636" y="14466"/>
                    </a:lnTo>
                    <a:cubicBezTo>
                      <a:pt x="4164" y="14273"/>
                      <a:pt x="3712" y="14138"/>
                      <a:pt x="3269" y="14112"/>
                    </a:cubicBezTo>
                    <a:lnTo>
                      <a:pt x="5303" y="17641"/>
                    </a:lnTo>
                    <a:close/>
                    <a:moveTo>
                      <a:pt x="7218" y="13596"/>
                    </a:moveTo>
                    <a:cubicBezTo>
                      <a:pt x="7170" y="11212"/>
                      <a:pt x="7244" y="9148"/>
                      <a:pt x="9015" y="7760"/>
                    </a:cubicBezTo>
                    <a:cubicBezTo>
                      <a:pt x="10800" y="6360"/>
                      <a:pt x="12484" y="7073"/>
                      <a:pt x="14389" y="8027"/>
                    </a:cubicBezTo>
                    <a:cubicBezTo>
                      <a:pt x="14437" y="10403"/>
                      <a:pt x="14371" y="12473"/>
                      <a:pt x="12604" y="13859"/>
                    </a:cubicBezTo>
                    <a:cubicBezTo>
                      <a:pt x="10819" y="15258"/>
                      <a:pt x="9123" y="14549"/>
                      <a:pt x="7218" y="13596"/>
                    </a:cubicBezTo>
                    <a:close/>
                    <a:moveTo>
                      <a:pt x="9128" y="13531"/>
                    </a:moveTo>
                    <a:cubicBezTo>
                      <a:pt x="9683" y="13753"/>
                      <a:pt x="10215" y="13899"/>
                      <a:pt x="10736" y="13922"/>
                    </a:cubicBezTo>
                    <a:lnTo>
                      <a:pt x="8270" y="9693"/>
                    </a:lnTo>
                    <a:cubicBezTo>
                      <a:pt x="8094" y="10262"/>
                      <a:pt x="8018" y="10890"/>
                      <a:pt x="7988" y="11570"/>
                    </a:cubicBezTo>
                    <a:lnTo>
                      <a:pt x="9128" y="13531"/>
                    </a:lnTo>
                    <a:close/>
                    <a:moveTo>
                      <a:pt x="11711" y="13445"/>
                    </a:moveTo>
                    <a:cubicBezTo>
                      <a:pt x="11906" y="13348"/>
                      <a:pt x="12100" y="13226"/>
                      <a:pt x="12298" y="13067"/>
                    </a:cubicBezTo>
                    <a:cubicBezTo>
                      <a:pt x="12398" y="12988"/>
                      <a:pt x="12489" y="12904"/>
                      <a:pt x="12577" y="12819"/>
                    </a:cubicBezTo>
                    <a:lnTo>
                      <a:pt x="9787" y="7934"/>
                    </a:lnTo>
                    <a:cubicBezTo>
                      <a:pt x="9688" y="7998"/>
                      <a:pt x="9589" y="8069"/>
                      <a:pt x="9488" y="8149"/>
                    </a:cubicBezTo>
                    <a:cubicBezTo>
                      <a:pt x="9290" y="8307"/>
                      <a:pt x="9121" y="8474"/>
                      <a:pt x="8972" y="8652"/>
                    </a:cubicBezTo>
                    <a:lnTo>
                      <a:pt x="11711" y="13445"/>
                    </a:lnTo>
                    <a:close/>
                    <a:moveTo>
                      <a:pt x="13407" y="12000"/>
                    </a:moveTo>
                    <a:cubicBezTo>
                      <a:pt x="13611" y="11527"/>
                      <a:pt x="13723" y="11008"/>
                      <a:pt x="13784" y="10444"/>
                    </a:cubicBezTo>
                    <a:lnTo>
                      <a:pt x="12283" y="7830"/>
                    </a:lnTo>
                    <a:cubicBezTo>
                      <a:pt x="11815" y="7685"/>
                      <a:pt x="11363" y="7615"/>
                      <a:pt x="10913" y="7660"/>
                    </a:cubicBezTo>
                    <a:lnTo>
                      <a:pt x="13407" y="12000"/>
                    </a:lnTo>
                    <a:close/>
                    <a:moveTo>
                      <a:pt x="16965" y="7123"/>
                    </a:moveTo>
                    <a:cubicBezTo>
                      <a:pt x="17421" y="7289"/>
                      <a:pt x="17855" y="7394"/>
                      <a:pt x="18279" y="7398"/>
                    </a:cubicBezTo>
                    <a:lnTo>
                      <a:pt x="16261" y="4044"/>
                    </a:lnTo>
                    <a:cubicBezTo>
                      <a:pt x="16133" y="4533"/>
                      <a:pt x="16081" y="5067"/>
                      <a:pt x="16071" y="5642"/>
                    </a:cubicBezTo>
                    <a:lnTo>
                      <a:pt x="16965" y="7123"/>
                    </a:lnTo>
                    <a:close/>
                    <a:moveTo>
                      <a:pt x="19610" y="7085"/>
                    </a:moveTo>
                    <a:cubicBezTo>
                      <a:pt x="19909" y="6982"/>
                      <a:pt x="20208" y="6817"/>
                      <a:pt x="20510" y="6570"/>
                    </a:cubicBezTo>
                    <a:lnTo>
                      <a:pt x="17721" y="1845"/>
                    </a:lnTo>
                    <a:cubicBezTo>
                      <a:pt x="17423" y="2098"/>
                      <a:pt x="17191" y="2376"/>
                      <a:pt x="17007" y="2675"/>
                    </a:cubicBezTo>
                    <a:cubicBezTo>
                      <a:pt x="17007" y="2675"/>
                      <a:pt x="19610" y="7085"/>
                      <a:pt x="19610" y="7085"/>
                    </a:cubicBezTo>
                    <a:close/>
                  </a:path>
                </a:pathLst>
              </a:custGeom>
              <a:solidFill>
                <a:srgbClr val="B9B9B9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40" name="ísḷîḑè">
                <a:extLst>
                  <a:ext uri="{FF2B5EF4-FFF2-40B4-BE49-F238E27FC236}">
                    <a16:creationId xmlns:a16="http://schemas.microsoft.com/office/drawing/2014/main" id="{734C4583-5CE3-43BC-BEF5-C9C0E1F86B70}"/>
                  </a:ext>
                </a:extLst>
              </p:cNvPr>
              <p:cNvSpPr/>
              <p:nvPr/>
            </p:nvSpPr>
            <p:spPr>
              <a:xfrm>
                <a:off x="7663470" y="1125575"/>
                <a:ext cx="323594" cy="45808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183" h="21600" extrusionOk="0">
                    <a:moveTo>
                      <a:pt x="6837" y="0"/>
                    </a:moveTo>
                    <a:lnTo>
                      <a:pt x="6304" y="11896"/>
                    </a:lnTo>
                    <a:lnTo>
                      <a:pt x="10115" y="11984"/>
                    </a:lnTo>
                    <a:lnTo>
                      <a:pt x="10387" y="5819"/>
                    </a:lnTo>
                    <a:cubicBezTo>
                      <a:pt x="10807" y="5990"/>
                      <a:pt x="11286" y="6091"/>
                      <a:pt x="11799" y="6080"/>
                    </a:cubicBezTo>
                    <a:cubicBezTo>
                      <a:pt x="12816" y="6059"/>
                      <a:pt x="13721" y="5638"/>
                      <a:pt x="14293" y="5029"/>
                    </a:cubicBezTo>
                    <a:cubicBezTo>
                      <a:pt x="14344" y="4975"/>
                      <a:pt x="14392" y="4920"/>
                      <a:pt x="14437" y="4864"/>
                    </a:cubicBezTo>
                    <a:cubicBezTo>
                      <a:pt x="15870" y="5413"/>
                      <a:pt x="17048" y="6141"/>
                      <a:pt x="17879" y="7040"/>
                    </a:cubicBezTo>
                    <a:cubicBezTo>
                      <a:pt x="19250" y="8523"/>
                      <a:pt x="19623" y="10355"/>
                      <a:pt x="18956" y="12341"/>
                    </a:cubicBezTo>
                    <a:cubicBezTo>
                      <a:pt x="17917" y="15436"/>
                      <a:pt x="14349" y="17736"/>
                      <a:pt x="10109" y="18168"/>
                    </a:cubicBezTo>
                    <a:lnTo>
                      <a:pt x="10109" y="16337"/>
                    </a:lnTo>
                    <a:lnTo>
                      <a:pt x="12811" y="16337"/>
                    </a:lnTo>
                    <a:lnTo>
                      <a:pt x="12811" y="15424"/>
                    </a:lnTo>
                    <a:lnTo>
                      <a:pt x="2958" y="15424"/>
                    </a:lnTo>
                    <a:lnTo>
                      <a:pt x="2958" y="16337"/>
                    </a:lnTo>
                    <a:lnTo>
                      <a:pt x="5665" y="16337"/>
                    </a:lnTo>
                    <a:lnTo>
                      <a:pt x="5665" y="19312"/>
                    </a:lnTo>
                    <a:lnTo>
                      <a:pt x="0" y="19312"/>
                    </a:lnTo>
                    <a:lnTo>
                      <a:pt x="0" y="21600"/>
                    </a:lnTo>
                    <a:lnTo>
                      <a:pt x="15769" y="21600"/>
                    </a:lnTo>
                    <a:lnTo>
                      <a:pt x="15769" y="19312"/>
                    </a:lnTo>
                    <a:lnTo>
                      <a:pt x="11820" y="19312"/>
                    </a:lnTo>
                    <a:cubicBezTo>
                      <a:pt x="16159" y="18468"/>
                      <a:pt x="19703" y="15947"/>
                      <a:pt x="20805" y="12664"/>
                    </a:cubicBezTo>
                    <a:cubicBezTo>
                      <a:pt x="21600" y="10296"/>
                      <a:pt x="21135" y="8089"/>
                      <a:pt x="19462" y="6280"/>
                    </a:cubicBezTo>
                    <a:cubicBezTo>
                      <a:pt x="18352" y="5079"/>
                      <a:pt x="16769" y="4131"/>
                      <a:pt x="14820" y="3462"/>
                    </a:cubicBezTo>
                    <a:cubicBezTo>
                      <a:pt x="14558" y="2431"/>
                      <a:pt x="13305" y="1647"/>
                      <a:pt x="11799" y="1647"/>
                    </a:cubicBezTo>
                    <a:cubicBezTo>
                      <a:pt x="11359" y="1647"/>
                      <a:pt x="10947" y="1715"/>
                      <a:pt x="10568" y="1835"/>
                    </a:cubicBezTo>
                    <a:lnTo>
                      <a:pt x="10642" y="88"/>
                    </a:lnTo>
                    <a:lnTo>
                      <a:pt x="6837" y="0"/>
                    </a:lnTo>
                    <a:close/>
                    <a:moveTo>
                      <a:pt x="11799" y="3017"/>
                    </a:moveTo>
                    <a:cubicBezTo>
                      <a:pt x="12376" y="3012"/>
                      <a:pt x="12879" y="3300"/>
                      <a:pt x="12982" y="3708"/>
                    </a:cubicBezTo>
                    <a:cubicBezTo>
                      <a:pt x="13088" y="4130"/>
                      <a:pt x="12736" y="4539"/>
                      <a:pt x="12167" y="4660"/>
                    </a:cubicBezTo>
                    <a:cubicBezTo>
                      <a:pt x="12051" y="4688"/>
                      <a:pt x="11928" y="4706"/>
                      <a:pt x="11799" y="4706"/>
                    </a:cubicBezTo>
                    <a:cubicBezTo>
                      <a:pt x="11152" y="4706"/>
                      <a:pt x="10625" y="4326"/>
                      <a:pt x="10626" y="3862"/>
                    </a:cubicBezTo>
                    <a:cubicBezTo>
                      <a:pt x="10628" y="3397"/>
                      <a:pt x="11153" y="3023"/>
                      <a:pt x="11799" y="3017"/>
                    </a:cubicBezTo>
                    <a:close/>
                  </a:path>
                </a:pathLst>
              </a:custGeom>
              <a:solidFill>
                <a:srgbClr val="B9B9B9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41" name="îṩ1ïde">
                <a:extLst>
                  <a:ext uri="{FF2B5EF4-FFF2-40B4-BE49-F238E27FC236}">
                    <a16:creationId xmlns:a16="http://schemas.microsoft.com/office/drawing/2014/main" id="{2B05D39D-985F-47AF-9651-7A460EF7E3C4}"/>
                  </a:ext>
                </a:extLst>
              </p:cNvPr>
              <p:cNvSpPr/>
              <p:nvPr/>
            </p:nvSpPr>
            <p:spPr>
              <a:xfrm>
                <a:off x="7724397" y="3035471"/>
                <a:ext cx="344057" cy="2438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7954" y="0"/>
                    </a:moveTo>
                    <a:lnTo>
                      <a:pt x="149" y="12597"/>
                    </a:lnTo>
                    <a:lnTo>
                      <a:pt x="0" y="12646"/>
                    </a:lnTo>
                    <a:lnTo>
                      <a:pt x="0" y="19074"/>
                    </a:lnTo>
                    <a:lnTo>
                      <a:pt x="9044" y="19042"/>
                    </a:lnTo>
                    <a:lnTo>
                      <a:pt x="9044" y="21600"/>
                    </a:lnTo>
                    <a:lnTo>
                      <a:pt x="10685" y="20823"/>
                    </a:lnTo>
                    <a:lnTo>
                      <a:pt x="12315" y="21600"/>
                    </a:lnTo>
                    <a:lnTo>
                      <a:pt x="12315" y="19042"/>
                    </a:lnTo>
                    <a:lnTo>
                      <a:pt x="15483" y="19025"/>
                    </a:lnTo>
                    <a:lnTo>
                      <a:pt x="15827" y="19025"/>
                    </a:lnTo>
                    <a:lnTo>
                      <a:pt x="21600" y="7043"/>
                    </a:lnTo>
                    <a:lnTo>
                      <a:pt x="21589" y="16"/>
                    </a:lnTo>
                    <a:cubicBezTo>
                      <a:pt x="21589" y="16"/>
                      <a:pt x="21589" y="0"/>
                      <a:pt x="21589" y="0"/>
                    </a:cubicBezTo>
                    <a:lnTo>
                      <a:pt x="7954" y="0"/>
                    </a:lnTo>
                    <a:close/>
                    <a:moveTo>
                      <a:pt x="20716" y="1813"/>
                    </a:moveTo>
                    <a:cubicBezTo>
                      <a:pt x="20717" y="2327"/>
                      <a:pt x="20716" y="2838"/>
                      <a:pt x="20716" y="3352"/>
                    </a:cubicBezTo>
                    <a:cubicBezTo>
                      <a:pt x="20718" y="4465"/>
                      <a:pt x="20715" y="5574"/>
                      <a:pt x="20716" y="6687"/>
                    </a:cubicBezTo>
                    <a:lnTo>
                      <a:pt x="15333" y="17779"/>
                    </a:lnTo>
                    <a:lnTo>
                      <a:pt x="12315" y="17795"/>
                    </a:lnTo>
                    <a:lnTo>
                      <a:pt x="12315" y="15220"/>
                    </a:lnTo>
                    <a:cubicBezTo>
                      <a:pt x="12315" y="15220"/>
                      <a:pt x="9044" y="15220"/>
                      <a:pt x="9044" y="15220"/>
                    </a:cubicBezTo>
                    <a:lnTo>
                      <a:pt x="9044" y="17811"/>
                    </a:lnTo>
                    <a:lnTo>
                      <a:pt x="872" y="17843"/>
                    </a:lnTo>
                    <a:lnTo>
                      <a:pt x="872" y="12646"/>
                    </a:lnTo>
                    <a:lnTo>
                      <a:pt x="15448" y="12646"/>
                    </a:lnTo>
                    <a:cubicBezTo>
                      <a:pt x="15448" y="12646"/>
                      <a:pt x="19422" y="4474"/>
                      <a:pt x="20716" y="1813"/>
                    </a:cubicBezTo>
                    <a:close/>
                  </a:path>
                </a:pathLst>
              </a:custGeom>
              <a:solidFill>
                <a:srgbClr val="B9B9B9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42" name="îṩliḋè">
                <a:extLst>
                  <a:ext uri="{FF2B5EF4-FFF2-40B4-BE49-F238E27FC236}">
                    <a16:creationId xmlns:a16="http://schemas.microsoft.com/office/drawing/2014/main" id="{C3F6A50F-EE2B-4F3C-9496-B23D68ADF696}"/>
                  </a:ext>
                </a:extLst>
              </p:cNvPr>
              <p:cNvSpPr/>
              <p:nvPr/>
            </p:nvSpPr>
            <p:spPr>
              <a:xfrm>
                <a:off x="7263117" y="1556939"/>
                <a:ext cx="505780" cy="55989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678" h="21600" extrusionOk="0">
                    <a:moveTo>
                      <a:pt x="10339" y="0"/>
                    </a:moveTo>
                    <a:cubicBezTo>
                      <a:pt x="8560" y="0"/>
                      <a:pt x="6992" y="1375"/>
                      <a:pt x="5917" y="3576"/>
                    </a:cubicBezTo>
                    <a:cubicBezTo>
                      <a:pt x="5568" y="3546"/>
                      <a:pt x="5234" y="3529"/>
                      <a:pt x="4903" y="3529"/>
                    </a:cubicBezTo>
                    <a:cubicBezTo>
                      <a:pt x="2761" y="3529"/>
                      <a:pt x="1171" y="4188"/>
                      <a:pt x="431" y="5396"/>
                    </a:cubicBezTo>
                    <a:cubicBezTo>
                      <a:pt x="-452" y="6840"/>
                      <a:pt x="119" y="8796"/>
                      <a:pt x="1578" y="10761"/>
                    </a:cubicBezTo>
                    <a:cubicBezTo>
                      <a:pt x="84" y="12747"/>
                      <a:pt x="-461" y="14730"/>
                      <a:pt x="431" y="16188"/>
                    </a:cubicBezTo>
                    <a:cubicBezTo>
                      <a:pt x="1171" y="17397"/>
                      <a:pt x="2760" y="18055"/>
                      <a:pt x="4903" y="18055"/>
                    </a:cubicBezTo>
                    <a:cubicBezTo>
                      <a:pt x="5246" y="18055"/>
                      <a:pt x="5621" y="18010"/>
                      <a:pt x="5983" y="17976"/>
                    </a:cubicBezTo>
                    <a:cubicBezTo>
                      <a:pt x="7057" y="20156"/>
                      <a:pt x="8570" y="21600"/>
                      <a:pt x="10339" y="21600"/>
                    </a:cubicBezTo>
                    <a:cubicBezTo>
                      <a:pt x="12118" y="21600"/>
                      <a:pt x="13685" y="20225"/>
                      <a:pt x="14761" y="18024"/>
                    </a:cubicBezTo>
                    <a:cubicBezTo>
                      <a:pt x="15110" y="18054"/>
                      <a:pt x="15460" y="18071"/>
                      <a:pt x="15791" y="18071"/>
                    </a:cubicBezTo>
                    <a:cubicBezTo>
                      <a:pt x="17934" y="18071"/>
                      <a:pt x="19507" y="17412"/>
                      <a:pt x="20246" y="16204"/>
                    </a:cubicBezTo>
                    <a:cubicBezTo>
                      <a:pt x="21134" y="14753"/>
                      <a:pt x="20576" y="12782"/>
                      <a:pt x="19099" y="10808"/>
                    </a:cubicBezTo>
                    <a:cubicBezTo>
                      <a:pt x="20594" y="8822"/>
                      <a:pt x="21139" y="6839"/>
                      <a:pt x="20246" y="5380"/>
                    </a:cubicBezTo>
                    <a:cubicBezTo>
                      <a:pt x="19508" y="4173"/>
                      <a:pt x="17934" y="3514"/>
                      <a:pt x="15791" y="3514"/>
                    </a:cubicBezTo>
                    <a:cubicBezTo>
                      <a:pt x="15438" y="3514"/>
                      <a:pt x="15052" y="3573"/>
                      <a:pt x="14677" y="3608"/>
                    </a:cubicBezTo>
                    <a:cubicBezTo>
                      <a:pt x="13604" y="1440"/>
                      <a:pt x="12102" y="0"/>
                      <a:pt x="10339" y="0"/>
                    </a:cubicBezTo>
                    <a:close/>
                    <a:moveTo>
                      <a:pt x="10339" y="1004"/>
                    </a:moveTo>
                    <a:cubicBezTo>
                      <a:pt x="11591" y="1004"/>
                      <a:pt x="12710" y="2093"/>
                      <a:pt x="13580" y="3733"/>
                    </a:cubicBezTo>
                    <a:cubicBezTo>
                      <a:pt x="12541" y="3915"/>
                      <a:pt x="11452" y="4238"/>
                      <a:pt x="10355" y="4643"/>
                    </a:cubicBezTo>
                    <a:cubicBezTo>
                      <a:pt x="9226" y="4226"/>
                      <a:pt x="8099" y="3899"/>
                      <a:pt x="7031" y="3718"/>
                    </a:cubicBezTo>
                    <a:cubicBezTo>
                      <a:pt x="7905" y="2046"/>
                      <a:pt x="9073" y="1004"/>
                      <a:pt x="10339" y="1004"/>
                    </a:cubicBezTo>
                    <a:close/>
                    <a:moveTo>
                      <a:pt x="15791" y="4518"/>
                    </a:moveTo>
                    <a:cubicBezTo>
                      <a:pt x="17538" y="4518"/>
                      <a:pt x="18791" y="4998"/>
                      <a:pt x="19332" y="5882"/>
                    </a:cubicBezTo>
                    <a:cubicBezTo>
                      <a:pt x="19959" y="6907"/>
                      <a:pt x="19540" y="8380"/>
                      <a:pt x="18468" y="9914"/>
                    </a:cubicBezTo>
                    <a:cubicBezTo>
                      <a:pt x="17787" y="9159"/>
                      <a:pt x="16951" y="8410"/>
                      <a:pt x="16007" y="7702"/>
                    </a:cubicBezTo>
                    <a:cubicBezTo>
                      <a:pt x="15826" y="6556"/>
                      <a:pt x="15554" y="5511"/>
                      <a:pt x="15193" y="4565"/>
                    </a:cubicBezTo>
                    <a:cubicBezTo>
                      <a:pt x="15389" y="4554"/>
                      <a:pt x="15602" y="4518"/>
                      <a:pt x="15791" y="4518"/>
                    </a:cubicBezTo>
                    <a:close/>
                    <a:moveTo>
                      <a:pt x="4903" y="4533"/>
                    </a:moveTo>
                    <a:cubicBezTo>
                      <a:pt x="5095" y="4533"/>
                      <a:pt x="5302" y="4538"/>
                      <a:pt x="5501" y="4549"/>
                    </a:cubicBezTo>
                    <a:cubicBezTo>
                      <a:pt x="5130" y="5520"/>
                      <a:pt x="4852" y="6633"/>
                      <a:pt x="4670" y="7812"/>
                    </a:cubicBezTo>
                    <a:cubicBezTo>
                      <a:pt x="3730" y="8526"/>
                      <a:pt x="2966" y="9248"/>
                      <a:pt x="2293" y="10008"/>
                    </a:cubicBezTo>
                    <a:cubicBezTo>
                      <a:pt x="1175" y="8445"/>
                      <a:pt x="708" y="6940"/>
                      <a:pt x="1346" y="5898"/>
                    </a:cubicBezTo>
                    <a:cubicBezTo>
                      <a:pt x="1887" y="5014"/>
                      <a:pt x="3156" y="4533"/>
                      <a:pt x="4903" y="4533"/>
                    </a:cubicBezTo>
                    <a:close/>
                    <a:moveTo>
                      <a:pt x="14062" y="4659"/>
                    </a:moveTo>
                    <a:cubicBezTo>
                      <a:pt x="14333" y="5325"/>
                      <a:pt x="14582" y="6051"/>
                      <a:pt x="14761" y="6839"/>
                    </a:cubicBezTo>
                    <a:cubicBezTo>
                      <a:pt x="14294" y="6539"/>
                      <a:pt x="13808" y="6239"/>
                      <a:pt x="13298" y="5961"/>
                    </a:cubicBezTo>
                    <a:cubicBezTo>
                      <a:pt x="12768" y="5672"/>
                      <a:pt x="12225" y="5480"/>
                      <a:pt x="11685" y="5239"/>
                    </a:cubicBezTo>
                    <a:cubicBezTo>
                      <a:pt x="12500" y="4985"/>
                      <a:pt x="13298" y="4775"/>
                      <a:pt x="14062" y="4659"/>
                    </a:cubicBezTo>
                    <a:close/>
                    <a:moveTo>
                      <a:pt x="6599" y="4675"/>
                    </a:moveTo>
                    <a:cubicBezTo>
                      <a:pt x="7326" y="4784"/>
                      <a:pt x="8103" y="5021"/>
                      <a:pt x="8876" y="5255"/>
                    </a:cubicBezTo>
                    <a:cubicBezTo>
                      <a:pt x="8379" y="5481"/>
                      <a:pt x="7868" y="5695"/>
                      <a:pt x="7380" y="5961"/>
                    </a:cubicBezTo>
                    <a:cubicBezTo>
                      <a:pt x="6837" y="6256"/>
                      <a:pt x="6443" y="6613"/>
                      <a:pt x="5950" y="6933"/>
                    </a:cubicBezTo>
                    <a:cubicBezTo>
                      <a:pt x="6128" y="6137"/>
                      <a:pt x="6326" y="5348"/>
                      <a:pt x="6599" y="4675"/>
                    </a:cubicBezTo>
                    <a:close/>
                    <a:moveTo>
                      <a:pt x="10405" y="5788"/>
                    </a:moveTo>
                    <a:cubicBezTo>
                      <a:pt x="11196" y="6102"/>
                      <a:pt x="11987" y="6415"/>
                      <a:pt x="12766" y="6839"/>
                    </a:cubicBezTo>
                    <a:cubicBezTo>
                      <a:pt x="13571" y="7278"/>
                      <a:pt x="14317" y="7751"/>
                      <a:pt x="15010" y="8251"/>
                    </a:cubicBezTo>
                    <a:cubicBezTo>
                      <a:pt x="15123" y="9067"/>
                      <a:pt x="15193" y="9915"/>
                      <a:pt x="15193" y="10792"/>
                    </a:cubicBezTo>
                    <a:cubicBezTo>
                      <a:pt x="15193" y="11657"/>
                      <a:pt x="15070" y="12466"/>
                      <a:pt x="14960" y="13271"/>
                    </a:cubicBezTo>
                    <a:cubicBezTo>
                      <a:pt x="14260" y="13779"/>
                      <a:pt x="13583" y="14300"/>
                      <a:pt x="12766" y="14745"/>
                    </a:cubicBezTo>
                    <a:cubicBezTo>
                      <a:pt x="11937" y="15197"/>
                      <a:pt x="11096" y="15469"/>
                      <a:pt x="10256" y="15796"/>
                    </a:cubicBezTo>
                    <a:cubicBezTo>
                      <a:pt x="9475" y="15485"/>
                      <a:pt x="8681" y="15180"/>
                      <a:pt x="7912" y="14761"/>
                    </a:cubicBezTo>
                    <a:cubicBezTo>
                      <a:pt x="7107" y="14323"/>
                      <a:pt x="6360" y="13849"/>
                      <a:pt x="5668" y="13349"/>
                    </a:cubicBezTo>
                    <a:cubicBezTo>
                      <a:pt x="5554" y="12533"/>
                      <a:pt x="5501" y="11669"/>
                      <a:pt x="5501" y="10792"/>
                    </a:cubicBezTo>
                    <a:cubicBezTo>
                      <a:pt x="5501" y="9918"/>
                      <a:pt x="5605" y="9111"/>
                      <a:pt x="5718" y="8298"/>
                    </a:cubicBezTo>
                    <a:cubicBezTo>
                      <a:pt x="6420" y="7788"/>
                      <a:pt x="7092" y="7270"/>
                      <a:pt x="7912" y="6824"/>
                    </a:cubicBezTo>
                    <a:cubicBezTo>
                      <a:pt x="8731" y="6377"/>
                      <a:pt x="9574" y="6113"/>
                      <a:pt x="10405" y="5788"/>
                    </a:cubicBezTo>
                    <a:close/>
                    <a:moveTo>
                      <a:pt x="10339" y="7984"/>
                    </a:moveTo>
                    <a:cubicBezTo>
                      <a:pt x="8690" y="7984"/>
                      <a:pt x="7363" y="9237"/>
                      <a:pt x="7363" y="10792"/>
                    </a:cubicBezTo>
                    <a:cubicBezTo>
                      <a:pt x="7363" y="12348"/>
                      <a:pt x="8690" y="13616"/>
                      <a:pt x="10339" y="13616"/>
                    </a:cubicBezTo>
                    <a:cubicBezTo>
                      <a:pt x="11987" y="13616"/>
                      <a:pt x="13331" y="12348"/>
                      <a:pt x="13331" y="10792"/>
                    </a:cubicBezTo>
                    <a:cubicBezTo>
                      <a:pt x="13331" y="9237"/>
                      <a:pt x="11987" y="7984"/>
                      <a:pt x="10339" y="7984"/>
                    </a:cubicBezTo>
                    <a:close/>
                    <a:moveTo>
                      <a:pt x="4571" y="9098"/>
                    </a:moveTo>
                    <a:cubicBezTo>
                      <a:pt x="4522" y="9664"/>
                      <a:pt x="4438" y="10197"/>
                      <a:pt x="4438" y="10792"/>
                    </a:cubicBezTo>
                    <a:cubicBezTo>
                      <a:pt x="4438" y="11349"/>
                      <a:pt x="4462" y="11892"/>
                      <a:pt x="4504" y="12424"/>
                    </a:cubicBezTo>
                    <a:cubicBezTo>
                      <a:pt x="3891" y="11902"/>
                      <a:pt x="3374" y="11375"/>
                      <a:pt x="2908" y="10839"/>
                    </a:cubicBezTo>
                    <a:cubicBezTo>
                      <a:pt x="3403" y="10260"/>
                      <a:pt x="3903" y="9661"/>
                      <a:pt x="4571" y="9098"/>
                    </a:cubicBezTo>
                    <a:close/>
                    <a:moveTo>
                      <a:pt x="16190" y="9176"/>
                    </a:moveTo>
                    <a:cubicBezTo>
                      <a:pt x="16796" y="9693"/>
                      <a:pt x="17307" y="10215"/>
                      <a:pt x="17769" y="10745"/>
                    </a:cubicBezTo>
                    <a:cubicBezTo>
                      <a:pt x="17273" y="11325"/>
                      <a:pt x="16776" y="11907"/>
                      <a:pt x="16107" y="12471"/>
                    </a:cubicBezTo>
                    <a:cubicBezTo>
                      <a:pt x="16155" y="11912"/>
                      <a:pt x="16257" y="11379"/>
                      <a:pt x="16257" y="10792"/>
                    </a:cubicBezTo>
                    <a:cubicBezTo>
                      <a:pt x="16257" y="10236"/>
                      <a:pt x="16233" y="9708"/>
                      <a:pt x="16190" y="9176"/>
                    </a:cubicBezTo>
                    <a:close/>
                    <a:moveTo>
                      <a:pt x="18384" y="11576"/>
                    </a:moveTo>
                    <a:cubicBezTo>
                      <a:pt x="19512" y="13146"/>
                      <a:pt x="19972" y="14656"/>
                      <a:pt x="19332" y="15702"/>
                    </a:cubicBezTo>
                    <a:cubicBezTo>
                      <a:pt x="18791" y="16586"/>
                      <a:pt x="17537" y="17067"/>
                      <a:pt x="15791" y="17067"/>
                    </a:cubicBezTo>
                    <a:cubicBezTo>
                      <a:pt x="15599" y="17067"/>
                      <a:pt x="15392" y="17047"/>
                      <a:pt x="15193" y="17035"/>
                    </a:cubicBezTo>
                    <a:cubicBezTo>
                      <a:pt x="15564" y="16065"/>
                      <a:pt x="15826" y="14967"/>
                      <a:pt x="16007" y="13788"/>
                    </a:cubicBezTo>
                    <a:cubicBezTo>
                      <a:pt x="16951" y="13073"/>
                      <a:pt x="17710" y="12337"/>
                      <a:pt x="18384" y="11576"/>
                    </a:cubicBezTo>
                    <a:close/>
                    <a:moveTo>
                      <a:pt x="2210" y="11655"/>
                    </a:moveTo>
                    <a:cubicBezTo>
                      <a:pt x="2896" y="12420"/>
                      <a:pt x="3714" y="13165"/>
                      <a:pt x="4670" y="13882"/>
                    </a:cubicBezTo>
                    <a:cubicBezTo>
                      <a:pt x="4849" y="15014"/>
                      <a:pt x="5113" y="16067"/>
                      <a:pt x="5468" y="17004"/>
                    </a:cubicBezTo>
                    <a:cubicBezTo>
                      <a:pt x="5283" y="17014"/>
                      <a:pt x="5081" y="17051"/>
                      <a:pt x="4903" y="17051"/>
                    </a:cubicBezTo>
                    <a:cubicBezTo>
                      <a:pt x="3156" y="17051"/>
                      <a:pt x="1887" y="16571"/>
                      <a:pt x="1346" y="15686"/>
                    </a:cubicBezTo>
                    <a:cubicBezTo>
                      <a:pt x="717" y="14659"/>
                      <a:pt x="1131" y="13193"/>
                      <a:pt x="2210" y="11655"/>
                    </a:cubicBezTo>
                    <a:close/>
                    <a:moveTo>
                      <a:pt x="14744" y="14651"/>
                    </a:moveTo>
                    <a:cubicBezTo>
                      <a:pt x="14565" y="15455"/>
                      <a:pt x="14370" y="16247"/>
                      <a:pt x="14096" y="16925"/>
                    </a:cubicBezTo>
                    <a:cubicBezTo>
                      <a:pt x="13364" y="16816"/>
                      <a:pt x="12580" y="16581"/>
                      <a:pt x="11802" y="16345"/>
                    </a:cubicBezTo>
                    <a:cubicBezTo>
                      <a:pt x="12304" y="16117"/>
                      <a:pt x="12804" y="15892"/>
                      <a:pt x="13298" y="15624"/>
                    </a:cubicBezTo>
                    <a:cubicBezTo>
                      <a:pt x="13843" y="15326"/>
                      <a:pt x="14249" y="14973"/>
                      <a:pt x="14744" y="14651"/>
                    </a:cubicBezTo>
                    <a:close/>
                    <a:moveTo>
                      <a:pt x="5934" y="14761"/>
                    </a:moveTo>
                    <a:cubicBezTo>
                      <a:pt x="6400" y="15061"/>
                      <a:pt x="6869" y="15346"/>
                      <a:pt x="7380" y="15624"/>
                    </a:cubicBezTo>
                    <a:cubicBezTo>
                      <a:pt x="7902" y="15908"/>
                      <a:pt x="8444" y="16107"/>
                      <a:pt x="8976" y="16345"/>
                    </a:cubicBezTo>
                    <a:cubicBezTo>
                      <a:pt x="8160" y="16598"/>
                      <a:pt x="7364" y="16795"/>
                      <a:pt x="6599" y="16910"/>
                    </a:cubicBezTo>
                    <a:cubicBezTo>
                      <a:pt x="6331" y="16249"/>
                      <a:pt x="6110" y="15542"/>
                      <a:pt x="5934" y="14761"/>
                    </a:cubicBezTo>
                    <a:close/>
                    <a:moveTo>
                      <a:pt x="10322" y="16941"/>
                    </a:moveTo>
                    <a:cubicBezTo>
                      <a:pt x="11458" y="17362"/>
                      <a:pt x="12573" y="17700"/>
                      <a:pt x="13647" y="17882"/>
                    </a:cubicBezTo>
                    <a:cubicBezTo>
                      <a:pt x="12773" y="19553"/>
                      <a:pt x="11605" y="20596"/>
                      <a:pt x="10339" y="20596"/>
                    </a:cubicBezTo>
                    <a:cubicBezTo>
                      <a:pt x="9084" y="20596"/>
                      <a:pt x="7951" y="19498"/>
                      <a:pt x="7081" y="17851"/>
                    </a:cubicBezTo>
                    <a:cubicBezTo>
                      <a:pt x="8127" y="17671"/>
                      <a:pt x="9217" y="17349"/>
                      <a:pt x="10322" y="16941"/>
                    </a:cubicBezTo>
                    <a:close/>
                  </a:path>
                </a:pathLst>
              </a:custGeom>
              <a:solidFill>
                <a:srgbClr val="B9B9B9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43" name="iṧḻiḑé">
                <a:extLst>
                  <a:ext uri="{FF2B5EF4-FFF2-40B4-BE49-F238E27FC236}">
                    <a16:creationId xmlns:a16="http://schemas.microsoft.com/office/drawing/2014/main" id="{E9A0D4FF-BC73-4172-AFC4-2E087CCBE2E9}"/>
                  </a:ext>
                </a:extLst>
              </p:cNvPr>
              <p:cNvSpPr/>
              <p:nvPr/>
            </p:nvSpPr>
            <p:spPr>
              <a:xfrm>
                <a:off x="7255629" y="3241469"/>
                <a:ext cx="522793" cy="61507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201" h="21329" extrusionOk="0">
                    <a:moveTo>
                      <a:pt x="9479" y="69"/>
                    </a:moveTo>
                    <a:cubicBezTo>
                      <a:pt x="11124" y="274"/>
                      <a:pt x="12739" y="925"/>
                      <a:pt x="14086" y="2032"/>
                    </a:cubicBezTo>
                    <a:cubicBezTo>
                      <a:pt x="15976" y="3586"/>
                      <a:pt x="17010" y="5836"/>
                      <a:pt x="16935" y="8190"/>
                    </a:cubicBezTo>
                    <a:cubicBezTo>
                      <a:pt x="16907" y="10081"/>
                      <a:pt x="16182" y="11891"/>
                      <a:pt x="14858" y="13324"/>
                    </a:cubicBezTo>
                    <a:cubicBezTo>
                      <a:pt x="12857" y="15491"/>
                      <a:pt x="9835" y="16494"/>
                      <a:pt x="6856" y="15992"/>
                    </a:cubicBezTo>
                    <a:cubicBezTo>
                      <a:pt x="491" y="14715"/>
                      <a:pt x="-2156" y="7496"/>
                      <a:pt x="2011" y="2776"/>
                    </a:cubicBezTo>
                    <a:cubicBezTo>
                      <a:pt x="3901" y="635"/>
                      <a:pt x="6739" y="-271"/>
                      <a:pt x="9479" y="69"/>
                    </a:cubicBezTo>
                    <a:close/>
                    <a:moveTo>
                      <a:pt x="16811" y="1700"/>
                    </a:moveTo>
                    <a:cubicBezTo>
                      <a:pt x="18616" y="3812"/>
                      <a:pt x="19444" y="6467"/>
                      <a:pt x="19139" y="9165"/>
                    </a:cubicBezTo>
                    <a:cubicBezTo>
                      <a:pt x="18834" y="11863"/>
                      <a:pt x="17427" y="14284"/>
                      <a:pt x="15191" y="15988"/>
                    </a:cubicBezTo>
                    <a:cubicBezTo>
                      <a:pt x="12662" y="17916"/>
                      <a:pt x="9407" y="18600"/>
                      <a:pt x="6359" y="18040"/>
                    </a:cubicBezTo>
                    <a:cubicBezTo>
                      <a:pt x="5749" y="17929"/>
                      <a:pt x="5143" y="17767"/>
                      <a:pt x="4558" y="17555"/>
                    </a:cubicBezTo>
                    <a:lnTo>
                      <a:pt x="4164" y="19468"/>
                    </a:lnTo>
                    <a:lnTo>
                      <a:pt x="7063" y="20000"/>
                    </a:lnTo>
                    <a:lnTo>
                      <a:pt x="6790" y="21329"/>
                    </a:lnTo>
                    <a:lnTo>
                      <a:pt x="227" y="20124"/>
                    </a:lnTo>
                    <a:lnTo>
                      <a:pt x="500" y="18796"/>
                    </a:lnTo>
                    <a:lnTo>
                      <a:pt x="2757" y="19210"/>
                    </a:lnTo>
                    <a:lnTo>
                      <a:pt x="3219" y="16965"/>
                    </a:lnTo>
                    <a:cubicBezTo>
                      <a:pt x="2951" y="16825"/>
                      <a:pt x="2688" y="16674"/>
                      <a:pt x="2431" y="16511"/>
                    </a:cubicBezTo>
                    <a:cubicBezTo>
                      <a:pt x="2174" y="16349"/>
                      <a:pt x="1928" y="16168"/>
                      <a:pt x="1684" y="15982"/>
                    </a:cubicBezTo>
                    <a:lnTo>
                      <a:pt x="2580" y="14934"/>
                    </a:lnTo>
                    <a:cubicBezTo>
                      <a:pt x="5970" y="17523"/>
                      <a:pt x="10902" y="17523"/>
                      <a:pt x="14300" y="14933"/>
                    </a:cubicBezTo>
                    <a:cubicBezTo>
                      <a:pt x="16239" y="13456"/>
                      <a:pt x="17444" y="11360"/>
                      <a:pt x="17708" y="9021"/>
                    </a:cubicBezTo>
                    <a:cubicBezTo>
                      <a:pt x="17973" y="6682"/>
                      <a:pt x="17267" y="4385"/>
                      <a:pt x="15703" y="2555"/>
                    </a:cubicBezTo>
                    <a:lnTo>
                      <a:pt x="16811" y="1700"/>
                    </a:lnTo>
                    <a:close/>
                    <a:moveTo>
                      <a:pt x="9715" y="1064"/>
                    </a:moveTo>
                    <a:cubicBezTo>
                      <a:pt x="9278" y="996"/>
                      <a:pt x="8832" y="968"/>
                      <a:pt x="8387" y="974"/>
                    </a:cubicBezTo>
                    <a:cubicBezTo>
                      <a:pt x="8460" y="1222"/>
                      <a:pt x="8544" y="1461"/>
                      <a:pt x="8641" y="1699"/>
                    </a:cubicBezTo>
                    <a:cubicBezTo>
                      <a:pt x="8737" y="1936"/>
                      <a:pt x="8846" y="2172"/>
                      <a:pt x="8962" y="2399"/>
                    </a:cubicBezTo>
                    <a:cubicBezTo>
                      <a:pt x="9289" y="2208"/>
                      <a:pt x="9627" y="2028"/>
                      <a:pt x="9967" y="1859"/>
                    </a:cubicBezTo>
                    <a:cubicBezTo>
                      <a:pt x="10307" y="1689"/>
                      <a:pt x="10645" y="1529"/>
                      <a:pt x="10997" y="1382"/>
                    </a:cubicBezTo>
                    <a:cubicBezTo>
                      <a:pt x="10579" y="1244"/>
                      <a:pt x="10153" y="1132"/>
                      <a:pt x="9715" y="1064"/>
                    </a:cubicBezTo>
                    <a:close/>
                    <a:moveTo>
                      <a:pt x="12202" y="1889"/>
                    </a:moveTo>
                    <a:cubicBezTo>
                      <a:pt x="11715" y="2060"/>
                      <a:pt x="11237" y="2254"/>
                      <a:pt x="10773" y="2470"/>
                    </a:cubicBezTo>
                    <a:cubicBezTo>
                      <a:pt x="10309" y="2687"/>
                      <a:pt x="9856" y="2925"/>
                      <a:pt x="9417" y="3184"/>
                    </a:cubicBezTo>
                    <a:cubicBezTo>
                      <a:pt x="9617" y="3488"/>
                      <a:pt x="9841" y="3788"/>
                      <a:pt x="10079" y="4067"/>
                    </a:cubicBezTo>
                    <a:cubicBezTo>
                      <a:pt x="10318" y="4345"/>
                      <a:pt x="10571" y="4610"/>
                      <a:pt x="10847" y="4861"/>
                    </a:cubicBezTo>
                    <a:lnTo>
                      <a:pt x="13083" y="2442"/>
                    </a:lnTo>
                    <a:cubicBezTo>
                      <a:pt x="12944" y="2342"/>
                      <a:pt x="12798" y="2240"/>
                      <a:pt x="12652" y="2149"/>
                    </a:cubicBezTo>
                    <a:cubicBezTo>
                      <a:pt x="12506" y="2059"/>
                      <a:pt x="12354" y="1969"/>
                      <a:pt x="12202" y="1889"/>
                    </a:cubicBezTo>
                    <a:close/>
                    <a:moveTo>
                      <a:pt x="7362" y="1000"/>
                    </a:moveTo>
                    <a:cubicBezTo>
                      <a:pt x="6540" y="1111"/>
                      <a:pt x="5754" y="1343"/>
                      <a:pt x="5029" y="1689"/>
                    </a:cubicBezTo>
                    <a:cubicBezTo>
                      <a:pt x="4305" y="2035"/>
                      <a:pt x="3644" y="2485"/>
                      <a:pt x="3064" y="3041"/>
                    </a:cubicBezTo>
                    <a:lnTo>
                      <a:pt x="5529" y="5074"/>
                    </a:lnTo>
                    <a:cubicBezTo>
                      <a:pt x="5922" y="4671"/>
                      <a:pt x="6339" y="4283"/>
                      <a:pt x="6773" y="3923"/>
                    </a:cubicBezTo>
                    <a:cubicBezTo>
                      <a:pt x="7206" y="3564"/>
                      <a:pt x="7655" y="3227"/>
                      <a:pt x="8126" y="2912"/>
                    </a:cubicBezTo>
                    <a:cubicBezTo>
                      <a:pt x="7964" y="2608"/>
                      <a:pt x="7819" y="2296"/>
                      <a:pt x="7690" y="1976"/>
                    </a:cubicBezTo>
                    <a:cubicBezTo>
                      <a:pt x="7561" y="1655"/>
                      <a:pt x="7454" y="1336"/>
                      <a:pt x="7362" y="1000"/>
                    </a:cubicBezTo>
                    <a:close/>
                    <a:moveTo>
                      <a:pt x="13806" y="3027"/>
                    </a:moveTo>
                    <a:lnTo>
                      <a:pt x="11570" y="5446"/>
                    </a:lnTo>
                    <a:cubicBezTo>
                      <a:pt x="11852" y="5649"/>
                      <a:pt x="12144" y="5840"/>
                      <a:pt x="12449" y="6011"/>
                    </a:cubicBezTo>
                    <a:cubicBezTo>
                      <a:pt x="12752" y="6182"/>
                      <a:pt x="13064" y="6332"/>
                      <a:pt x="13387" y="6469"/>
                    </a:cubicBezTo>
                    <a:cubicBezTo>
                      <a:pt x="13602" y="6013"/>
                      <a:pt x="13798" y="5550"/>
                      <a:pt x="13963" y="5077"/>
                    </a:cubicBezTo>
                    <a:cubicBezTo>
                      <a:pt x="14128" y="4603"/>
                      <a:pt x="14273" y="4122"/>
                      <a:pt x="14386" y="3633"/>
                    </a:cubicBezTo>
                    <a:cubicBezTo>
                      <a:pt x="14296" y="3528"/>
                      <a:pt x="14195" y="3418"/>
                      <a:pt x="14098" y="3318"/>
                    </a:cubicBezTo>
                    <a:cubicBezTo>
                      <a:pt x="14001" y="3218"/>
                      <a:pt x="13909" y="3123"/>
                      <a:pt x="13806" y="3027"/>
                    </a:cubicBezTo>
                    <a:close/>
                    <a:moveTo>
                      <a:pt x="15097" y="4643"/>
                    </a:moveTo>
                    <a:cubicBezTo>
                      <a:pt x="14989" y="5011"/>
                      <a:pt x="14872" y="5369"/>
                      <a:pt x="14735" y="5729"/>
                    </a:cubicBezTo>
                    <a:cubicBezTo>
                      <a:pt x="14598" y="6089"/>
                      <a:pt x="14440" y="6449"/>
                      <a:pt x="14276" y="6798"/>
                    </a:cubicBezTo>
                    <a:cubicBezTo>
                      <a:pt x="14551" y="6884"/>
                      <a:pt x="14842" y="6953"/>
                      <a:pt x="15125" y="7013"/>
                    </a:cubicBezTo>
                    <a:cubicBezTo>
                      <a:pt x="15409" y="7074"/>
                      <a:pt x="15688" y="7122"/>
                      <a:pt x="15977" y="7158"/>
                    </a:cubicBezTo>
                    <a:cubicBezTo>
                      <a:pt x="15915" y="6710"/>
                      <a:pt x="15813" y="6274"/>
                      <a:pt x="15666" y="5853"/>
                    </a:cubicBezTo>
                    <a:cubicBezTo>
                      <a:pt x="15519" y="5432"/>
                      <a:pt x="15324" y="5029"/>
                      <a:pt x="15097" y="4643"/>
                    </a:cubicBezTo>
                    <a:close/>
                    <a:moveTo>
                      <a:pt x="8606" y="3701"/>
                    </a:moveTo>
                    <a:cubicBezTo>
                      <a:pt x="8180" y="3989"/>
                      <a:pt x="7775" y="4303"/>
                      <a:pt x="7382" y="4630"/>
                    </a:cubicBezTo>
                    <a:cubicBezTo>
                      <a:pt x="6990" y="4957"/>
                      <a:pt x="6609" y="5294"/>
                      <a:pt x="6252" y="5658"/>
                    </a:cubicBezTo>
                    <a:lnTo>
                      <a:pt x="8448" y="7464"/>
                    </a:lnTo>
                    <a:lnTo>
                      <a:pt x="10216" y="5542"/>
                    </a:lnTo>
                    <a:cubicBezTo>
                      <a:pt x="9905" y="5266"/>
                      <a:pt x="9620" y="4976"/>
                      <a:pt x="9351" y="4670"/>
                    </a:cubicBezTo>
                    <a:cubicBezTo>
                      <a:pt x="9081" y="4363"/>
                      <a:pt x="8831" y="4036"/>
                      <a:pt x="8606" y="3701"/>
                    </a:cubicBezTo>
                    <a:close/>
                    <a:moveTo>
                      <a:pt x="2433" y="3721"/>
                    </a:moveTo>
                    <a:cubicBezTo>
                      <a:pt x="1932" y="4341"/>
                      <a:pt x="1546" y="5031"/>
                      <a:pt x="1284" y="5757"/>
                    </a:cubicBezTo>
                    <a:cubicBezTo>
                      <a:pt x="1022" y="6483"/>
                      <a:pt x="879" y="7253"/>
                      <a:pt x="878" y="8036"/>
                    </a:cubicBezTo>
                    <a:cubicBezTo>
                      <a:pt x="1138" y="8064"/>
                      <a:pt x="1405" y="8097"/>
                      <a:pt x="1661" y="8144"/>
                    </a:cubicBezTo>
                    <a:cubicBezTo>
                      <a:pt x="2118" y="8228"/>
                      <a:pt x="2562" y="8343"/>
                      <a:pt x="3001" y="8485"/>
                    </a:cubicBezTo>
                    <a:cubicBezTo>
                      <a:pt x="3265" y="8000"/>
                      <a:pt x="3553" y="7531"/>
                      <a:pt x="3870" y="7076"/>
                    </a:cubicBezTo>
                    <a:cubicBezTo>
                      <a:pt x="4187" y="6619"/>
                      <a:pt x="4542" y="6181"/>
                      <a:pt x="4910" y="5757"/>
                    </a:cubicBezTo>
                    <a:lnTo>
                      <a:pt x="2433" y="3721"/>
                    </a:lnTo>
                    <a:close/>
                    <a:moveTo>
                      <a:pt x="10939" y="6126"/>
                    </a:moveTo>
                    <a:lnTo>
                      <a:pt x="9169" y="8060"/>
                    </a:lnTo>
                    <a:lnTo>
                      <a:pt x="11249" y="9761"/>
                    </a:lnTo>
                    <a:cubicBezTo>
                      <a:pt x="11579" y="9378"/>
                      <a:pt x="11885" y="8986"/>
                      <a:pt x="12172" y="8576"/>
                    </a:cubicBezTo>
                    <a:cubicBezTo>
                      <a:pt x="12459" y="8166"/>
                      <a:pt x="12721" y="7741"/>
                      <a:pt x="12963" y="7306"/>
                    </a:cubicBezTo>
                    <a:cubicBezTo>
                      <a:pt x="12603" y="7149"/>
                      <a:pt x="12253" y="6964"/>
                      <a:pt x="11915" y="6769"/>
                    </a:cubicBezTo>
                    <a:cubicBezTo>
                      <a:pt x="11577" y="6573"/>
                      <a:pt x="11251" y="6358"/>
                      <a:pt x="10939" y="6126"/>
                    </a:cubicBezTo>
                    <a:close/>
                    <a:moveTo>
                      <a:pt x="13849" y="7647"/>
                    </a:moveTo>
                    <a:cubicBezTo>
                      <a:pt x="13586" y="8127"/>
                      <a:pt x="13297" y="8593"/>
                      <a:pt x="12982" y="9045"/>
                    </a:cubicBezTo>
                    <a:cubicBezTo>
                      <a:pt x="12667" y="9497"/>
                      <a:pt x="12334" y="9936"/>
                      <a:pt x="11969" y="10357"/>
                    </a:cubicBezTo>
                    <a:lnTo>
                      <a:pt x="14436" y="12379"/>
                    </a:lnTo>
                    <a:cubicBezTo>
                      <a:pt x="14933" y="11764"/>
                      <a:pt x="15319" y="11085"/>
                      <a:pt x="15581" y="10366"/>
                    </a:cubicBezTo>
                    <a:cubicBezTo>
                      <a:pt x="15842" y="9647"/>
                      <a:pt x="15976" y="8886"/>
                      <a:pt x="15982" y="8110"/>
                    </a:cubicBezTo>
                    <a:cubicBezTo>
                      <a:pt x="15743" y="8082"/>
                      <a:pt x="15506" y="8058"/>
                      <a:pt x="15271" y="8015"/>
                    </a:cubicBezTo>
                    <a:cubicBezTo>
                      <a:pt x="15030" y="7970"/>
                      <a:pt x="14788" y="7908"/>
                      <a:pt x="14551" y="7847"/>
                    </a:cubicBezTo>
                    <a:cubicBezTo>
                      <a:pt x="14314" y="7786"/>
                      <a:pt x="14080" y="7724"/>
                      <a:pt x="13849" y="7647"/>
                    </a:cubicBezTo>
                    <a:close/>
                    <a:moveTo>
                      <a:pt x="5621" y="6339"/>
                    </a:moveTo>
                    <a:cubicBezTo>
                      <a:pt x="5287" y="6724"/>
                      <a:pt x="4981" y="7134"/>
                      <a:pt x="4692" y="7547"/>
                    </a:cubicBezTo>
                    <a:cubicBezTo>
                      <a:pt x="4403" y="7961"/>
                      <a:pt x="4130" y="8387"/>
                      <a:pt x="3887" y="8826"/>
                    </a:cubicBezTo>
                    <a:cubicBezTo>
                      <a:pt x="4272" y="8990"/>
                      <a:pt x="4648" y="9168"/>
                      <a:pt x="5008" y="9376"/>
                    </a:cubicBezTo>
                    <a:cubicBezTo>
                      <a:pt x="5368" y="9585"/>
                      <a:pt x="5718" y="9817"/>
                      <a:pt x="6049" y="10067"/>
                    </a:cubicBezTo>
                    <a:lnTo>
                      <a:pt x="7817" y="8145"/>
                    </a:lnTo>
                    <a:lnTo>
                      <a:pt x="5621" y="6339"/>
                    </a:lnTo>
                    <a:close/>
                    <a:moveTo>
                      <a:pt x="8538" y="8741"/>
                    </a:moveTo>
                    <a:lnTo>
                      <a:pt x="6770" y="10663"/>
                    </a:lnTo>
                    <a:cubicBezTo>
                      <a:pt x="7059" y="10924"/>
                      <a:pt x="7330" y="11201"/>
                      <a:pt x="7582" y="11489"/>
                    </a:cubicBezTo>
                    <a:cubicBezTo>
                      <a:pt x="7834" y="11777"/>
                      <a:pt x="8064" y="12076"/>
                      <a:pt x="8278" y="12390"/>
                    </a:cubicBezTo>
                    <a:cubicBezTo>
                      <a:pt x="8700" y="12103"/>
                      <a:pt x="9109" y="11798"/>
                      <a:pt x="9499" y="11473"/>
                    </a:cubicBezTo>
                    <a:cubicBezTo>
                      <a:pt x="9889" y="11147"/>
                      <a:pt x="10262" y="10804"/>
                      <a:pt x="10617" y="10442"/>
                    </a:cubicBezTo>
                    <a:lnTo>
                      <a:pt x="8538" y="8741"/>
                    </a:lnTo>
                    <a:close/>
                    <a:moveTo>
                      <a:pt x="1798" y="9132"/>
                    </a:moveTo>
                    <a:cubicBezTo>
                      <a:pt x="1535" y="9075"/>
                      <a:pt x="1275" y="9033"/>
                      <a:pt x="1007" y="8999"/>
                    </a:cubicBezTo>
                    <a:cubicBezTo>
                      <a:pt x="1062" y="9423"/>
                      <a:pt x="1148" y="9837"/>
                      <a:pt x="1280" y="10238"/>
                    </a:cubicBezTo>
                    <a:cubicBezTo>
                      <a:pt x="1412" y="10638"/>
                      <a:pt x="1583" y="11018"/>
                      <a:pt x="1786" y="11388"/>
                    </a:cubicBezTo>
                    <a:cubicBezTo>
                      <a:pt x="1891" y="11037"/>
                      <a:pt x="2008" y="10691"/>
                      <a:pt x="2139" y="10348"/>
                    </a:cubicBezTo>
                    <a:cubicBezTo>
                      <a:pt x="2270" y="10005"/>
                      <a:pt x="2418" y="9667"/>
                      <a:pt x="2574" y="9334"/>
                    </a:cubicBezTo>
                    <a:cubicBezTo>
                      <a:pt x="2319" y="9257"/>
                      <a:pt x="2059" y="9189"/>
                      <a:pt x="1798" y="9132"/>
                    </a:cubicBezTo>
                    <a:close/>
                    <a:moveTo>
                      <a:pt x="11338" y="11038"/>
                    </a:moveTo>
                    <a:cubicBezTo>
                      <a:pt x="10948" y="11437"/>
                      <a:pt x="10541" y="11810"/>
                      <a:pt x="10111" y="12167"/>
                    </a:cubicBezTo>
                    <a:cubicBezTo>
                      <a:pt x="9681" y="12525"/>
                      <a:pt x="9224" y="12866"/>
                      <a:pt x="8757" y="13179"/>
                    </a:cubicBezTo>
                    <a:cubicBezTo>
                      <a:pt x="8923" y="13483"/>
                      <a:pt x="9075" y="13796"/>
                      <a:pt x="9206" y="14117"/>
                    </a:cubicBezTo>
                    <a:cubicBezTo>
                      <a:pt x="9337" y="14439"/>
                      <a:pt x="9449" y="14769"/>
                      <a:pt x="9544" y="15106"/>
                    </a:cubicBezTo>
                    <a:cubicBezTo>
                      <a:pt x="10358" y="14993"/>
                      <a:pt x="11133" y="14757"/>
                      <a:pt x="11852" y="14413"/>
                    </a:cubicBezTo>
                    <a:cubicBezTo>
                      <a:pt x="12571" y="14068"/>
                      <a:pt x="13229" y="13610"/>
                      <a:pt x="13805" y="13059"/>
                    </a:cubicBezTo>
                    <a:lnTo>
                      <a:pt x="11338" y="11038"/>
                    </a:lnTo>
                    <a:close/>
                    <a:moveTo>
                      <a:pt x="3466" y="9652"/>
                    </a:moveTo>
                    <a:cubicBezTo>
                      <a:pt x="3255" y="10099"/>
                      <a:pt x="3068" y="10559"/>
                      <a:pt x="2906" y="11023"/>
                    </a:cubicBezTo>
                    <a:cubicBezTo>
                      <a:pt x="2744" y="11488"/>
                      <a:pt x="2612" y="11967"/>
                      <a:pt x="2500" y="12447"/>
                    </a:cubicBezTo>
                    <a:cubicBezTo>
                      <a:pt x="2606" y="12576"/>
                      <a:pt x="2712" y="12693"/>
                      <a:pt x="2827" y="12816"/>
                    </a:cubicBezTo>
                    <a:cubicBezTo>
                      <a:pt x="2943" y="12939"/>
                      <a:pt x="3067" y="13064"/>
                      <a:pt x="3192" y="13180"/>
                    </a:cubicBezTo>
                    <a:lnTo>
                      <a:pt x="5416" y="10759"/>
                    </a:lnTo>
                    <a:cubicBezTo>
                      <a:pt x="5115" y="10538"/>
                      <a:pt x="4810" y="10332"/>
                      <a:pt x="4484" y="10148"/>
                    </a:cubicBezTo>
                    <a:cubicBezTo>
                      <a:pt x="4158" y="9964"/>
                      <a:pt x="3813" y="9796"/>
                      <a:pt x="3466" y="9652"/>
                    </a:cubicBezTo>
                    <a:close/>
                    <a:moveTo>
                      <a:pt x="6136" y="11355"/>
                    </a:moveTo>
                    <a:lnTo>
                      <a:pt x="3901" y="13774"/>
                    </a:lnTo>
                    <a:cubicBezTo>
                      <a:pt x="4016" y="13856"/>
                      <a:pt x="4137" y="13929"/>
                      <a:pt x="4256" y="14005"/>
                    </a:cubicBezTo>
                    <a:cubicBezTo>
                      <a:pt x="4376" y="14081"/>
                      <a:pt x="4502" y="14158"/>
                      <a:pt x="4626" y="14228"/>
                    </a:cubicBezTo>
                    <a:cubicBezTo>
                      <a:pt x="5123" y="14054"/>
                      <a:pt x="5608" y="13859"/>
                      <a:pt x="6082" y="13639"/>
                    </a:cubicBezTo>
                    <a:cubicBezTo>
                      <a:pt x="6556" y="13419"/>
                      <a:pt x="7019" y="13171"/>
                      <a:pt x="7466" y="12906"/>
                    </a:cubicBezTo>
                    <a:cubicBezTo>
                      <a:pt x="7279" y="12625"/>
                      <a:pt x="7074" y="12352"/>
                      <a:pt x="6853" y="12093"/>
                    </a:cubicBezTo>
                    <a:cubicBezTo>
                      <a:pt x="6632" y="11833"/>
                      <a:pt x="6391" y="11591"/>
                      <a:pt x="6136" y="11355"/>
                    </a:cubicBezTo>
                    <a:close/>
                    <a:moveTo>
                      <a:pt x="7934" y="13694"/>
                    </a:moveTo>
                    <a:cubicBezTo>
                      <a:pt x="7591" y="13896"/>
                      <a:pt x="7243" y="14084"/>
                      <a:pt x="6885" y="14262"/>
                    </a:cubicBezTo>
                    <a:cubicBezTo>
                      <a:pt x="6527" y="14440"/>
                      <a:pt x="6160" y="14609"/>
                      <a:pt x="5788" y="14762"/>
                    </a:cubicBezTo>
                    <a:cubicBezTo>
                      <a:pt x="6191" y="14908"/>
                      <a:pt x="6614" y="15020"/>
                      <a:pt x="7040" y="15099"/>
                    </a:cubicBezTo>
                    <a:cubicBezTo>
                      <a:pt x="7538" y="15190"/>
                      <a:pt x="8041" y="15236"/>
                      <a:pt x="8548" y="15233"/>
                    </a:cubicBezTo>
                    <a:cubicBezTo>
                      <a:pt x="8471" y="14966"/>
                      <a:pt x="8384" y="14704"/>
                      <a:pt x="8282" y="14447"/>
                    </a:cubicBezTo>
                    <a:cubicBezTo>
                      <a:pt x="8181" y="14190"/>
                      <a:pt x="8061" y="13938"/>
                      <a:pt x="7934" y="13694"/>
                    </a:cubicBezTo>
                    <a:close/>
                  </a:path>
                </a:pathLst>
              </a:custGeom>
              <a:solidFill>
                <a:srgbClr val="3197E0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44" name="iśliḍè">
                <a:extLst>
                  <a:ext uri="{FF2B5EF4-FFF2-40B4-BE49-F238E27FC236}">
                    <a16:creationId xmlns:a16="http://schemas.microsoft.com/office/drawing/2014/main" id="{C0B6E5DE-6585-4293-B892-8696C52976A4}"/>
                  </a:ext>
                </a:extLst>
              </p:cNvPr>
              <p:cNvSpPr/>
              <p:nvPr/>
            </p:nvSpPr>
            <p:spPr>
              <a:xfrm>
                <a:off x="6584319" y="2315339"/>
                <a:ext cx="248943" cy="2876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307" y="15970"/>
                    </a:lnTo>
                    <a:lnTo>
                      <a:pt x="6112" y="19464"/>
                    </a:lnTo>
                    <a:cubicBezTo>
                      <a:pt x="6112" y="19464"/>
                      <a:pt x="0" y="21600"/>
                      <a:pt x="0" y="21600"/>
                    </a:cubicBezTo>
                    <a:close/>
                    <a:moveTo>
                      <a:pt x="6773" y="18782"/>
                    </a:moveTo>
                    <a:lnTo>
                      <a:pt x="1968" y="15288"/>
                    </a:lnTo>
                    <a:lnTo>
                      <a:pt x="13737" y="3150"/>
                    </a:lnTo>
                    <a:lnTo>
                      <a:pt x="18545" y="6642"/>
                    </a:lnTo>
                    <a:cubicBezTo>
                      <a:pt x="18545" y="6642"/>
                      <a:pt x="6773" y="18782"/>
                      <a:pt x="6773" y="18782"/>
                    </a:cubicBezTo>
                    <a:close/>
                    <a:moveTo>
                      <a:pt x="19218" y="5946"/>
                    </a:moveTo>
                    <a:lnTo>
                      <a:pt x="14411" y="2455"/>
                    </a:lnTo>
                    <a:lnTo>
                      <a:pt x="16792" y="0"/>
                    </a:lnTo>
                    <a:lnTo>
                      <a:pt x="21600" y="3492"/>
                    </a:lnTo>
                    <a:cubicBezTo>
                      <a:pt x="21600" y="3492"/>
                      <a:pt x="19218" y="5946"/>
                      <a:pt x="19218" y="5946"/>
                    </a:cubicBezTo>
                    <a:close/>
                  </a:path>
                </a:pathLst>
              </a:custGeom>
              <a:solidFill>
                <a:srgbClr val="B9B9B9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45" name="iṡļîdé">
                <a:extLst>
                  <a:ext uri="{FF2B5EF4-FFF2-40B4-BE49-F238E27FC236}">
                    <a16:creationId xmlns:a16="http://schemas.microsoft.com/office/drawing/2014/main" id="{93A0D69E-115A-445E-99E3-7D6EC305D74E}"/>
                  </a:ext>
                </a:extLst>
              </p:cNvPr>
              <p:cNvSpPr/>
              <p:nvPr/>
            </p:nvSpPr>
            <p:spPr>
              <a:xfrm>
                <a:off x="7273425" y="2685125"/>
                <a:ext cx="267687" cy="3736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206" h="21363" extrusionOk="0">
                    <a:moveTo>
                      <a:pt x="10609" y="43"/>
                    </a:moveTo>
                    <a:cubicBezTo>
                      <a:pt x="8165" y="-162"/>
                      <a:pt x="5621" y="372"/>
                      <a:pt x="3560" y="1702"/>
                    </a:cubicBezTo>
                    <a:cubicBezTo>
                      <a:pt x="-561" y="4362"/>
                      <a:pt x="-1197" y="9181"/>
                      <a:pt x="2140" y="12465"/>
                    </a:cubicBezTo>
                    <a:cubicBezTo>
                      <a:pt x="4853" y="15135"/>
                      <a:pt x="9359" y="15971"/>
                      <a:pt x="13163" y="14762"/>
                    </a:cubicBezTo>
                    <a:cubicBezTo>
                      <a:pt x="13165" y="14832"/>
                      <a:pt x="13187" y="14904"/>
                      <a:pt x="13225" y="14972"/>
                    </a:cubicBezTo>
                    <a:lnTo>
                      <a:pt x="16612" y="21039"/>
                    </a:lnTo>
                    <a:cubicBezTo>
                      <a:pt x="16765" y="21313"/>
                      <a:pt x="17169" y="21438"/>
                      <a:pt x="17513" y="21316"/>
                    </a:cubicBezTo>
                    <a:lnTo>
                      <a:pt x="17878" y="21186"/>
                    </a:lnTo>
                    <a:cubicBezTo>
                      <a:pt x="18222" y="21064"/>
                      <a:pt x="18373" y="20741"/>
                      <a:pt x="18220" y="20467"/>
                    </a:cubicBezTo>
                    <a:lnTo>
                      <a:pt x="14832" y="14405"/>
                    </a:lnTo>
                    <a:cubicBezTo>
                      <a:pt x="14778" y="14307"/>
                      <a:pt x="14685" y="14238"/>
                      <a:pt x="14581" y="14183"/>
                    </a:cubicBezTo>
                    <a:cubicBezTo>
                      <a:pt x="14946" y="14006"/>
                      <a:pt x="15305" y="13816"/>
                      <a:pt x="15646" y="13596"/>
                    </a:cubicBezTo>
                    <a:cubicBezTo>
                      <a:pt x="19767" y="10937"/>
                      <a:pt x="20403" y="6118"/>
                      <a:pt x="17066" y="2833"/>
                    </a:cubicBezTo>
                    <a:cubicBezTo>
                      <a:pt x="15397" y="1191"/>
                      <a:pt x="13053" y="247"/>
                      <a:pt x="10609" y="43"/>
                    </a:cubicBezTo>
                    <a:close/>
                    <a:moveTo>
                      <a:pt x="10451" y="1237"/>
                    </a:moveTo>
                    <a:cubicBezTo>
                      <a:pt x="12511" y="1410"/>
                      <a:pt x="14487" y="2210"/>
                      <a:pt x="15893" y="3594"/>
                    </a:cubicBezTo>
                    <a:cubicBezTo>
                      <a:pt x="18705" y="6361"/>
                      <a:pt x="18170" y="10422"/>
                      <a:pt x="14697" y="12663"/>
                    </a:cubicBezTo>
                    <a:cubicBezTo>
                      <a:pt x="11225" y="14903"/>
                      <a:pt x="6130" y="14477"/>
                      <a:pt x="3318" y="11709"/>
                    </a:cubicBezTo>
                    <a:cubicBezTo>
                      <a:pt x="506" y="8942"/>
                      <a:pt x="1041" y="4882"/>
                      <a:pt x="4514" y="2641"/>
                    </a:cubicBezTo>
                    <a:cubicBezTo>
                      <a:pt x="6250" y="1520"/>
                      <a:pt x="8392" y="1065"/>
                      <a:pt x="10451" y="1237"/>
                    </a:cubicBezTo>
                    <a:close/>
                  </a:path>
                </a:pathLst>
              </a:custGeom>
              <a:solidFill>
                <a:srgbClr val="B9B9B9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46" name="ïSḷïḓè">
                <a:extLst>
                  <a:ext uri="{FF2B5EF4-FFF2-40B4-BE49-F238E27FC236}">
                    <a16:creationId xmlns:a16="http://schemas.microsoft.com/office/drawing/2014/main" id="{A3F924DF-511F-462B-AA3B-2918CF6F3BE0}"/>
                  </a:ext>
                </a:extLst>
              </p:cNvPr>
              <p:cNvSpPr/>
              <p:nvPr/>
            </p:nvSpPr>
            <p:spPr>
              <a:xfrm>
                <a:off x="5875931" y="2081691"/>
                <a:ext cx="285130" cy="31563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678" h="21600" extrusionOk="0">
                    <a:moveTo>
                      <a:pt x="10339" y="0"/>
                    </a:moveTo>
                    <a:cubicBezTo>
                      <a:pt x="8560" y="0"/>
                      <a:pt x="6992" y="1375"/>
                      <a:pt x="5917" y="3576"/>
                    </a:cubicBezTo>
                    <a:cubicBezTo>
                      <a:pt x="5568" y="3546"/>
                      <a:pt x="5234" y="3529"/>
                      <a:pt x="4903" y="3529"/>
                    </a:cubicBezTo>
                    <a:cubicBezTo>
                      <a:pt x="2761" y="3529"/>
                      <a:pt x="1171" y="4188"/>
                      <a:pt x="431" y="5396"/>
                    </a:cubicBezTo>
                    <a:cubicBezTo>
                      <a:pt x="-452" y="6840"/>
                      <a:pt x="119" y="8796"/>
                      <a:pt x="1578" y="10761"/>
                    </a:cubicBezTo>
                    <a:cubicBezTo>
                      <a:pt x="84" y="12747"/>
                      <a:pt x="-461" y="14730"/>
                      <a:pt x="431" y="16188"/>
                    </a:cubicBezTo>
                    <a:cubicBezTo>
                      <a:pt x="1171" y="17397"/>
                      <a:pt x="2760" y="18055"/>
                      <a:pt x="4903" y="18055"/>
                    </a:cubicBezTo>
                    <a:cubicBezTo>
                      <a:pt x="5246" y="18055"/>
                      <a:pt x="5621" y="18010"/>
                      <a:pt x="5983" y="17976"/>
                    </a:cubicBezTo>
                    <a:cubicBezTo>
                      <a:pt x="7057" y="20156"/>
                      <a:pt x="8570" y="21600"/>
                      <a:pt x="10339" y="21600"/>
                    </a:cubicBezTo>
                    <a:cubicBezTo>
                      <a:pt x="12118" y="21600"/>
                      <a:pt x="13685" y="20225"/>
                      <a:pt x="14761" y="18024"/>
                    </a:cubicBezTo>
                    <a:cubicBezTo>
                      <a:pt x="15110" y="18054"/>
                      <a:pt x="15460" y="18071"/>
                      <a:pt x="15791" y="18071"/>
                    </a:cubicBezTo>
                    <a:cubicBezTo>
                      <a:pt x="17934" y="18071"/>
                      <a:pt x="19507" y="17412"/>
                      <a:pt x="20246" y="16204"/>
                    </a:cubicBezTo>
                    <a:cubicBezTo>
                      <a:pt x="21134" y="14753"/>
                      <a:pt x="20576" y="12782"/>
                      <a:pt x="19099" y="10808"/>
                    </a:cubicBezTo>
                    <a:cubicBezTo>
                      <a:pt x="20594" y="8822"/>
                      <a:pt x="21139" y="6839"/>
                      <a:pt x="20246" y="5380"/>
                    </a:cubicBezTo>
                    <a:cubicBezTo>
                      <a:pt x="19508" y="4173"/>
                      <a:pt x="17934" y="3514"/>
                      <a:pt x="15791" y="3514"/>
                    </a:cubicBezTo>
                    <a:cubicBezTo>
                      <a:pt x="15438" y="3514"/>
                      <a:pt x="15052" y="3573"/>
                      <a:pt x="14677" y="3608"/>
                    </a:cubicBezTo>
                    <a:cubicBezTo>
                      <a:pt x="13604" y="1440"/>
                      <a:pt x="12102" y="0"/>
                      <a:pt x="10339" y="0"/>
                    </a:cubicBezTo>
                    <a:close/>
                    <a:moveTo>
                      <a:pt x="10339" y="1004"/>
                    </a:moveTo>
                    <a:cubicBezTo>
                      <a:pt x="11591" y="1004"/>
                      <a:pt x="12710" y="2093"/>
                      <a:pt x="13580" y="3733"/>
                    </a:cubicBezTo>
                    <a:cubicBezTo>
                      <a:pt x="12541" y="3915"/>
                      <a:pt x="11452" y="4238"/>
                      <a:pt x="10355" y="4643"/>
                    </a:cubicBezTo>
                    <a:cubicBezTo>
                      <a:pt x="9226" y="4226"/>
                      <a:pt x="8099" y="3899"/>
                      <a:pt x="7031" y="3718"/>
                    </a:cubicBezTo>
                    <a:cubicBezTo>
                      <a:pt x="7905" y="2046"/>
                      <a:pt x="9073" y="1004"/>
                      <a:pt x="10339" y="1004"/>
                    </a:cubicBezTo>
                    <a:close/>
                    <a:moveTo>
                      <a:pt x="15791" y="4518"/>
                    </a:moveTo>
                    <a:cubicBezTo>
                      <a:pt x="17538" y="4518"/>
                      <a:pt x="18791" y="4998"/>
                      <a:pt x="19332" y="5882"/>
                    </a:cubicBezTo>
                    <a:cubicBezTo>
                      <a:pt x="19959" y="6907"/>
                      <a:pt x="19540" y="8380"/>
                      <a:pt x="18468" y="9914"/>
                    </a:cubicBezTo>
                    <a:cubicBezTo>
                      <a:pt x="17787" y="9159"/>
                      <a:pt x="16951" y="8410"/>
                      <a:pt x="16007" y="7702"/>
                    </a:cubicBezTo>
                    <a:cubicBezTo>
                      <a:pt x="15826" y="6556"/>
                      <a:pt x="15554" y="5511"/>
                      <a:pt x="15193" y="4565"/>
                    </a:cubicBezTo>
                    <a:cubicBezTo>
                      <a:pt x="15389" y="4554"/>
                      <a:pt x="15602" y="4518"/>
                      <a:pt x="15791" y="4518"/>
                    </a:cubicBezTo>
                    <a:close/>
                    <a:moveTo>
                      <a:pt x="4903" y="4533"/>
                    </a:moveTo>
                    <a:cubicBezTo>
                      <a:pt x="5095" y="4533"/>
                      <a:pt x="5302" y="4538"/>
                      <a:pt x="5501" y="4549"/>
                    </a:cubicBezTo>
                    <a:cubicBezTo>
                      <a:pt x="5130" y="5520"/>
                      <a:pt x="4852" y="6633"/>
                      <a:pt x="4670" y="7812"/>
                    </a:cubicBezTo>
                    <a:cubicBezTo>
                      <a:pt x="3730" y="8526"/>
                      <a:pt x="2966" y="9248"/>
                      <a:pt x="2293" y="10008"/>
                    </a:cubicBezTo>
                    <a:cubicBezTo>
                      <a:pt x="1175" y="8445"/>
                      <a:pt x="708" y="6940"/>
                      <a:pt x="1346" y="5898"/>
                    </a:cubicBezTo>
                    <a:cubicBezTo>
                      <a:pt x="1887" y="5014"/>
                      <a:pt x="3156" y="4533"/>
                      <a:pt x="4903" y="4533"/>
                    </a:cubicBezTo>
                    <a:close/>
                    <a:moveTo>
                      <a:pt x="14062" y="4659"/>
                    </a:moveTo>
                    <a:cubicBezTo>
                      <a:pt x="14333" y="5325"/>
                      <a:pt x="14582" y="6051"/>
                      <a:pt x="14761" y="6839"/>
                    </a:cubicBezTo>
                    <a:cubicBezTo>
                      <a:pt x="14294" y="6539"/>
                      <a:pt x="13808" y="6239"/>
                      <a:pt x="13298" y="5961"/>
                    </a:cubicBezTo>
                    <a:cubicBezTo>
                      <a:pt x="12768" y="5672"/>
                      <a:pt x="12225" y="5480"/>
                      <a:pt x="11685" y="5239"/>
                    </a:cubicBezTo>
                    <a:cubicBezTo>
                      <a:pt x="12500" y="4985"/>
                      <a:pt x="13298" y="4775"/>
                      <a:pt x="14062" y="4659"/>
                    </a:cubicBezTo>
                    <a:close/>
                    <a:moveTo>
                      <a:pt x="6599" y="4675"/>
                    </a:moveTo>
                    <a:cubicBezTo>
                      <a:pt x="7326" y="4784"/>
                      <a:pt x="8103" y="5021"/>
                      <a:pt x="8876" y="5255"/>
                    </a:cubicBezTo>
                    <a:cubicBezTo>
                      <a:pt x="8379" y="5481"/>
                      <a:pt x="7868" y="5695"/>
                      <a:pt x="7380" y="5961"/>
                    </a:cubicBezTo>
                    <a:cubicBezTo>
                      <a:pt x="6837" y="6256"/>
                      <a:pt x="6443" y="6613"/>
                      <a:pt x="5950" y="6933"/>
                    </a:cubicBezTo>
                    <a:cubicBezTo>
                      <a:pt x="6128" y="6137"/>
                      <a:pt x="6326" y="5348"/>
                      <a:pt x="6599" y="4675"/>
                    </a:cubicBezTo>
                    <a:close/>
                    <a:moveTo>
                      <a:pt x="10405" y="5788"/>
                    </a:moveTo>
                    <a:cubicBezTo>
                      <a:pt x="11196" y="6102"/>
                      <a:pt x="11987" y="6415"/>
                      <a:pt x="12766" y="6839"/>
                    </a:cubicBezTo>
                    <a:cubicBezTo>
                      <a:pt x="13571" y="7278"/>
                      <a:pt x="14317" y="7751"/>
                      <a:pt x="15010" y="8251"/>
                    </a:cubicBezTo>
                    <a:cubicBezTo>
                      <a:pt x="15123" y="9067"/>
                      <a:pt x="15193" y="9915"/>
                      <a:pt x="15193" y="10792"/>
                    </a:cubicBezTo>
                    <a:cubicBezTo>
                      <a:pt x="15193" y="11657"/>
                      <a:pt x="15070" y="12466"/>
                      <a:pt x="14960" y="13271"/>
                    </a:cubicBezTo>
                    <a:cubicBezTo>
                      <a:pt x="14260" y="13779"/>
                      <a:pt x="13583" y="14300"/>
                      <a:pt x="12766" y="14745"/>
                    </a:cubicBezTo>
                    <a:cubicBezTo>
                      <a:pt x="11937" y="15197"/>
                      <a:pt x="11096" y="15469"/>
                      <a:pt x="10256" y="15796"/>
                    </a:cubicBezTo>
                    <a:cubicBezTo>
                      <a:pt x="9475" y="15485"/>
                      <a:pt x="8681" y="15180"/>
                      <a:pt x="7912" y="14761"/>
                    </a:cubicBezTo>
                    <a:cubicBezTo>
                      <a:pt x="7107" y="14323"/>
                      <a:pt x="6360" y="13849"/>
                      <a:pt x="5668" y="13349"/>
                    </a:cubicBezTo>
                    <a:cubicBezTo>
                      <a:pt x="5554" y="12533"/>
                      <a:pt x="5501" y="11669"/>
                      <a:pt x="5501" y="10792"/>
                    </a:cubicBezTo>
                    <a:cubicBezTo>
                      <a:pt x="5501" y="9918"/>
                      <a:pt x="5605" y="9111"/>
                      <a:pt x="5718" y="8298"/>
                    </a:cubicBezTo>
                    <a:cubicBezTo>
                      <a:pt x="6420" y="7788"/>
                      <a:pt x="7092" y="7270"/>
                      <a:pt x="7912" y="6824"/>
                    </a:cubicBezTo>
                    <a:cubicBezTo>
                      <a:pt x="8731" y="6377"/>
                      <a:pt x="9574" y="6113"/>
                      <a:pt x="10405" y="5788"/>
                    </a:cubicBezTo>
                    <a:close/>
                    <a:moveTo>
                      <a:pt x="10339" y="7984"/>
                    </a:moveTo>
                    <a:cubicBezTo>
                      <a:pt x="8690" y="7984"/>
                      <a:pt x="7363" y="9237"/>
                      <a:pt x="7363" y="10792"/>
                    </a:cubicBezTo>
                    <a:cubicBezTo>
                      <a:pt x="7363" y="12348"/>
                      <a:pt x="8690" y="13616"/>
                      <a:pt x="10339" y="13616"/>
                    </a:cubicBezTo>
                    <a:cubicBezTo>
                      <a:pt x="11987" y="13616"/>
                      <a:pt x="13331" y="12348"/>
                      <a:pt x="13331" y="10792"/>
                    </a:cubicBezTo>
                    <a:cubicBezTo>
                      <a:pt x="13331" y="9237"/>
                      <a:pt x="11987" y="7984"/>
                      <a:pt x="10339" y="7984"/>
                    </a:cubicBezTo>
                    <a:close/>
                    <a:moveTo>
                      <a:pt x="4571" y="9098"/>
                    </a:moveTo>
                    <a:cubicBezTo>
                      <a:pt x="4522" y="9664"/>
                      <a:pt x="4438" y="10197"/>
                      <a:pt x="4438" y="10792"/>
                    </a:cubicBezTo>
                    <a:cubicBezTo>
                      <a:pt x="4438" y="11349"/>
                      <a:pt x="4462" y="11892"/>
                      <a:pt x="4504" y="12424"/>
                    </a:cubicBezTo>
                    <a:cubicBezTo>
                      <a:pt x="3891" y="11902"/>
                      <a:pt x="3374" y="11375"/>
                      <a:pt x="2908" y="10839"/>
                    </a:cubicBezTo>
                    <a:cubicBezTo>
                      <a:pt x="3403" y="10260"/>
                      <a:pt x="3903" y="9661"/>
                      <a:pt x="4571" y="9098"/>
                    </a:cubicBezTo>
                    <a:close/>
                    <a:moveTo>
                      <a:pt x="16190" y="9176"/>
                    </a:moveTo>
                    <a:cubicBezTo>
                      <a:pt x="16796" y="9693"/>
                      <a:pt x="17307" y="10215"/>
                      <a:pt x="17769" y="10745"/>
                    </a:cubicBezTo>
                    <a:cubicBezTo>
                      <a:pt x="17273" y="11325"/>
                      <a:pt x="16776" y="11907"/>
                      <a:pt x="16107" y="12471"/>
                    </a:cubicBezTo>
                    <a:cubicBezTo>
                      <a:pt x="16155" y="11912"/>
                      <a:pt x="16257" y="11379"/>
                      <a:pt x="16257" y="10792"/>
                    </a:cubicBezTo>
                    <a:cubicBezTo>
                      <a:pt x="16257" y="10236"/>
                      <a:pt x="16233" y="9708"/>
                      <a:pt x="16190" y="9176"/>
                    </a:cubicBezTo>
                    <a:close/>
                    <a:moveTo>
                      <a:pt x="18384" y="11576"/>
                    </a:moveTo>
                    <a:cubicBezTo>
                      <a:pt x="19512" y="13146"/>
                      <a:pt x="19972" y="14656"/>
                      <a:pt x="19332" y="15702"/>
                    </a:cubicBezTo>
                    <a:cubicBezTo>
                      <a:pt x="18791" y="16586"/>
                      <a:pt x="17537" y="17067"/>
                      <a:pt x="15791" y="17067"/>
                    </a:cubicBezTo>
                    <a:cubicBezTo>
                      <a:pt x="15599" y="17067"/>
                      <a:pt x="15392" y="17047"/>
                      <a:pt x="15193" y="17035"/>
                    </a:cubicBezTo>
                    <a:cubicBezTo>
                      <a:pt x="15564" y="16065"/>
                      <a:pt x="15826" y="14967"/>
                      <a:pt x="16007" y="13788"/>
                    </a:cubicBezTo>
                    <a:cubicBezTo>
                      <a:pt x="16951" y="13073"/>
                      <a:pt x="17710" y="12337"/>
                      <a:pt x="18384" y="11576"/>
                    </a:cubicBezTo>
                    <a:close/>
                    <a:moveTo>
                      <a:pt x="2210" y="11655"/>
                    </a:moveTo>
                    <a:cubicBezTo>
                      <a:pt x="2896" y="12420"/>
                      <a:pt x="3714" y="13165"/>
                      <a:pt x="4670" y="13882"/>
                    </a:cubicBezTo>
                    <a:cubicBezTo>
                      <a:pt x="4849" y="15014"/>
                      <a:pt x="5113" y="16067"/>
                      <a:pt x="5468" y="17004"/>
                    </a:cubicBezTo>
                    <a:cubicBezTo>
                      <a:pt x="5283" y="17014"/>
                      <a:pt x="5081" y="17051"/>
                      <a:pt x="4903" y="17051"/>
                    </a:cubicBezTo>
                    <a:cubicBezTo>
                      <a:pt x="3156" y="17051"/>
                      <a:pt x="1887" y="16571"/>
                      <a:pt x="1346" y="15686"/>
                    </a:cubicBezTo>
                    <a:cubicBezTo>
                      <a:pt x="717" y="14659"/>
                      <a:pt x="1131" y="13193"/>
                      <a:pt x="2210" y="11655"/>
                    </a:cubicBezTo>
                    <a:close/>
                    <a:moveTo>
                      <a:pt x="14744" y="14651"/>
                    </a:moveTo>
                    <a:cubicBezTo>
                      <a:pt x="14565" y="15455"/>
                      <a:pt x="14370" y="16247"/>
                      <a:pt x="14096" y="16925"/>
                    </a:cubicBezTo>
                    <a:cubicBezTo>
                      <a:pt x="13364" y="16816"/>
                      <a:pt x="12580" y="16581"/>
                      <a:pt x="11802" y="16345"/>
                    </a:cubicBezTo>
                    <a:cubicBezTo>
                      <a:pt x="12304" y="16117"/>
                      <a:pt x="12804" y="15892"/>
                      <a:pt x="13298" y="15624"/>
                    </a:cubicBezTo>
                    <a:cubicBezTo>
                      <a:pt x="13843" y="15326"/>
                      <a:pt x="14249" y="14973"/>
                      <a:pt x="14744" y="14651"/>
                    </a:cubicBezTo>
                    <a:close/>
                    <a:moveTo>
                      <a:pt x="5934" y="14761"/>
                    </a:moveTo>
                    <a:cubicBezTo>
                      <a:pt x="6400" y="15061"/>
                      <a:pt x="6869" y="15346"/>
                      <a:pt x="7380" y="15624"/>
                    </a:cubicBezTo>
                    <a:cubicBezTo>
                      <a:pt x="7902" y="15908"/>
                      <a:pt x="8444" y="16107"/>
                      <a:pt x="8976" y="16345"/>
                    </a:cubicBezTo>
                    <a:cubicBezTo>
                      <a:pt x="8160" y="16598"/>
                      <a:pt x="7364" y="16795"/>
                      <a:pt x="6599" y="16910"/>
                    </a:cubicBezTo>
                    <a:cubicBezTo>
                      <a:pt x="6331" y="16249"/>
                      <a:pt x="6110" y="15542"/>
                      <a:pt x="5934" y="14761"/>
                    </a:cubicBezTo>
                    <a:close/>
                    <a:moveTo>
                      <a:pt x="10322" y="16941"/>
                    </a:moveTo>
                    <a:cubicBezTo>
                      <a:pt x="11458" y="17362"/>
                      <a:pt x="12573" y="17700"/>
                      <a:pt x="13647" y="17882"/>
                    </a:cubicBezTo>
                    <a:cubicBezTo>
                      <a:pt x="12773" y="19553"/>
                      <a:pt x="11605" y="20596"/>
                      <a:pt x="10339" y="20596"/>
                    </a:cubicBezTo>
                    <a:cubicBezTo>
                      <a:pt x="9084" y="20596"/>
                      <a:pt x="7951" y="19498"/>
                      <a:pt x="7081" y="17851"/>
                    </a:cubicBezTo>
                    <a:cubicBezTo>
                      <a:pt x="8127" y="17671"/>
                      <a:pt x="9217" y="17349"/>
                      <a:pt x="10322" y="16941"/>
                    </a:cubicBezTo>
                    <a:close/>
                  </a:path>
                </a:pathLst>
              </a:custGeom>
              <a:solidFill>
                <a:srgbClr val="B9B9B9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47" name="îṧḻîdé">
                <a:extLst>
                  <a:ext uri="{FF2B5EF4-FFF2-40B4-BE49-F238E27FC236}">
                    <a16:creationId xmlns:a16="http://schemas.microsoft.com/office/drawing/2014/main" id="{C841D8E1-3AF4-4F84-ABBF-B0F3F9AF68AB}"/>
                  </a:ext>
                </a:extLst>
              </p:cNvPr>
              <p:cNvSpPr/>
              <p:nvPr/>
            </p:nvSpPr>
            <p:spPr>
              <a:xfrm>
                <a:off x="5743229" y="2760539"/>
                <a:ext cx="397743" cy="33395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666" y="8645"/>
                    </a:moveTo>
                    <a:cubicBezTo>
                      <a:pt x="12912" y="8819"/>
                      <a:pt x="12183" y="8233"/>
                      <a:pt x="12037" y="7337"/>
                    </a:cubicBezTo>
                    <a:cubicBezTo>
                      <a:pt x="11891" y="6440"/>
                      <a:pt x="12382" y="5571"/>
                      <a:pt x="13136" y="5397"/>
                    </a:cubicBezTo>
                    <a:cubicBezTo>
                      <a:pt x="13888" y="5223"/>
                      <a:pt x="14617" y="5809"/>
                      <a:pt x="14763" y="6705"/>
                    </a:cubicBezTo>
                    <a:cubicBezTo>
                      <a:pt x="14909" y="7602"/>
                      <a:pt x="14418" y="8471"/>
                      <a:pt x="13666" y="8645"/>
                    </a:cubicBezTo>
                    <a:close/>
                    <a:moveTo>
                      <a:pt x="9893" y="16176"/>
                    </a:moveTo>
                    <a:lnTo>
                      <a:pt x="7167" y="16807"/>
                    </a:lnTo>
                    <a:lnTo>
                      <a:pt x="6637" y="13559"/>
                    </a:lnTo>
                    <a:lnTo>
                      <a:pt x="9363" y="12928"/>
                    </a:lnTo>
                    <a:cubicBezTo>
                      <a:pt x="9363" y="12928"/>
                      <a:pt x="9893" y="16176"/>
                      <a:pt x="9893" y="16176"/>
                    </a:cubicBezTo>
                    <a:close/>
                    <a:moveTo>
                      <a:pt x="5604" y="17169"/>
                    </a:moveTo>
                    <a:lnTo>
                      <a:pt x="2878" y="17800"/>
                    </a:lnTo>
                    <a:lnTo>
                      <a:pt x="2348" y="14552"/>
                    </a:lnTo>
                    <a:lnTo>
                      <a:pt x="5074" y="13921"/>
                    </a:lnTo>
                    <a:cubicBezTo>
                      <a:pt x="5074" y="13921"/>
                      <a:pt x="5604" y="17169"/>
                      <a:pt x="5604" y="17169"/>
                    </a:cubicBezTo>
                    <a:close/>
                    <a:moveTo>
                      <a:pt x="12498" y="1492"/>
                    </a:moveTo>
                    <a:lnTo>
                      <a:pt x="7003" y="11626"/>
                    </a:lnTo>
                    <a:lnTo>
                      <a:pt x="694" y="13086"/>
                    </a:lnTo>
                    <a:lnTo>
                      <a:pt x="2084" y="21600"/>
                    </a:lnTo>
                    <a:lnTo>
                      <a:pt x="13469" y="18964"/>
                    </a:lnTo>
                    <a:lnTo>
                      <a:pt x="12369" y="12224"/>
                    </a:lnTo>
                    <a:lnTo>
                      <a:pt x="15993" y="11385"/>
                    </a:lnTo>
                    <a:lnTo>
                      <a:pt x="17093" y="18125"/>
                    </a:lnTo>
                    <a:lnTo>
                      <a:pt x="21600" y="17082"/>
                    </a:lnTo>
                    <a:lnTo>
                      <a:pt x="20219" y="8622"/>
                    </a:lnTo>
                    <a:lnTo>
                      <a:pt x="20832" y="8481"/>
                    </a:lnTo>
                    <a:cubicBezTo>
                      <a:pt x="20832" y="8481"/>
                      <a:pt x="12498" y="1492"/>
                      <a:pt x="12498" y="1492"/>
                    </a:cubicBezTo>
                    <a:close/>
                    <a:moveTo>
                      <a:pt x="20572" y="6974"/>
                    </a:moveTo>
                    <a:lnTo>
                      <a:pt x="20663" y="7533"/>
                    </a:lnTo>
                    <a:lnTo>
                      <a:pt x="12346" y="559"/>
                    </a:lnTo>
                    <a:lnTo>
                      <a:pt x="6626" y="11107"/>
                    </a:lnTo>
                    <a:lnTo>
                      <a:pt x="0" y="12641"/>
                    </a:lnTo>
                    <a:lnTo>
                      <a:pt x="3130" y="6656"/>
                    </a:lnTo>
                    <a:lnTo>
                      <a:pt x="9437" y="5195"/>
                    </a:lnTo>
                    <a:lnTo>
                      <a:pt x="12254" y="0"/>
                    </a:lnTo>
                    <a:cubicBezTo>
                      <a:pt x="12254" y="0"/>
                      <a:pt x="20572" y="6974"/>
                      <a:pt x="20572" y="6974"/>
                    </a:cubicBezTo>
                    <a:close/>
                  </a:path>
                </a:pathLst>
              </a:custGeom>
              <a:solidFill>
                <a:srgbClr val="3197E0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48" name="íṡļiḓé">
                <a:extLst>
                  <a:ext uri="{FF2B5EF4-FFF2-40B4-BE49-F238E27FC236}">
                    <a16:creationId xmlns:a16="http://schemas.microsoft.com/office/drawing/2014/main" id="{FD2449E2-C8E0-4CD5-8C06-D597028E6519}"/>
                  </a:ext>
                </a:extLst>
              </p:cNvPr>
              <p:cNvSpPr/>
              <p:nvPr/>
            </p:nvSpPr>
            <p:spPr>
              <a:xfrm>
                <a:off x="6359838" y="1538580"/>
                <a:ext cx="460864" cy="4211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409" h="20716" extrusionOk="0">
                    <a:moveTo>
                      <a:pt x="19071" y="18146"/>
                    </a:moveTo>
                    <a:cubicBezTo>
                      <a:pt x="20183" y="16314"/>
                      <a:pt x="19749" y="13820"/>
                      <a:pt x="18102" y="12586"/>
                    </a:cubicBezTo>
                    <a:cubicBezTo>
                      <a:pt x="17662" y="12256"/>
                      <a:pt x="17178" y="12053"/>
                      <a:pt x="16685" y="11962"/>
                    </a:cubicBezTo>
                    <a:lnTo>
                      <a:pt x="16672" y="15889"/>
                    </a:lnTo>
                    <a:cubicBezTo>
                      <a:pt x="16671" y="16166"/>
                      <a:pt x="16469" y="16390"/>
                      <a:pt x="16220" y="16389"/>
                    </a:cubicBezTo>
                    <a:cubicBezTo>
                      <a:pt x="15971" y="16388"/>
                      <a:pt x="15770" y="16164"/>
                      <a:pt x="15771" y="15887"/>
                    </a:cubicBezTo>
                    <a:lnTo>
                      <a:pt x="15784" y="11921"/>
                    </a:lnTo>
                    <a:cubicBezTo>
                      <a:pt x="14735" y="12022"/>
                      <a:pt x="13732" y="12627"/>
                      <a:pt x="13098" y="13672"/>
                    </a:cubicBezTo>
                    <a:cubicBezTo>
                      <a:pt x="11985" y="15504"/>
                      <a:pt x="12420" y="17998"/>
                      <a:pt x="14067" y="19232"/>
                    </a:cubicBezTo>
                    <a:cubicBezTo>
                      <a:pt x="15713" y="20465"/>
                      <a:pt x="17958" y="19979"/>
                      <a:pt x="19071" y="18146"/>
                    </a:cubicBezTo>
                    <a:close/>
                    <a:moveTo>
                      <a:pt x="16740" y="7857"/>
                    </a:moveTo>
                    <a:lnTo>
                      <a:pt x="15291" y="6772"/>
                    </a:lnTo>
                    <a:cubicBezTo>
                      <a:pt x="15127" y="6649"/>
                      <a:pt x="15015" y="6369"/>
                      <a:pt x="15043" y="6151"/>
                    </a:cubicBezTo>
                    <a:lnTo>
                      <a:pt x="15275" y="4322"/>
                    </a:lnTo>
                    <a:lnTo>
                      <a:pt x="11975" y="5321"/>
                    </a:lnTo>
                    <a:cubicBezTo>
                      <a:pt x="11975" y="5321"/>
                      <a:pt x="12203" y="5706"/>
                      <a:pt x="12483" y="6179"/>
                    </a:cubicBezTo>
                    <a:lnTo>
                      <a:pt x="16109" y="8895"/>
                    </a:lnTo>
                    <a:cubicBezTo>
                      <a:pt x="16109" y="8895"/>
                      <a:pt x="16740" y="7857"/>
                      <a:pt x="16740" y="7857"/>
                    </a:cubicBezTo>
                    <a:close/>
                    <a:moveTo>
                      <a:pt x="15093" y="9342"/>
                    </a:moveTo>
                    <a:lnTo>
                      <a:pt x="13604" y="8227"/>
                    </a:lnTo>
                    <a:cubicBezTo>
                      <a:pt x="13647" y="8494"/>
                      <a:pt x="13599" y="8776"/>
                      <a:pt x="13458" y="9008"/>
                    </a:cubicBezTo>
                    <a:lnTo>
                      <a:pt x="13459" y="9008"/>
                    </a:lnTo>
                    <a:cubicBezTo>
                      <a:pt x="13459" y="9008"/>
                      <a:pt x="13042" y="9692"/>
                      <a:pt x="12523" y="10542"/>
                    </a:cubicBezTo>
                    <a:cubicBezTo>
                      <a:pt x="12523" y="10542"/>
                      <a:pt x="15093" y="9342"/>
                      <a:pt x="15093" y="9342"/>
                    </a:cubicBezTo>
                    <a:close/>
                    <a:moveTo>
                      <a:pt x="11619" y="8259"/>
                    </a:moveTo>
                    <a:cubicBezTo>
                      <a:pt x="11619" y="8259"/>
                      <a:pt x="10321" y="6315"/>
                      <a:pt x="9704" y="5383"/>
                    </a:cubicBezTo>
                    <a:lnTo>
                      <a:pt x="8507" y="5869"/>
                    </a:lnTo>
                    <a:cubicBezTo>
                      <a:pt x="8769" y="6978"/>
                      <a:pt x="8675" y="8186"/>
                      <a:pt x="8184" y="9262"/>
                    </a:cubicBezTo>
                    <a:lnTo>
                      <a:pt x="10126" y="10718"/>
                    </a:lnTo>
                    <a:cubicBezTo>
                      <a:pt x="10126" y="10718"/>
                      <a:pt x="11619" y="8259"/>
                      <a:pt x="11619" y="8259"/>
                    </a:cubicBezTo>
                    <a:close/>
                    <a:moveTo>
                      <a:pt x="7096" y="9656"/>
                    </a:moveTo>
                    <a:lnTo>
                      <a:pt x="4125" y="7430"/>
                    </a:lnTo>
                    <a:cubicBezTo>
                      <a:pt x="3919" y="7275"/>
                      <a:pt x="3865" y="6964"/>
                      <a:pt x="4004" y="6735"/>
                    </a:cubicBezTo>
                    <a:cubicBezTo>
                      <a:pt x="4067" y="6631"/>
                      <a:pt x="4159" y="6564"/>
                      <a:pt x="4260" y="6533"/>
                    </a:cubicBezTo>
                    <a:lnTo>
                      <a:pt x="4259" y="6531"/>
                    </a:lnTo>
                    <a:lnTo>
                      <a:pt x="7505" y="5212"/>
                    </a:lnTo>
                    <a:cubicBezTo>
                      <a:pt x="7238" y="4652"/>
                      <a:pt x="6848" y="4155"/>
                      <a:pt x="6343" y="3777"/>
                    </a:cubicBezTo>
                    <a:cubicBezTo>
                      <a:pt x="4697" y="2543"/>
                      <a:pt x="2452" y="3030"/>
                      <a:pt x="1339" y="4862"/>
                    </a:cubicBezTo>
                    <a:cubicBezTo>
                      <a:pt x="227" y="6694"/>
                      <a:pt x="661" y="9188"/>
                      <a:pt x="2308" y="10422"/>
                    </a:cubicBezTo>
                    <a:cubicBezTo>
                      <a:pt x="3854" y="11580"/>
                      <a:pt x="5928" y="11221"/>
                      <a:pt x="7096" y="9656"/>
                    </a:cubicBezTo>
                    <a:close/>
                    <a:moveTo>
                      <a:pt x="5362" y="7148"/>
                    </a:moveTo>
                    <a:lnTo>
                      <a:pt x="7578" y="8808"/>
                    </a:lnTo>
                    <a:cubicBezTo>
                      <a:pt x="7940" y="7960"/>
                      <a:pt x="8013" y="7021"/>
                      <a:pt x="7822" y="6148"/>
                    </a:cubicBezTo>
                    <a:cubicBezTo>
                      <a:pt x="7822" y="6148"/>
                      <a:pt x="5362" y="7148"/>
                      <a:pt x="5362" y="7148"/>
                    </a:cubicBezTo>
                    <a:close/>
                    <a:moveTo>
                      <a:pt x="19668" y="18594"/>
                    </a:moveTo>
                    <a:cubicBezTo>
                      <a:pt x="18331" y="20796"/>
                      <a:pt x="15642" y="21379"/>
                      <a:pt x="13663" y="19896"/>
                    </a:cubicBezTo>
                    <a:cubicBezTo>
                      <a:pt x="11684" y="18413"/>
                      <a:pt x="11164" y="15426"/>
                      <a:pt x="12501" y="13224"/>
                    </a:cubicBezTo>
                    <a:cubicBezTo>
                      <a:pt x="13276" y="11948"/>
                      <a:pt x="14505" y="11216"/>
                      <a:pt x="15787" y="11115"/>
                    </a:cubicBezTo>
                    <a:lnTo>
                      <a:pt x="15791" y="10101"/>
                    </a:lnTo>
                    <a:lnTo>
                      <a:pt x="11595" y="12059"/>
                    </a:lnTo>
                    <a:cubicBezTo>
                      <a:pt x="11028" y="12983"/>
                      <a:pt x="10547" y="13764"/>
                      <a:pt x="10524" y="13787"/>
                    </a:cubicBezTo>
                    <a:cubicBezTo>
                      <a:pt x="10135" y="14180"/>
                      <a:pt x="9533" y="14149"/>
                      <a:pt x="9180" y="13717"/>
                    </a:cubicBezTo>
                    <a:cubicBezTo>
                      <a:pt x="8879" y="13349"/>
                      <a:pt x="8857" y="12810"/>
                      <a:pt x="9097" y="12415"/>
                    </a:cubicBezTo>
                    <a:lnTo>
                      <a:pt x="9096" y="12414"/>
                    </a:lnTo>
                    <a:lnTo>
                      <a:pt x="9622" y="11548"/>
                    </a:lnTo>
                    <a:lnTo>
                      <a:pt x="7695" y="10105"/>
                    </a:lnTo>
                    <a:cubicBezTo>
                      <a:pt x="6301" y="12039"/>
                      <a:pt x="3783" y="12494"/>
                      <a:pt x="1904" y="11086"/>
                    </a:cubicBezTo>
                    <a:cubicBezTo>
                      <a:pt x="-75" y="9603"/>
                      <a:pt x="-595" y="6616"/>
                      <a:pt x="742" y="4414"/>
                    </a:cubicBezTo>
                    <a:cubicBezTo>
                      <a:pt x="2079" y="2212"/>
                      <a:pt x="4768" y="1629"/>
                      <a:pt x="6747" y="3112"/>
                    </a:cubicBezTo>
                    <a:cubicBezTo>
                      <a:pt x="7383" y="3589"/>
                      <a:pt x="7868" y="4222"/>
                      <a:pt x="8189" y="4933"/>
                    </a:cubicBezTo>
                    <a:lnTo>
                      <a:pt x="9242" y="4506"/>
                    </a:lnTo>
                    <a:cubicBezTo>
                      <a:pt x="9107" y="3945"/>
                      <a:pt x="9252" y="3323"/>
                      <a:pt x="9665" y="2905"/>
                    </a:cubicBezTo>
                    <a:cubicBezTo>
                      <a:pt x="9859" y="2709"/>
                      <a:pt x="10089" y="2584"/>
                      <a:pt x="10328" y="2526"/>
                    </a:cubicBezTo>
                    <a:lnTo>
                      <a:pt x="10328" y="2525"/>
                    </a:lnTo>
                    <a:lnTo>
                      <a:pt x="15055" y="1211"/>
                    </a:lnTo>
                    <a:lnTo>
                      <a:pt x="15055" y="1211"/>
                    </a:lnTo>
                    <a:cubicBezTo>
                      <a:pt x="15587" y="1000"/>
                      <a:pt x="16204" y="1148"/>
                      <a:pt x="16607" y="1641"/>
                    </a:cubicBezTo>
                    <a:cubicBezTo>
                      <a:pt x="16925" y="2031"/>
                      <a:pt x="17037" y="2548"/>
                      <a:pt x="16952" y="3028"/>
                    </a:cubicBezTo>
                    <a:lnTo>
                      <a:pt x="16953" y="3029"/>
                    </a:lnTo>
                    <a:lnTo>
                      <a:pt x="16496" y="5740"/>
                    </a:lnTo>
                    <a:lnTo>
                      <a:pt x="18231" y="7041"/>
                    </a:lnTo>
                    <a:cubicBezTo>
                      <a:pt x="18561" y="7288"/>
                      <a:pt x="18648" y="7786"/>
                      <a:pt x="18425" y="8153"/>
                    </a:cubicBezTo>
                    <a:cubicBezTo>
                      <a:pt x="18217" y="8496"/>
                      <a:pt x="17812" y="8599"/>
                      <a:pt x="17491" y="8409"/>
                    </a:cubicBezTo>
                    <a:lnTo>
                      <a:pt x="16693" y="9723"/>
                    </a:lnTo>
                    <a:lnTo>
                      <a:pt x="16688" y="11148"/>
                    </a:lnTo>
                    <a:cubicBezTo>
                      <a:pt x="17320" y="11245"/>
                      <a:pt x="17941" y="11499"/>
                      <a:pt x="18505" y="11922"/>
                    </a:cubicBezTo>
                    <a:cubicBezTo>
                      <a:pt x="20485" y="13405"/>
                      <a:pt x="21005" y="16392"/>
                      <a:pt x="19668" y="18594"/>
                    </a:cubicBezTo>
                    <a:close/>
                    <a:moveTo>
                      <a:pt x="17732" y="707"/>
                    </a:moveTo>
                    <a:cubicBezTo>
                      <a:pt x="18178" y="-27"/>
                      <a:pt x="19074" y="-221"/>
                      <a:pt x="19734" y="273"/>
                    </a:cubicBezTo>
                    <a:cubicBezTo>
                      <a:pt x="20394" y="767"/>
                      <a:pt x="20567" y="1763"/>
                      <a:pt x="20121" y="2497"/>
                    </a:cubicBezTo>
                    <a:cubicBezTo>
                      <a:pt x="19676" y="3231"/>
                      <a:pt x="18780" y="3426"/>
                      <a:pt x="18120" y="2931"/>
                    </a:cubicBezTo>
                    <a:cubicBezTo>
                      <a:pt x="17460" y="2437"/>
                      <a:pt x="17287" y="1441"/>
                      <a:pt x="17732" y="707"/>
                    </a:cubicBezTo>
                    <a:close/>
                  </a:path>
                </a:pathLst>
              </a:custGeom>
              <a:solidFill>
                <a:srgbClr val="B9B9B9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49" name="iśļiḍè">
                <a:extLst>
                  <a:ext uri="{FF2B5EF4-FFF2-40B4-BE49-F238E27FC236}">
                    <a16:creationId xmlns:a16="http://schemas.microsoft.com/office/drawing/2014/main" id="{1FC67F36-E5E8-4037-A008-BBCE021FC5A6}"/>
                  </a:ext>
                </a:extLst>
              </p:cNvPr>
              <p:cNvSpPr/>
              <p:nvPr/>
            </p:nvSpPr>
            <p:spPr>
              <a:xfrm>
                <a:off x="5302185" y="2763235"/>
                <a:ext cx="273991" cy="3376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39" h="21341" extrusionOk="0">
                    <a:moveTo>
                      <a:pt x="12205" y="0"/>
                    </a:moveTo>
                    <a:cubicBezTo>
                      <a:pt x="11720" y="1"/>
                      <a:pt x="11326" y="320"/>
                      <a:pt x="11326" y="713"/>
                    </a:cubicBezTo>
                    <a:lnTo>
                      <a:pt x="11325" y="2819"/>
                    </a:lnTo>
                    <a:cubicBezTo>
                      <a:pt x="11950" y="2747"/>
                      <a:pt x="12537" y="2740"/>
                      <a:pt x="13081" y="2776"/>
                    </a:cubicBezTo>
                    <a:lnTo>
                      <a:pt x="13083" y="713"/>
                    </a:lnTo>
                    <a:cubicBezTo>
                      <a:pt x="13083" y="320"/>
                      <a:pt x="12690" y="1"/>
                      <a:pt x="12205" y="0"/>
                    </a:cubicBezTo>
                    <a:close/>
                    <a:moveTo>
                      <a:pt x="18280" y="1334"/>
                    </a:moveTo>
                    <a:cubicBezTo>
                      <a:pt x="17859" y="1138"/>
                      <a:pt x="17322" y="1255"/>
                      <a:pt x="17079" y="1596"/>
                    </a:cubicBezTo>
                    <a:lnTo>
                      <a:pt x="15817" y="3366"/>
                    </a:lnTo>
                    <a:cubicBezTo>
                      <a:pt x="16385" y="3577"/>
                      <a:pt x="16889" y="3826"/>
                      <a:pt x="17333" y="4087"/>
                    </a:cubicBezTo>
                    <a:lnTo>
                      <a:pt x="18600" y="2308"/>
                    </a:lnTo>
                    <a:cubicBezTo>
                      <a:pt x="18843" y="1966"/>
                      <a:pt x="18700" y="1531"/>
                      <a:pt x="18280" y="1334"/>
                    </a:cubicBezTo>
                    <a:close/>
                    <a:moveTo>
                      <a:pt x="879" y="9125"/>
                    </a:moveTo>
                    <a:cubicBezTo>
                      <a:pt x="394" y="9126"/>
                      <a:pt x="0" y="9445"/>
                      <a:pt x="0" y="9839"/>
                    </a:cubicBezTo>
                    <a:cubicBezTo>
                      <a:pt x="0" y="10232"/>
                      <a:pt x="393" y="10551"/>
                      <a:pt x="879" y="10551"/>
                    </a:cubicBezTo>
                    <a:lnTo>
                      <a:pt x="3404" y="10550"/>
                    </a:lnTo>
                    <a:cubicBezTo>
                      <a:pt x="3351" y="10107"/>
                      <a:pt x="3343" y="9629"/>
                      <a:pt x="3405" y="9124"/>
                    </a:cubicBezTo>
                    <a:cubicBezTo>
                      <a:pt x="3405" y="9124"/>
                      <a:pt x="879" y="9125"/>
                      <a:pt x="879" y="9125"/>
                    </a:cubicBezTo>
                    <a:close/>
                    <a:moveTo>
                      <a:pt x="2851" y="4649"/>
                    </a:moveTo>
                    <a:cubicBezTo>
                      <a:pt x="2431" y="4453"/>
                      <a:pt x="1894" y="4570"/>
                      <a:pt x="1651" y="4911"/>
                    </a:cubicBezTo>
                    <a:cubicBezTo>
                      <a:pt x="1408" y="5251"/>
                      <a:pt x="1552" y="5687"/>
                      <a:pt x="1973" y="5884"/>
                    </a:cubicBezTo>
                    <a:lnTo>
                      <a:pt x="4171" y="6912"/>
                    </a:lnTo>
                    <a:cubicBezTo>
                      <a:pt x="4408" y="6513"/>
                      <a:pt x="4715" y="6106"/>
                      <a:pt x="5109" y="5706"/>
                    </a:cubicBezTo>
                    <a:cubicBezTo>
                      <a:pt x="5109" y="5706"/>
                      <a:pt x="2851" y="4649"/>
                      <a:pt x="2851" y="4649"/>
                    </a:cubicBezTo>
                    <a:close/>
                    <a:moveTo>
                      <a:pt x="6118" y="1310"/>
                    </a:moveTo>
                    <a:cubicBezTo>
                      <a:pt x="5698" y="1506"/>
                      <a:pt x="5553" y="1942"/>
                      <a:pt x="5795" y="2283"/>
                    </a:cubicBezTo>
                    <a:lnTo>
                      <a:pt x="7150" y="4186"/>
                    </a:lnTo>
                    <a:cubicBezTo>
                      <a:pt x="7326" y="4088"/>
                      <a:pt x="8471" y="3556"/>
                      <a:pt x="8675" y="3478"/>
                    </a:cubicBezTo>
                    <a:lnTo>
                      <a:pt x="7318" y="1570"/>
                    </a:lnTo>
                    <a:cubicBezTo>
                      <a:pt x="7075" y="1229"/>
                      <a:pt x="6538" y="1113"/>
                      <a:pt x="6118" y="1310"/>
                    </a:cubicBezTo>
                    <a:close/>
                    <a:moveTo>
                      <a:pt x="18708" y="6478"/>
                    </a:moveTo>
                    <a:cubicBezTo>
                      <a:pt x="17247" y="4749"/>
                      <a:pt x="13396" y="2259"/>
                      <a:pt x="8417" y="4592"/>
                    </a:cubicBezTo>
                    <a:cubicBezTo>
                      <a:pt x="8416" y="4592"/>
                      <a:pt x="8415" y="4593"/>
                      <a:pt x="8414" y="4593"/>
                    </a:cubicBezTo>
                    <a:cubicBezTo>
                      <a:pt x="8414" y="4593"/>
                      <a:pt x="8413" y="4593"/>
                      <a:pt x="8413" y="4594"/>
                    </a:cubicBezTo>
                    <a:cubicBezTo>
                      <a:pt x="8412" y="4594"/>
                      <a:pt x="8411" y="4594"/>
                      <a:pt x="8411" y="4595"/>
                    </a:cubicBezTo>
                    <a:cubicBezTo>
                      <a:pt x="8410" y="4595"/>
                      <a:pt x="8409" y="4595"/>
                      <a:pt x="8409" y="4596"/>
                    </a:cubicBezTo>
                    <a:cubicBezTo>
                      <a:pt x="3429" y="6929"/>
                      <a:pt x="4160" y="10880"/>
                      <a:pt x="5276" y="12771"/>
                    </a:cubicBezTo>
                    <a:cubicBezTo>
                      <a:pt x="6289" y="14473"/>
                      <a:pt x="8765" y="15342"/>
                      <a:pt x="9094" y="15507"/>
                    </a:cubicBezTo>
                    <a:cubicBezTo>
                      <a:pt x="9630" y="15775"/>
                      <a:pt x="12317" y="16498"/>
                      <a:pt x="13014" y="17370"/>
                    </a:cubicBezTo>
                    <a:cubicBezTo>
                      <a:pt x="13975" y="18570"/>
                      <a:pt x="14185" y="18516"/>
                      <a:pt x="15033" y="18314"/>
                    </a:cubicBezTo>
                    <a:cubicBezTo>
                      <a:pt x="15896" y="18109"/>
                      <a:pt x="19095" y="16611"/>
                      <a:pt x="19745" y="16106"/>
                    </a:cubicBezTo>
                    <a:cubicBezTo>
                      <a:pt x="20384" y="15611"/>
                      <a:pt x="20547" y="15491"/>
                      <a:pt x="19747" y="14216"/>
                    </a:cubicBezTo>
                    <a:cubicBezTo>
                      <a:pt x="19165" y="13290"/>
                      <a:pt x="19737" y="11040"/>
                      <a:pt x="19718" y="10529"/>
                    </a:cubicBezTo>
                    <a:cubicBezTo>
                      <a:pt x="19707" y="10216"/>
                      <a:pt x="20017" y="8041"/>
                      <a:pt x="18708" y="6478"/>
                    </a:cubicBezTo>
                    <a:close/>
                    <a:moveTo>
                      <a:pt x="21272" y="17648"/>
                    </a:moveTo>
                    <a:cubicBezTo>
                      <a:pt x="21133" y="17452"/>
                      <a:pt x="20824" y="17385"/>
                      <a:pt x="20583" y="17498"/>
                    </a:cubicBezTo>
                    <a:lnTo>
                      <a:pt x="16099" y="19599"/>
                    </a:lnTo>
                    <a:cubicBezTo>
                      <a:pt x="15858" y="19712"/>
                      <a:pt x="15775" y="19962"/>
                      <a:pt x="15914" y="20158"/>
                    </a:cubicBezTo>
                    <a:lnTo>
                      <a:pt x="15914" y="20158"/>
                    </a:lnTo>
                    <a:cubicBezTo>
                      <a:pt x="16053" y="20353"/>
                      <a:pt x="16361" y="20420"/>
                      <a:pt x="16603" y="20307"/>
                    </a:cubicBezTo>
                    <a:lnTo>
                      <a:pt x="21087" y="18206"/>
                    </a:lnTo>
                    <a:cubicBezTo>
                      <a:pt x="21328" y="18093"/>
                      <a:pt x="21411" y="17843"/>
                      <a:pt x="21272" y="17648"/>
                    </a:cubicBezTo>
                    <a:cubicBezTo>
                      <a:pt x="21272" y="17648"/>
                      <a:pt x="21272" y="17648"/>
                      <a:pt x="21272" y="17648"/>
                    </a:cubicBezTo>
                    <a:close/>
                    <a:moveTo>
                      <a:pt x="20584" y="16680"/>
                    </a:moveTo>
                    <a:cubicBezTo>
                      <a:pt x="20445" y="16485"/>
                      <a:pt x="20136" y="16418"/>
                      <a:pt x="19895" y="16531"/>
                    </a:cubicBezTo>
                    <a:lnTo>
                      <a:pt x="15411" y="18632"/>
                    </a:lnTo>
                    <a:cubicBezTo>
                      <a:pt x="15170" y="18745"/>
                      <a:pt x="15087" y="18995"/>
                      <a:pt x="15226" y="19190"/>
                    </a:cubicBezTo>
                    <a:lnTo>
                      <a:pt x="15226" y="19190"/>
                    </a:lnTo>
                    <a:cubicBezTo>
                      <a:pt x="15365" y="19386"/>
                      <a:pt x="15673" y="19453"/>
                      <a:pt x="15915" y="19340"/>
                    </a:cubicBezTo>
                    <a:lnTo>
                      <a:pt x="20399" y="17239"/>
                    </a:lnTo>
                    <a:cubicBezTo>
                      <a:pt x="20640" y="17126"/>
                      <a:pt x="20723" y="16876"/>
                      <a:pt x="20584" y="16680"/>
                    </a:cubicBezTo>
                    <a:cubicBezTo>
                      <a:pt x="20584" y="16680"/>
                      <a:pt x="20584" y="16680"/>
                      <a:pt x="20584" y="16680"/>
                    </a:cubicBezTo>
                    <a:close/>
                    <a:moveTo>
                      <a:pt x="17079" y="20429"/>
                    </a:moveTo>
                    <a:lnTo>
                      <a:pt x="20979" y="18602"/>
                    </a:lnTo>
                    <a:cubicBezTo>
                      <a:pt x="21600" y="19474"/>
                      <a:pt x="21230" y="20591"/>
                      <a:pt x="20153" y="21095"/>
                    </a:cubicBezTo>
                    <a:cubicBezTo>
                      <a:pt x="19076" y="21600"/>
                      <a:pt x="17700" y="21302"/>
                      <a:pt x="17079" y="20429"/>
                    </a:cubicBezTo>
                    <a:close/>
                  </a:path>
                </a:pathLst>
              </a:custGeom>
              <a:solidFill>
                <a:srgbClr val="B9B9B9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50" name="iṩ1îḓé">
                <a:extLst>
                  <a:ext uri="{FF2B5EF4-FFF2-40B4-BE49-F238E27FC236}">
                    <a16:creationId xmlns:a16="http://schemas.microsoft.com/office/drawing/2014/main" id="{72E49E2D-D7D8-4B01-8DF0-BB20B3AC6AB2}"/>
                  </a:ext>
                </a:extLst>
              </p:cNvPr>
              <p:cNvSpPr/>
              <p:nvPr/>
            </p:nvSpPr>
            <p:spPr>
              <a:xfrm>
                <a:off x="5647371" y="2307312"/>
                <a:ext cx="286286" cy="4544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15" h="21600" extrusionOk="0">
                    <a:moveTo>
                      <a:pt x="0" y="938"/>
                    </a:moveTo>
                    <a:lnTo>
                      <a:pt x="6284" y="11455"/>
                    </a:lnTo>
                    <a:lnTo>
                      <a:pt x="10032" y="10516"/>
                    </a:lnTo>
                    <a:lnTo>
                      <a:pt x="6771" y="5067"/>
                    </a:lnTo>
                    <a:cubicBezTo>
                      <a:pt x="7276" y="5103"/>
                      <a:pt x="7799" y="5064"/>
                      <a:pt x="8290" y="4918"/>
                    </a:cubicBezTo>
                    <a:cubicBezTo>
                      <a:pt x="9265" y="4628"/>
                      <a:pt x="9902" y="4019"/>
                      <a:pt x="10109" y="3335"/>
                    </a:cubicBezTo>
                    <a:cubicBezTo>
                      <a:pt x="10127" y="3275"/>
                      <a:pt x="10142" y="3214"/>
                      <a:pt x="10154" y="3153"/>
                    </a:cubicBezTo>
                    <a:cubicBezTo>
                      <a:pt x="11859" y="3250"/>
                      <a:pt x="13418" y="3571"/>
                      <a:pt x="14738" y="4133"/>
                    </a:cubicBezTo>
                    <a:cubicBezTo>
                      <a:pt x="16916" y="5061"/>
                      <a:pt x="18325" y="6560"/>
                      <a:pt x="18814" y="8470"/>
                    </a:cubicBezTo>
                    <a:cubicBezTo>
                      <a:pt x="19575" y="11446"/>
                      <a:pt x="17428" y="14404"/>
                      <a:pt x="13562" y="15911"/>
                    </a:cubicBezTo>
                    <a:lnTo>
                      <a:pt x="12515" y="14314"/>
                    </a:lnTo>
                    <a:lnTo>
                      <a:pt x="15137" y="13594"/>
                    </a:lnTo>
                    <a:lnTo>
                      <a:pt x="14615" y="12797"/>
                    </a:lnTo>
                    <a:lnTo>
                      <a:pt x="5054" y="15424"/>
                    </a:lnTo>
                    <a:lnTo>
                      <a:pt x="5577" y="16221"/>
                    </a:lnTo>
                    <a:lnTo>
                      <a:pt x="8203" y="15499"/>
                    </a:lnTo>
                    <a:lnTo>
                      <a:pt x="9904" y="18094"/>
                    </a:lnTo>
                    <a:lnTo>
                      <a:pt x="4408" y="19605"/>
                    </a:lnTo>
                    <a:lnTo>
                      <a:pt x="5716" y="21600"/>
                    </a:lnTo>
                    <a:lnTo>
                      <a:pt x="21015" y="17395"/>
                    </a:lnTo>
                    <a:lnTo>
                      <a:pt x="19707" y="15399"/>
                    </a:lnTo>
                    <a:lnTo>
                      <a:pt x="15876" y="16453"/>
                    </a:lnTo>
                    <a:cubicBezTo>
                      <a:pt x="19603" y="14559"/>
                      <a:pt x="21600" y="11416"/>
                      <a:pt x="20792" y="8258"/>
                    </a:cubicBezTo>
                    <a:cubicBezTo>
                      <a:pt x="20210" y="5981"/>
                      <a:pt x="18497" y="4180"/>
                      <a:pt x="15839" y="3048"/>
                    </a:cubicBezTo>
                    <a:cubicBezTo>
                      <a:pt x="14076" y="2297"/>
                      <a:pt x="11998" y="1893"/>
                      <a:pt x="9725" y="1829"/>
                    </a:cubicBezTo>
                    <a:cubicBezTo>
                      <a:pt x="8880" y="999"/>
                      <a:pt x="7217" y="649"/>
                      <a:pt x="5755" y="1051"/>
                    </a:cubicBezTo>
                    <a:cubicBezTo>
                      <a:pt x="5329" y="1168"/>
                      <a:pt x="4967" y="1337"/>
                      <a:pt x="4668" y="1543"/>
                    </a:cubicBezTo>
                    <a:lnTo>
                      <a:pt x="3742" y="0"/>
                    </a:lnTo>
                    <a:lnTo>
                      <a:pt x="0" y="938"/>
                    </a:lnTo>
                    <a:close/>
                    <a:moveTo>
                      <a:pt x="6539" y="2246"/>
                    </a:moveTo>
                    <a:cubicBezTo>
                      <a:pt x="7096" y="2088"/>
                      <a:pt x="7748" y="2205"/>
                      <a:pt x="8082" y="2533"/>
                    </a:cubicBezTo>
                    <a:cubicBezTo>
                      <a:pt x="8426" y="2872"/>
                      <a:pt x="8318" y="3324"/>
                      <a:pt x="7835" y="3581"/>
                    </a:cubicBezTo>
                    <a:cubicBezTo>
                      <a:pt x="7738" y="3636"/>
                      <a:pt x="7630" y="3685"/>
                      <a:pt x="7504" y="3719"/>
                    </a:cubicBezTo>
                    <a:cubicBezTo>
                      <a:pt x="6877" y="3892"/>
                      <a:pt x="6149" y="3701"/>
                      <a:pt x="5884" y="3295"/>
                    </a:cubicBezTo>
                    <a:cubicBezTo>
                      <a:pt x="5620" y="2890"/>
                      <a:pt x="5916" y="2423"/>
                      <a:pt x="6539" y="2246"/>
                    </a:cubicBezTo>
                    <a:close/>
                  </a:path>
                </a:pathLst>
              </a:custGeom>
              <a:solidFill>
                <a:srgbClr val="B9B9B9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51" name="îSľïḋe">
                <a:extLst>
                  <a:ext uri="{FF2B5EF4-FFF2-40B4-BE49-F238E27FC236}">
                    <a16:creationId xmlns:a16="http://schemas.microsoft.com/office/drawing/2014/main" id="{29F0A6D7-D2A1-47C1-BDA1-56414DB9535D}"/>
                  </a:ext>
                </a:extLst>
              </p:cNvPr>
              <p:cNvSpPr/>
              <p:nvPr/>
            </p:nvSpPr>
            <p:spPr>
              <a:xfrm>
                <a:off x="5988542" y="1237963"/>
                <a:ext cx="278001" cy="3612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438" h="21519" extrusionOk="0">
                    <a:moveTo>
                      <a:pt x="9842" y="0"/>
                    </a:moveTo>
                    <a:cubicBezTo>
                      <a:pt x="7324" y="0"/>
                      <a:pt x="4803" y="774"/>
                      <a:pt x="2881" y="2331"/>
                    </a:cubicBezTo>
                    <a:cubicBezTo>
                      <a:pt x="-961" y="5445"/>
                      <a:pt x="-961" y="10493"/>
                      <a:pt x="2881" y="13607"/>
                    </a:cubicBezTo>
                    <a:cubicBezTo>
                      <a:pt x="6005" y="16138"/>
                      <a:pt x="10709" y="16613"/>
                      <a:pt x="14423" y="15030"/>
                    </a:cubicBezTo>
                    <a:cubicBezTo>
                      <a:pt x="14434" y="15103"/>
                      <a:pt x="14466" y="15175"/>
                      <a:pt x="14515" y="15243"/>
                    </a:cubicBezTo>
                    <a:lnTo>
                      <a:pt x="18781" y="21235"/>
                    </a:lnTo>
                    <a:cubicBezTo>
                      <a:pt x="18974" y="21506"/>
                      <a:pt x="19402" y="21600"/>
                      <a:pt x="19736" y="21444"/>
                    </a:cubicBezTo>
                    <a:lnTo>
                      <a:pt x="20091" y="21277"/>
                    </a:lnTo>
                    <a:cubicBezTo>
                      <a:pt x="20425" y="21121"/>
                      <a:pt x="20535" y="20774"/>
                      <a:pt x="20343" y="20503"/>
                    </a:cubicBezTo>
                    <a:lnTo>
                      <a:pt x="16076" y="14515"/>
                    </a:lnTo>
                    <a:cubicBezTo>
                      <a:pt x="16007" y="14419"/>
                      <a:pt x="15903" y="14355"/>
                      <a:pt x="15790" y="14307"/>
                    </a:cubicBezTo>
                    <a:cubicBezTo>
                      <a:pt x="16138" y="14092"/>
                      <a:pt x="16479" y="13864"/>
                      <a:pt x="16797" y="13607"/>
                    </a:cubicBezTo>
                    <a:cubicBezTo>
                      <a:pt x="20639" y="10493"/>
                      <a:pt x="20639" y="5445"/>
                      <a:pt x="16797" y="2331"/>
                    </a:cubicBezTo>
                    <a:cubicBezTo>
                      <a:pt x="14875" y="774"/>
                      <a:pt x="12360" y="0"/>
                      <a:pt x="9842" y="0"/>
                    </a:cubicBezTo>
                    <a:close/>
                    <a:moveTo>
                      <a:pt x="9842" y="1251"/>
                    </a:moveTo>
                    <a:cubicBezTo>
                      <a:pt x="11963" y="1251"/>
                      <a:pt x="14085" y="1909"/>
                      <a:pt x="15704" y="3221"/>
                    </a:cubicBezTo>
                    <a:cubicBezTo>
                      <a:pt x="18942" y="5844"/>
                      <a:pt x="18942" y="10098"/>
                      <a:pt x="15704" y="12722"/>
                    </a:cubicBezTo>
                    <a:cubicBezTo>
                      <a:pt x="12467" y="15345"/>
                      <a:pt x="7217" y="15345"/>
                      <a:pt x="3980" y="12722"/>
                    </a:cubicBezTo>
                    <a:cubicBezTo>
                      <a:pt x="742" y="10098"/>
                      <a:pt x="742" y="5844"/>
                      <a:pt x="3980" y="3221"/>
                    </a:cubicBezTo>
                    <a:cubicBezTo>
                      <a:pt x="5598" y="1909"/>
                      <a:pt x="7720" y="1251"/>
                      <a:pt x="9842" y="1251"/>
                    </a:cubicBezTo>
                    <a:close/>
                  </a:path>
                </a:pathLst>
              </a:custGeom>
              <a:solidFill>
                <a:srgbClr val="B9B9B9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52" name="îs1îḍê">
                <a:extLst>
                  <a:ext uri="{FF2B5EF4-FFF2-40B4-BE49-F238E27FC236}">
                    <a16:creationId xmlns:a16="http://schemas.microsoft.com/office/drawing/2014/main" id="{F334BF9A-47E1-4A18-A727-AD2598B26633}"/>
                  </a:ext>
                </a:extLst>
              </p:cNvPr>
              <p:cNvSpPr/>
              <p:nvPr/>
            </p:nvSpPr>
            <p:spPr>
              <a:xfrm>
                <a:off x="5391210" y="1722056"/>
                <a:ext cx="656416" cy="46528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7954" y="0"/>
                    </a:moveTo>
                    <a:lnTo>
                      <a:pt x="149" y="12597"/>
                    </a:lnTo>
                    <a:lnTo>
                      <a:pt x="0" y="12646"/>
                    </a:lnTo>
                    <a:lnTo>
                      <a:pt x="0" y="19074"/>
                    </a:lnTo>
                    <a:lnTo>
                      <a:pt x="9044" y="19042"/>
                    </a:lnTo>
                    <a:lnTo>
                      <a:pt x="9044" y="21600"/>
                    </a:lnTo>
                    <a:lnTo>
                      <a:pt x="10685" y="20823"/>
                    </a:lnTo>
                    <a:lnTo>
                      <a:pt x="12315" y="21600"/>
                    </a:lnTo>
                    <a:lnTo>
                      <a:pt x="12315" y="19042"/>
                    </a:lnTo>
                    <a:lnTo>
                      <a:pt x="15483" y="19025"/>
                    </a:lnTo>
                    <a:lnTo>
                      <a:pt x="15827" y="19025"/>
                    </a:lnTo>
                    <a:lnTo>
                      <a:pt x="21600" y="7043"/>
                    </a:lnTo>
                    <a:lnTo>
                      <a:pt x="21589" y="16"/>
                    </a:lnTo>
                    <a:cubicBezTo>
                      <a:pt x="21589" y="16"/>
                      <a:pt x="21589" y="0"/>
                      <a:pt x="21589" y="0"/>
                    </a:cubicBezTo>
                    <a:lnTo>
                      <a:pt x="7954" y="0"/>
                    </a:lnTo>
                    <a:close/>
                    <a:moveTo>
                      <a:pt x="20716" y="1813"/>
                    </a:moveTo>
                    <a:cubicBezTo>
                      <a:pt x="20717" y="2327"/>
                      <a:pt x="20716" y="2838"/>
                      <a:pt x="20716" y="3352"/>
                    </a:cubicBezTo>
                    <a:cubicBezTo>
                      <a:pt x="20718" y="4465"/>
                      <a:pt x="20715" y="5574"/>
                      <a:pt x="20716" y="6687"/>
                    </a:cubicBezTo>
                    <a:lnTo>
                      <a:pt x="15333" y="17779"/>
                    </a:lnTo>
                    <a:lnTo>
                      <a:pt x="12315" y="17795"/>
                    </a:lnTo>
                    <a:lnTo>
                      <a:pt x="12315" y="15220"/>
                    </a:lnTo>
                    <a:cubicBezTo>
                      <a:pt x="12315" y="15220"/>
                      <a:pt x="9044" y="15220"/>
                      <a:pt x="9044" y="15220"/>
                    </a:cubicBezTo>
                    <a:lnTo>
                      <a:pt x="9044" y="17811"/>
                    </a:lnTo>
                    <a:lnTo>
                      <a:pt x="872" y="17843"/>
                    </a:lnTo>
                    <a:lnTo>
                      <a:pt x="872" y="12646"/>
                    </a:lnTo>
                    <a:lnTo>
                      <a:pt x="15448" y="12646"/>
                    </a:lnTo>
                    <a:cubicBezTo>
                      <a:pt x="15448" y="12646"/>
                      <a:pt x="19422" y="4474"/>
                      <a:pt x="20716" y="1813"/>
                    </a:cubicBezTo>
                    <a:close/>
                  </a:path>
                </a:pathLst>
              </a:custGeom>
              <a:solidFill>
                <a:srgbClr val="B9B9B9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53" name="îṡ1îḑe">
                <a:extLst>
                  <a:ext uri="{FF2B5EF4-FFF2-40B4-BE49-F238E27FC236}">
                    <a16:creationId xmlns:a16="http://schemas.microsoft.com/office/drawing/2014/main" id="{9CEE9F2B-E7A9-4A05-BCF8-61643C4EFBB7}"/>
                  </a:ext>
                </a:extLst>
              </p:cNvPr>
              <p:cNvSpPr/>
              <p:nvPr/>
            </p:nvSpPr>
            <p:spPr>
              <a:xfrm>
                <a:off x="7774618" y="1828673"/>
                <a:ext cx="461349" cy="39744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4937" y="21600"/>
                    </a:moveTo>
                    <a:cubicBezTo>
                      <a:pt x="7087" y="19915"/>
                      <a:pt x="7254" y="17403"/>
                      <a:pt x="7225" y="15022"/>
                    </a:cubicBezTo>
                    <a:cubicBezTo>
                      <a:pt x="9087" y="15916"/>
                      <a:pt x="11129" y="16612"/>
                      <a:pt x="13235" y="14961"/>
                    </a:cubicBezTo>
                    <a:cubicBezTo>
                      <a:pt x="15319" y="13326"/>
                      <a:pt x="15547" y="10891"/>
                      <a:pt x="15533" y="8574"/>
                    </a:cubicBezTo>
                    <a:cubicBezTo>
                      <a:pt x="17412" y="9482"/>
                      <a:pt x="19470" y="10214"/>
                      <a:pt x="21600" y="8543"/>
                    </a:cubicBezTo>
                    <a:lnTo>
                      <a:pt x="20969" y="7441"/>
                    </a:lnTo>
                    <a:cubicBezTo>
                      <a:pt x="19165" y="8855"/>
                      <a:pt x="17455" y="8115"/>
                      <a:pt x="15526" y="7147"/>
                    </a:cubicBezTo>
                    <a:cubicBezTo>
                      <a:pt x="15470" y="4670"/>
                      <a:pt x="15489" y="2522"/>
                      <a:pt x="17315" y="1092"/>
                    </a:cubicBezTo>
                    <a:lnTo>
                      <a:pt x="16670" y="0"/>
                    </a:lnTo>
                    <a:cubicBezTo>
                      <a:pt x="14521" y="1685"/>
                      <a:pt x="14346" y="4208"/>
                      <a:pt x="14375" y="6589"/>
                    </a:cubicBezTo>
                    <a:cubicBezTo>
                      <a:pt x="12514" y="5696"/>
                      <a:pt x="10476" y="5018"/>
                      <a:pt x="8371" y="6668"/>
                    </a:cubicBezTo>
                    <a:cubicBezTo>
                      <a:pt x="6282" y="8306"/>
                      <a:pt x="6070" y="10724"/>
                      <a:pt x="6085" y="13045"/>
                    </a:cubicBezTo>
                    <a:cubicBezTo>
                      <a:pt x="4204" y="12134"/>
                      <a:pt x="2134" y="11396"/>
                      <a:pt x="0" y="13068"/>
                    </a:cubicBezTo>
                    <a:cubicBezTo>
                      <a:pt x="0" y="13068"/>
                      <a:pt x="641" y="14162"/>
                      <a:pt x="641" y="14162"/>
                    </a:cubicBezTo>
                    <a:cubicBezTo>
                      <a:pt x="2449" y="12745"/>
                      <a:pt x="4156" y="13499"/>
                      <a:pt x="6093" y="14471"/>
                    </a:cubicBezTo>
                    <a:cubicBezTo>
                      <a:pt x="6148" y="16943"/>
                      <a:pt x="6117" y="19084"/>
                      <a:pt x="4295" y="20512"/>
                    </a:cubicBezTo>
                    <a:lnTo>
                      <a:pt x="4937" y="21600"/>
                    </a:lnTo>
                    <a:close/>
                    <a:moveTo>
                      <a:pt x="4054" y="19679"/>
                    </a:moveTo>
                    <a:cubicBezTo>
                      <a:pt x="4369" y="19426"/>
                      <a:pt x="4614" y="19148"/>
                      <a:pt x="4809" y="18844"/>
                    </a:cubicBezTo>
                    <a:cubicBezTo>
                      <a:pt x="4809" y="18844"/>
                      <a:pt x="2134" y="14221"/>
                      <a:pt x="2134" y="14221"/>
                    </a:cubicBezTo>
                    <a:cubicBezTo>
                      <a:pt x="1820" y="14319"/>
                      <a:pt x="1507" y="14483"/>
                      <a:pt x="1188" y="14730"/>
                    </a:cubicBezTo>
                    <a:lnTo>
                      <a:pt x="4054" y="19679"/>
                    </a:lnTo>
                    <a:close/>
                    <a:moveTo>
                      <a:pt x="5303" y="17641"/>
                    </a:moveTo>
                    <a:cubicBezTo>
                      <a:pt x="5447" y="17150"/>
                      <a:pt x="5511" y="16611"/>
                      <a:pt x="5534" y="16026"/>
                    </a:cubicBezTo>
                    <a:lnTo>
                      <a:pt x="4636" y="14466"/>
                    </a:lnTo>
                    <a:cubicBezTo>
                      <a:pt x="4164" y="14273"/>
                      <a:pt x="3712" y="14138"/>
                      <a:pt x="3269" y="14112"/>
                    </a:cubicBezTo>
                    <a:lnTo>
                      <a:pt x="5303" y="17641"/>
                    </a:lnTo>
                    <a:close/>
                    <a:moveTo>
                      <a:pt x="7218" y="13596"/>
                    </a:moveTo>
                    <a:cubicBezTo>
                      <a:pt x="7170" y="11212"/>
                      <a:pt x="7244" y="9148"/>
                      <a:pt x="9015" y="7760"/>
                    </a:cubicBezTo>
                    <a:cubicBezTo>
                      <a:pt x="10800" y="6360"/>
                      <a:pt x="12484" y="7073"/>
                      <a:pt x="14389" y="8027"/>
                    </a:cubicBezTo>
                    <a:cubicBezTo>
                      <a:pt x="14437" y="10403"/>
                      <a:pt x="14371" y="12473"/>
                      <a:pt x="12604" y="13859"/>
                    </a:cubicBezTo>
                    <a:cubicBezTo>
                      <a:pt x="10819" y="15258"/>
                      <a:pt x="9123" y="14549"/>
                      <a:pt x="7218" y="13596"/>
                    </a:cubicBezTo>
                    <a:close/>
                    <a:moveTo>
                      <a:pt x="9128" y="13531"/>
                    </a:moveTo>
                    <a:cubicBezTo>
                      <a:pt x="9683" y="13753"/>
                      <a:pt x="10215" y="13899"/>
                      <a:pt x="10736" y="13922"/>
                    </a:cubicBezTo>
                    <a:lnTo>
                      <a:pt x="8270" y="9693"/>
                    </a:lnTo>
                    <a:cubicBezTo>
                      <a:pt x="8094" y="10262"/>
                      <a:pt x="8018" y="10890"/>
                      <a:pt x="7988" y="11570"/>
                    </a:cubicBezTo>
                    <a:lnTo>
                      <a:pt x="9128" y="13531"/>
                    </a:lnTo>
                    <a:close/>
                    <a:moveTo>
                      <a:pt x="11711" y="13445"/>
                    </a:moveTo>
                    <a:cubicBezTo>
                      <a:pt x="11906" y="13348"/>
                      <a:pt x="12100" y="13226"/>
                      <a:pt x="12298" y="13067"/>
                    </a:cubicBezTo>
                    <a:cubicBezTo>
                      <a:pt x="12398" y="12988"/>
                      <a:pt x="12489" y="12904"/>
                      <a:pt x="12577" y="12819"/>
                    </a:cubicBezTo>
                    <a:lnTo>
                      <a:pt x="9787" y="7934"/>
                    </a:lnTo>
                    <a:cubicBezTo>
                      <a:pt x="9688" y="7998"/>
                      <a:pt x="9589" y="8069"/>
                      <a:pt x="9488" y="8149"/>
                    </a:cubicBezTo>
                    <a:cubicBezTo>
                      <a:pt x="9290" y="8307"/>
                      <a:pt x="9121" y="8474"/>
                      <a:pt x="8972" y="8652"/>
                    </a:cubicBezTo>
                    <a:lnTo>
                      <a:pt x="11711" y="13445"/>
                    </a:lnTo>
                    <a:close/>
                    <a:moveTo>
                      <a:pt x="13407" y="12000"/>
                    </a:moveTo>
                    <a:cubicBezTo>
                      <a:pt x="13611" y="11527"/>
                      <a:pt x="13723" y="11008"/>
                      <a:pt x="13784" y="10444"/>
                    </a:cubicBezTo>
                    <a:lnTo>
                      <a:pt x="12283" y="7830"/>
                    </a:lnTo>
                    <a:cubicBezTo>
                      <a:pt x="11815" y="7685"/>
                      <a:pt x="11363" y="7615"/>
                      <a:pt x="10913" y="7660"/>
                    </a:cubicBezTo>
                    <a:lnTo>
                      <a:pt x="13407" y="12000"/>
                    </a:lnTo>
                    <a:close/>
                    <a:moveTo>
                      <a:pt x="16965" y="7123"/>
                    </a:moveTo>
                    <a:cubicBezTo>
                      <a:pt x="17421" y="7289"/>
                      <a:pt x="17855" y="7394"/>
                      <a:pt x="18279" y="7398"/>
                    </a:cubicBezTo>
                    <a:lnTo>
                      <a:pt x="16261" y="4044"/>
                    </a:lnTo>
                    <a:cubicBezTo>
                      <a:pt x="16133" y="4533"/>
                      <a:pt x="16081" y="5067"/>
                      <a:pt x="16071" y="5642"/>
                    </a:cubicBezTo>
                    <a:lnTo>
                      <a:pt x="16965" y="7123"/>
                    </a:lnTo>
                    <a:close/>
                    <a:moveTo>
                      <a:pt x="19610" y="7085"/>
                    </a:moveTo>
                    <a:cubicBezTo>
                      <a:pt x="19909" y="6982"/>
                      <a:pt x="20208" y="6817"/>
                      <a:pt x="20510" y="6570"/>
                    </a:cubicBezTo>
                    <a:lnTo>
                      <a:pt x="17721" y="1845"/>
                    </a:lnTo>
                    <a:cubicBezTo>
                      <a:pt x="17423" y="2098"/>
                      <a:pt x="17191" y="2376"/>
                      <a:pt x="17007" y="2675"/>
                    </a:cubicBezTo>
                    <a:cubicBezTo>
                      <a:pt x="17007" y="2675"/>
                      <a:pt x="19610" y="7085"/>
                      <a:pt x="19610" y="7085"/>
                    </a:cubicBezTo>
                    <a:close/>
                  </a:path>
                </a:pathLst>
              </a:custGeom>
              <a:solidFill>
                <a:srgbClr val="B9B9B9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54" name="ï$ļïḑê">
                <a:extLst>
                  <a:ext uri="{FF2B5EF4-FFF2-40B4-BE49-F238E27FC236}">
                    <a16:creationId xmlns:a16="http://schemas.microsoft.com/office/drawing/2014/main" id="{A4DBD119-3BD8-467A-8D96-610DD6C0D6FE}"/>
                  </a:ext>
                </a:extLst>
              </p:cNvPr>
              <p:cNvSpPr/>
              <p:nvPr/>
            </p:nvSpPr>
            <p:spPr>
              <a:xfrm>
                <a:off x="6883509" y="1319877"/>
                <a:ext cx="279948" cy="40028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51" h="21511" extrusionOk="0">
                    <a:moveTo>
                      <a:pt x="18683" y="0"/>
                    </a:moveTo>
                    <a:lnTo>
                      <a:pt x="17079" y="1668"/>
                    </a:lnTo>
                    <a:cubicBezTo>
                      <a:pt x="17015" y="1638"/>
                      <a:pt x="16700" y="1488"/>
                      <a:pt x="16700" y="1488"/>
                    </a:cubicBezTo>
                    <a:lnTo>
                      <a:pt x="15441" y="2801"/>
                    </a:lnTo>
                    <a:lnTo>
                      <a:pt x="15820" y="2981"/>
                    </a:lnTo>
                    <a:lnTo>
                      <a:pt x="15441" y="3375"/>
                    </a:lnTo>
                    <a:lnTo>
                      <a:pt x="2730" y="16587"/>
                    </a:lnTo>
                    <a:cubicBezTo>
                      <a:pt x="2279" y="17056"/>
                      <a:pt x="509" y="19614"/>
                      <a:pt x="586" y="20489"/>
                    </a:cubicBezTo>
                    <a:cubicBezTo>
                      <a:pt x="597" y="20614"/>
                      <a:pt x="646" y="20706"/>
                      <a:pt x="742" y="20751"/>
                    </a:cubicBezTo>
                    <a:cubicBezTo>
                      <a:pt x="1508" y="21113"/>
                      <a:pt x="4988" y="18432"/>
                      <a:pt x="5504" y="17895"/>
                    </a:cubicBezTo>
                    <a:lnTo>
                      <a:pt x="18209" y="4684"/>
                    </a:lnTo>
                    <a:lnTo>
                      <a:pt x="18588" y="4289"/>
                    </a:lnTo>
                    <a:lnTo>
                      <a:pt x="18984" y="4477"/>
                    </a:lnTo>
                    <a:lnTo>
                      <a:pt x="14043" y="9610"/>
                    </a:lnTo>
                    <a:lnTo>
                      <a:pt x="14611" y="9879"/>
                    </a:lnTo>
                    <a:lnTo>
                      <a:pt x="20810" y="3434"/>
                    </a:lnTo>
                    <a:cubicBezTo>
                      <a:pt x="20810" y="3434"/>
                      <a:pt x="20191" y="3144"/>
                      <a:pt x="19847" y="2981"/>
                    </a:cubicBezTo>
                    <a:lnTo>
                      <a:pt x="21451" y="1313"/>
                    </a:lnTo>
                    <a:cubicBezTo>
                      <a:pt x="21451" y="1313"/>
                      <a:pt x="18683" y="0"/>
                      <a:pt x="18683" y="0"/>
                    </a:cubicBezTo>
                    <a:close/>
                    <a:moveTo>
                      <a:pt x="586" y="20489"/>
                    </a:moveTo>
                    <a:cubicBezTo>
                      <a:pt x="585" y="20448"/>
                      <a:pt x="574" y="20416"/>
                      <a:pt x="580" y="20368"/>
                    </a:cubicBezTo>
                    <a:lnTo>
                      <a:pt x="319" y="20638"/>
                    </a:lnTo>
                    <a:cubicBezTo>
                      <a:pt x="213" y="20748"/>
                      <a:pt x="-149" y="21394"/>
                      <a:pt x="68" y="21497"/>
                    </a:cubicBezTo>
                    <a:cubicBezTo>
                      <a:pt x="286" y="21600"/>
                      <a:pt x="1004" y="21123"/>
                      <a:pt x="1110" y="21013"/>
                    </a:cubicBezTo>
                    <a:lnTo>
                      <a:pt x="1371" y="20739"/>
                    </a:lnTo>
                    <a:cubicBezTo>
                      <a:pt x="1093" y="20840"/>
                      <a:pt x="868" y="20874"/>
                      <a:pt x="731" y="20810"/>
                    </a:cubicBezTo>
                    <a:cubicBezTo>
                      <a:pt x="624" y="20759"/>
                      <a:pt x="588" y="20638"/>
                      <a:pt x="586" y="20489"/>
                    </a:cubicBezTo>
                    <a:close/>
                  </a:path>
                </a:pathLst>
              </a:custGeom>
              <a:solidFill>
                <a:srgbClr val="B9B9B9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55" name="ïṣļîḓè">
                <a:extLst>
                  <a:ext uri="{FF2B5EF4-FFF2-40B4-BE49-F238E27FC236}">
                    <a16:creationId xmlns:a16="http://schemas.microsoft.com/office/drawing/2014/main" id="{7C8278D8-32E2-4C70-BCFA-6BE3D438C6E6}"/>
                  </a:ext>
                </a:extLst>
              </p:cNvPr>
              <p:cNvSpPr/>
              <p:nvPr/>
            </p:nvSpPr>
            <p:spPr>
              <a:xfrm>
                <a:off x="6686715" y="2998363"/>
                <a:ext cx="342777" cy="38461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57" h="21254" extrusionOk="0">
                    <a:moveTo>
                      <a:pt x="8090" y="6610"/>
                    </a:moveTo>
                    <a:lnTo>
                      <a:pt x="8090" y="3934"/>
                    </a:lnTo>
                    <a:lnTo>
                      <a:pt x="19378" y="1852"/>
                    </a:lnTo>
                    <a:lnTo>
                      <a:pt x="19378" y="4528"/>
                    </a:lnTo>
                    <a:cubicBezTo>
                      <a:pt x="19378" y="4528"/>
                      <a:pt x="8090" y="6610"/>
                      <a:pt x="8090" y="6610"/>
                    </a:cubicBezTo>
                    <a:close/>
                    <a:moveTo>
                      <a:pt x="21057" y="0"/>
                    </a:moveTo>
                    <a:lnTo>
                      <a:pt x="6411" y="2701"/>
                    </a:lnTo>
                    <a:lnTo>
                      <a:pt x="6411" y="15495"/>
                    </a:lnTo>
                    <a:cubicBezTo>
                      <a:pt x="5363" y="15254"/>
                      <a:pt x="3972" y="15448"/>
                      <a:pt x="2666" y="16104"/>
                    </a:cubicBezTo>
                    <a:cubicBezTo>
                      <a:pt x="567" y="17160"/>
                      <a:pt x="-518" y="19009"/>
                      <a:pt x="244" y="20236"/>
                    </a:cubicBezTo>
                    <a:cubicBezTo>
                      <a:pt x="1005" y="21462"/>
                      <a:pt x="3325" y="21600"/>
                      <a:pt x="5425" y="20544"/>
                    </a:cubicBezTo>
                    <a:cubicBezTo>
                      <a:pt x="7005" y="19749"/>
                      <a:pt x="8010" y="18505"/>
                      <a:pt x="8085" y="17416"/>
                    </a:cubicBezTo>
                    <a:lnTo>
                      <a:pt x="8090" y="17416"/>
                    </a:lnTo>
                    <a:lnTo>
                      <a:pt x="8090" y="8152"/>
                    </a:lnTo>
                    <a:lnTo>
                      <a:pt x="19378" y="6070"/>
                    </a:lnTo>
                    <a:lnTo>
                      <a:pt x="19378" y="10758"/>
                    </a:lnTo>
                    <a:cubicBezTo>
                      <a:pt x="18330" y="10518"/>
                      <a:pt x="16941" y="10712"/>
                      <a:pt x="15636" y="11368"/>
                    </a:cubicBezTo>
                    <a:cubicBezTo>
                      <a:pt x="13536" y="12424"/>
                      <a:pt x="12452" y="14273"/>
                      <a:pt x="13213" y="15499"/>
                    </a:cubicBezTo>
                    <a:cubicBezTo>
                      <a:pt x="13975" y="16725"/>
                      <a:pt x="16295" y="16863"/>
                      <a:pt x="18395" y="15807"/>
                    </a:cubicBezTo>
                    <a:cubicBezTo>
                      <a:pt x="20060" y="14970"/>
                      <a:pt x="21082" y="13635"/>
                      <a:pt x="21056" y="12506"/>
                    </a:cubicBezTo>
                    <a:lnTo>
                      <a:pt x="21057" y="12506"/>
                    </a:lnTo>
                    <a:cubicBezTo>
                      <a:pt x="21057" y="12506"/>
                      <a:pt x="21057" y="0"/>
                      <a:pt x="21057" y="0"/>
                    </a:cubicBezTo>
                    <a:close/>
                  </a:path>
                </a:pathLst>
              </a:custGeom>
              <a:solidFill>
                <a:srgbClr val="B9B9B9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56" name="ís1íďe">
                <a:extLst>
                  <a:ext uri="{FF2B5EF4-FFF2-40B4-BE49-F238E27FC236}">
                    <a16:creationId xmlns:a16="http://schemas.microsoft.com/office/drawing/2014/main" id="{625D5C12-97AA-4503-8824-ABE37097A4E9}"/>
                  </a:ext>
                </a:extLst>
              </p:cNvPr>
              <p:cNvSpPr/>
              <p:nvPr/>
            </p:nvSpPr>
            <p:spPr>
              <a:xfrm>
                <a:off x="5102352" y="1506800"/>
                <a:ext cx="416026" cy="27216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900" y="15429"/>
                    </a:moveTo>
                    <a:lnTo>
                      <a:pt x="2700" y="15429"/>
                    </a:lnTo>
                    <a:lnTo>
                      <a:pt x="2700" y="2057"/>
                    </a:lnTo>
                    <a:lnTo>
                      <a:pt x="18900" y="2057"/>
                    </a:lnTo>
                    <a:cubicBezTo>
                      <a:pt x="18900" y="2057"/>
                      <a:pt x="18900" y="15429"/>
                      <a:pt x="18900" y="15429"/>
                    </a:cubicBezTo>
                    <a:close/>
                    <a:moveTo>
                      <a:pt x="18900" y="0"/>
                    </a:moveTo>
                    <a:lnTo>
                      <a:pt x="2700" y="0"/>
                    </a:lnTo>
                    <a:cubicBezTo>
                      <a:pt x="1954" y="0"/>
                      <a:pt x="1350" y="922"/>
                      <a:pt x="1350" y="2057"/>
                    </a:cubicBezTo>
                    <a:cubicBezTo>
                      <a:pt x="1350" y="2057"/>
                      <a:pt x="1350" y="17486"/>
                      <a:pt x="1364" y="17486"/>
                    </a:cubicBezTo>
                    <a:lnTo>
                      <a:pt x="20235" y="17486"/>
                    </a:lnTo>
                    <a:cubicBezTo>
                      <a:pt x="20250" y="17486"/>
                      <a:pt x="20250" y="2057"/>
                      <a:pt x="20250" y="2057"/>
                    </a:cubicBezTo>
                    <a:cubicBezTo>
                      <a:pt x="20250" y="922"/>
                      <a:pt x="19646" y="0"/>
                      <a:pt x="18900" y="0"/>
                    </a:cubicBezTo>
                    <a:close/>
                    <a:moveTo>
                      <a:pt x="20250" y="21600"/>
                    </a:moveTo>
                    <a:lnTo>
                      <a:pt x="1350" y="21600"/>
                    </a:lnTo>
                    <a:cubicBezTo>
                      <a:pt x="604" y="21600"/>
                      <a:pt x="0" y="20679"/>
                      <a:pt x="0" y="19543"/>
                    </a:cubicBezTo>
                    <a:lnTo>
                      <a:pt x="0" y="18514"/>
                    </a:lnTo>
                    <a:lnTo>
                      <a:pt x="8775" y="18514"/>
                    </a:lnTo>
                    <a:lnTo>
                      <a:pt x="8775" y="19543"/>
                    </a:lnTo>
                    <a:lnTo>
                      <a:pt x="12825" y="19543"/>
                    </a:lnTo>
                    <a:lnTo>
                      <a:pt x="12825" y="18514"/>
                    </a:lnTo>
                    <a:lnTo>
                      <a:pt x="21600" y="18514"/>
                    </a:lnTo>
                    <a:lnTo>
                      <a:pt x="21600" y="19543"/>
                    </a:lnTo>
                    <a:cubicBezTo>
                      <a:pt x="21600" y="20679"/>
                      <a:pt x="20995" y="21600"/>
                      <a:pt x="20250" y="21600"/>
                    </a:cubicBezTo>
                    <a:cubicBezTo>
                      <a:pt x="20250" y="21600"/>
                      <a:pt x="20250" y="21600"/>
                      <a:pt x="20250" y="21600"/>
                    </a:cubicBezTo>
                    <a:close/>
                  </a:path>
                </a:pathLst>
              </a:custGeom>
              <a:solidFill>
                <a:srgbClr val="B9B9B9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57" name="iṣ1íḍé">
                <a:extLst>
                  <a:ext uri="{FF2B5EF4-FFF2-40B4-BE49-F238E27FC236}">
                    <a16:creationId xmlns:a16="http://schemas.microsoft.com/office/drawing/2014/main" id="{BC2E172C-2B96-4C7F-895E-D5D2424F4719}"/>
                  </a:ext>
                </a:extLst>
              </p:cNvPr>
              <p:cNvSpPr/>
              <p:nvPr/>
            </p:nvSpPr>
            <p:spPr>
              <a:xfrm>
                <a:off x="6931472" y="3156124"/>
                <a:ext cx="279948" cy="40028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51" h="21511" extrusionOk="0">
                    <a:moveTo>
                      <a:pt x="18683" y="0"/>
                    </a:moveTo>
                    <a:lnTo>
                      <a:pt x="17079" y="1668"/>
                    </a:lnTo>
                    <a:cubicBezTo>
                      <a:pt x="17015" y="1638"/>
                      <a:pt x="16700" y="1488"/>
                      <a:pt x="16700" y="1488"/>
                    </a:cubicBezTo>
                    <a:lnTo>
                      <a:pt x="15441" y="2801"/>
                    </a:lnTo>
                    <a:lnTo>
                      <a:pt x="15820" y="2981"/>
                    </a:lnTo>
                    <a:lnTo>
                      <a:pt x="15441" y="3375"/>
                    </a:lnTo>
                    <a:lnTo>
                      <a:pt x="2730" y="16587"/>
                    </a:lnTo>
                    <a:cubicBezTo>
                      <a:pt x="2279" y="17056"/>
                      <a:pt x="509" y="19614"/>
                      <a:pt x="586" y="20489"/>
                    </a:cubicBezTo>
                    <a:cubicBezTo>
                      <a:pt x="597" y="20614"/>
                      <a:pt x="646" y="20706"/>
                      <a:pt x="742" y="20751"/>
                    </a:cubicBezTo>
                    <a:cubicBezTo>
                      <a:pt x="1508" y="21113"/>
                      <a:pt x="4988" y="18432"/>
                      <a:pt x="5504" y="17895"/>
                    </a:cubicBezTo>
                    <a:lnTo>
                      <a:pt x="18209" y="4684"/>
                    </a:lnTo>
                    <a:lnTo>
                      <a:pt x="18588" y="4289"/>
                    </a:lnTo>
                    <a:lnTo>
                      <a:pt x="18984" y="4477"/>
                    </a:lnTo>
                    <a:lnTo>
                      <a:pt x="14043" y="9610"/>
                    </a:lnTo>
                    <a:lnTo>
                      <a:pt x="14611" y="9879"/>
                    </a:lnTo>
                    <a:lnTo>
                      <a:pt x="20810" y="3434"/>
                    </a:lnTo>
                    <a:cubicBezTo>
                      <a:pt x="20810" y="3434"/>
                      <a:pt x="20191" y="3144"/>
                      <a:pt x="19847" y="2981"/>
                    </a:cubicBezTo>
                    <a:lnTo>
                      <a:pt x="21451" y="1313"/>
                    </a:lnTo>
                    <a:cubicBezTo>
                      <a:pt x="21451" y="1313"/>
                      <a:pt x="18683" y="0"/>
                      <a:pt x="18683" y="0"/>
                    </a:cubicBezTo>
                    <a:close/>
                    <a:moveTo>
                      <a:pt x="586" y="20489"/>
                    </a:moveTo>
                    <a:cubicBezTo>
                      <a:pt x="585" y="20448"/>
                      <a:pt x="574" y="20416"/>
                      <a:pt x="580" y="20368"/>
                    </a:cubicBezTo>
                    <a:lnTo>
                      <a:pt x="319" y="20638"/>
                    </a:lnTo>
                    <a:cubicBezTo>
                      <a:pt x="213" y="20748"/>
                      <a:pt x="-149" y="21394"/>
                      <a:pt x="68" y="21497"/>
                    </a:cubicBezTo>
                    <a:cubicBezTo>
                      <a:pt x="286" y="21600"/>
                      <a:pt x="1004" y="21123"/>
                      <a:pt x="1110" y="21013"/>
                    </a:cubicBezTo>
                    <a:lnTo>
                      <a:pt x="1371" y="20739"/>
                    </a:lnTo>
                    <a:cubicBezTo>
                      <a:pt x="1093" y="20840"/>
                      <a:pt x="868" y="20874"/>
                      <a:pt x="731" y="20810"/>
                    </a:cubicBezTo>
                    <a:cubicBezTo>
                      <a:pt x="624" y="20759"/>
                      <a:pt x="588" y="20638"/>
                      <a:pt x="586" y="20489"/>
                    </a:cubicBezTo>
                    <a:close/>
                  </a:path>
                </a:pathLst>
              </a:custGeom>
              <a:solidFill>
                <a:srgbClr val="B9B9B9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58" name="îṥḻîḑe">
                <a:extLst>
                  <a:ext uri="{FF2B5EF4-FFF2-40B4-BE49-F238E27FC236}">
                    <a16:creationId xmlns:a16="http://schemas.microsoft.com/office/drawing/2014/main" id="{DE22EBDF-B37F-4444-87CD-67F26A9FFE82}"/>
                  </a:ext>
                </a:extLst>
              </p:cNvPr>
              <p:cNvSpPr/>
              <p:nvPr/>
            </p:nvSpPr>
            <p:spPr>
              <a:xfrm>
                <a:off x="4496990" y="1426268"/>
                <a:ext cx="505877" cy="59517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201" h="21329" extrusionOk="0">
                    <a:moveTo>
                      <a:pt x="9479" y="69"/>
                    </a:moveTo>
                    <a:cubicBezTo>
                      <a:pt x="11124" y="274"/>
                      <a:pt x="12739" y="925"/>
                      <a:pt x="14086" y="2032"/>
                    </a:cubicBezTo>
                    <a:cubicBezTo>
                      <a:pt x="15976" y="3586"/>
                      <a:pt x="17010" y="5836"/>
                      <a:pt x="16935" y="8190"/>
                    </a:cubicBezTo>
                    <a:cubicBezTo>
                      <a:pt x="16907" y="10081"/>
                      <a:pt x="16182" y="11891"/>
                      <a:pt x="14858" y="13324"/>
                    </a:cubicBezTo>
                    <a:cubicBezTo>
                      <a:pt x="12857" y="15491"/>
                      <a:pt x="9835" y="16494"/>
                      <a:pt x="6856" y="15992"/>
                    </a:cubicBezTo>
                    <a:cubicBezTo>
                      <a:pt x="491" y="14715"/>
                      <a:pt x="-2156" y="7496"/>
                      <a:pt x="2011" y="2776"/>
                    </a:cubicBezTo>
                    <a:cubicBezTo>
                      <a:pt x="3901" y="635"/>
                      <a:pt x="6739" y="-271"/>
                      <a:pt x="9479" y="69"/>
                    </a:cubicBezTo>
                    <a:close/>
                    <a:moveTo>
                      <a:pt x="16811" y="1700"/>
                    </a:moveTo>
                    <a:cubicBezTo>
                      <a:pt x="18616" y="3812"/>
                      <a:pt x="19444" y="6467"/>
                      <a:pt x="19139" y="9165"/>
                    </a:cubicBezTo>
                    <a:cubicBezTo>
                      <a:pt x="18834" y="11863"/>
                      <a:pt x="17427" y="14284"/>
                      <a:pt x="15191" y="15988"/>
                    </a:cubicBezTo>
                    <a:cubicBezTo>
                      <a:pt x="12662" y="17916"/>
                      <a:pt x="9407" y="18600"/>
                      <a:pt x="6359" y="18040"/>
                    </a:cubicBezTo>
                    <a:cubicBezTo>
                      <a:pt x="5749" y="17929"/>
                      <a:pt x="5143" y="17767"/>
                      <a:pt x="4558" y="17555"/>
                    </a:cubicBezTo>
                    <a:lnTo>
                      <a:pt x="4164" y="19468"/>
                    </a:lnTo>
                    <a:lnTo>
                      <a:pt x="7063" y="20000"/>
                    </a:lnTo>
                    <a:lnTo>
                      <a:pt x="6790" y="21329"/>
                    </a:lnTo>
                    <a:lnTo>
                      <a:pt x="227" y="20124"/>
                    </a:lnTo>
                    <a:lnTo>
                      <a:pt x="500" y="18796"/>
                    </a:lnTo>
                    <a:lnTo>
                      <a:pt x="2757" y="19210"/>
                    </a:lnTo>
                    <a:lnTo>
                      <a:pt x="3219" y="16965"/>
                    </a:lnTo>
                    <a:cubicBezTo>
                      <a:pt x="2951" y="16825"/>
                      <a:pt x="2688" y="16674"/>
                      <a:pt x="2431" y="16511"/>
                    </a:cubicBezTo>
                    <a:cubicBezTo>
                      <a:pt x="2174" y="16349"/>
                      <a:pt x="1928" y="16168"/>
                      <a:pt x="1684" y="15982"/>
                    </a:cubicBezTo>
                    <a:lnTo>
                      <a:pt x="2580" y="14934"/>
                    </a:lnTo>
                    <a:cubicBezTo>
                      <a:pt x="5970" y="17523"/>
                      <a:pt x="10902" y="17523"/>
                      <a:pt x="14300" y="14933"/>
                    </a:cubicBezTo>
                    <a:cubicBezTo>
                      <a:pt x="16239" y="13456"/>
                      <a:pt x="17444" y="11360"/>
                      <a:pt x="17708" y="9021"/>
                    </a:cubicBezTo>
                    <a:cubicBezTo>
                      <a:pt x="17973" y="6682"/>
                      <a:pt x="17267" y="4385"/>
                      <a:pt x="15703" y="2555"/>
                    </a:cubicBezTo>
                    <a:lnTo>
                      <a:pt x="16811" y="1700"/>
                    </a:lnTo>
                    <a:close/>
                    <a:moveTo>
                      <a:pt x="9715" y="1064"/>
                    </a:moveTo>
                    <a:cubicBezTo>
                      <a:pt x="9278" y="996"/>
                      <a:pt x="8832" y="968"/>
                      <a:pt x="8387" y="974"/>
                    </a:cubicBezTo>
                    <a:cubicBezTo>
                      <a:pt x="8460" y="1222"/>
                      <a:pt x="8544" y="1461"/>
                      <a:pt x="8641" y="1699"/>
                    </a:cubicBezTo>
                    <a:cubicBezTo>
                      <a:pt x="8737" y="1936"/>
                      <a:pt x="8846" y="2172"/>
                      <a:pt x="8962" y="2399"/>
                    </a:cubicBezTo>
                    <a:cubicBezTo>
                      <a:pt x="9289" y="2208"/>
                      <a:pt x="9627" y="2028"/>
                      <a:pt x="9967" y="1859"/>
                    </a:cubicBezTo>
                    <a:cubicBezTo>
                      <a:pt x="10307" y="1689"/>
                      <a:pt x="10645" y="1529"/>
                      <a:pt x="10997" y="1382"/>
                    </a:cubicBezTo>
                    <a:cubicBezTo>
                      <a:pt x="10579" y="1244"/>
                      <a:pt x="10153" y="1132"/>
                      <a:pt x="9715" y="1064"/>
                    </a:cubicBezTo>
                    <a:close/>
                    <a:moveTo>
                      <a:pt x="12202" y="1889"/>
                    </a:moveTo>
                    <a:cubicBezTo>
                      <a:pt x="11715" y="2060"/>
                      <a:pt x="11237" y="2254"/>
                      <a:pt x="10773" y="2470"/>
                    </a:cubicBezTo>
                    <a:cubicBezTo>
                      <a:pt x="10309" y="2687"/>
                      <a:pt x="9856" y="2925"/>
                      <a:pt x="9417" y="3184"/>
                    </a:cubicBezTo>
                    <a:cubicBezTo>
                      <a:pt x="9617" y="3488"/>
                      <a:pt x="9841" y="3788"/>
                      <a:pt x="10079" y="4067"/>
                    </a:cubicBezTo>
                    <a:cubicBezTo>
                      <a:pt x="10318" y="4345"/>
                      <a:pt x="10571" y="4610"/>
                      <a:pt x="10847" y="4861"/>
                    </a:cubicBezTo>
                    <a:lnTo>
                      <a:pt x="13083" y="2442"/>
                    </a:lnTo>
                    <a:cubicBezTo>
                      <a:pt x="12944" y="2342"/>
                      <a:pt x="12798" y="2240"/>
                      <a:pt x="12652" y="2149"/>
                    </a:cubicBezTo>
                    <a:cubicBezTo>
                      <a:pt x="12506" y="2059"/>
                      <a:pt x="12354" y="1969"/>
                      <a:pt x="12202" y="1889"/>
                    </a:cubicBezTo>
                    <a:close/>
                    <a:moveTo>
                      <a:pt x="7362" y="1000"/>
                    </a:moveTo>
                    <a:cubicBezTo>
                      <a:pt x="6540" y="1111"/>
                      <a:pt x="5754" y="1343"/>
                      <a:pt x="5029" y="1689"/>
                    </a:cubicBezTo>
                    <a:cubicBezTo>
                      <a:pt x="4305" y="2035"/>
                      <a:pt x="3644" y="2485"/>
                      <a:pt x="3064" y="3041"/>
                    </a:cubicBezTo>
                    <a:lnTo>
                      <a:pt x="5529" y="5074"/>
                    </a:lnTo>
                    <a:cubicBezTo>
                      <a:pt x="5922" y="4671"/>
                      <a:pt x="6339" y="4283"/>
                      <a:pt x="6773" y="3923"/>
                    </a:cubicBezTo>
                    <a:cubicBezTo>
                      <a:pt x="7206" y="3564"/>
                      <a:pt x="7655" y="3227"/>
                      <a:pt x="8126" y="2912"/>
                    </a:cubicBezTo>
                    <a:cubicBezTo>
                      <a:pt x="7964" y="2608"/>
                      <a:pt x="7819" y="2296"/>
                      <a:pt x="7690" y="1976"/>
                    </a:cubicBezTo>
                    <a:cubicBezTo>
                      <a:pt x="7561" y="1655"/>
                      <a:pt x="7454" y="1336"/>
                      <a:pt x="7362" y="1000"/>
                    </a:cubicBezTo>
                    <a:close/>
                    <a:moveTo>
                      <a:pt x="13806" y="3027"/>
                    </a:moveTo>
                    <a:lnTo>
                      <a:pt x="11570" y="5446"/>
                    </a:lnTo>
                    <a:cubicBezTo>
                      <a:pt x="11852" y="5649"/>
                      <a:pt x="12144" y="5840"/>
                      <a:pt x="12449" y="6011"/>
                    </a:cubicBezTo>
                    <a:cubicBezTo>
                      <a:pt x="12752" y="6182"/>
                      <a:pt x="13064" y="6332"/>
                      <a:pt x="13387" y="6469"/>
                    </a:cubicBezTo>
                    <a:cubicBezTo>
                      <a:pt x="13602" y="6013"/>
                      <a:pt x="13798" y="5550"/>
                      <a:pt x="13963" y="5077"/>
                    </a:cubicBezTo>
                    <a:cubicBezTo>
                      <a:pt x="14128" y="4603"/>
                      <a:pt x="14273" y="4122"/>
                      <a:pt x="14386" y="3633"/>
                    </a:cubicBezTo>
                    <a:cubicBezTo>
                      <a:pt x="14296" y="3528"/>
                      <a:pt x="14195" y="3418"/>
                      <a:pt x="14098" y="3318"/>
                    </a:cubicBezTo>
                    <a:cubicBezTo>
                      <a:pt x="14001" y="3218"/>
                      <a:pt x="13909" y="3123"/>
                      <a:pt x="13806" y="3027"/>
                    </a:cubicBezTo>
                    <a:close/>
                    <a:moveTo>
                      <a:pt x="15097" y="4643"/>
                    </a:moveTo>
                    <a:cubicBezTo>
                      <a:pt x="14989" y="5011"/>
                      <a:pt x="14872" y="5369"/>
                      <a:pt x="14735" y="5729"/>
                    </a:cubicBezTo>
                    <a:cubicBezTo>
                      <a:pt x="14598" y="6089"/>
                      <a:pt x="14440" y="6449"/>
                      <a:pt x="14276" y="6798"/>
                    </a:cubicBezTo>
                    <a:cubicBezTo>
                      <a:pt x="14551" y="6884"/>
                      <a:pt x="14842" y="6953"/>
                      <a:pt x="15125" y="7013"/>
                    </a:cubicBezTo>
                    <a:cubicBezTo>
                      <a:pt x="15409" y="7074"/>
                      <a:pt x="15688" y="7122"/>
                      <a:pt x="15977" y="7158"/>
                    </a:cubicBezTo>
                    <a:cubicBezTo>
                      <a:pt x="15915" y="6710"/>
                      <a:pt x="15813" y="6274"/>
                      <a:pt x="15666" y="5853"/>
                    </a:cubicBezTo>
                    <a:cubicBezTo>
                      <a:pt x="15519" y="5432"/>
                      <a:pt x="15324" y="5029"/>
                      <a:pt x="15097" y="4643"/>
                    </a:cubicBezTo>
                    <a:close/>
                    <a:moveTo>
                      <a:pt x="8606" y="3701"/>
                    </a:moveTo>
                    <a:cubicBezTo>
                      <a:pt x="8180" y="3989"/>
                      <a:pt x="7775" y="4303"/>
                      <a:pt x="7382" y="4630"/>
                    </a:cubicBezTo>
                    <a:cubicBezTo>
                      <a:pt x="6990" y="4957"/>
                      <a:pt x="6609" y="5294"/>
                      <a:pt x="6252" y="5658"/>
                    </a:cubicBezTo>
                    <a:lnTo>
                      <a:pt x="8448" y="7464"/>
                    </a:lnTo>
                    <a:lnTo>
                      <a:pt x="10216" y="5542"/>
                    </a:lnTo>
                    <a:cubicBezTo>
                      <a:pt x="9905" y="5266"/>
                      <a:pt x="9620" y="4976"/>
                      <a:pt x="9351" y="4670"/>
                    </a:cubicBezTo>
                    <a:cubicBezTo>
                      <a:pt x="9081" y="4363"/>
                      <a:pt x="8831" y="4036"/>
                      <a:pt x="8606" y="3701"/>
                    </a:cubicBezTo>
                    <a:close/>
                    <a:moveTo>
                      <a:pt x="2433" y="3721"/>
                    </a:moveTo>
                    <a:cubicBezTo>
                      <a:pt x="1932" y="4341"/>
                      <a:pt x="1546" y="5031"/>
                      <a:pt x="1284" y="5757"/>
                    </a:cubicBezTo>
                    <a:cubicBezTo>
                      <a:pt x="1022" y="6483"/>
                      <a:pt x="879" y="7253"/>
                      <a:pt x="878" y="8036"/>
                    </a:cubicBezTo>
                    <a:cubicBezTo>
                      <a:pt x="1138" y="8064"/>
                      <a:pt x="1405" y="8097"/>
                      <a:pt x="1661" y="8144"/>
                    </a:cubicBezTo>
                    <a:cubicBezTo>
                      <a:pt x="2118" y="8228"/>
                      <a:pt x="2562" y="8343"/>
                      <a:pt x="3001" y="8485"/>
                    </a:cubicBezTo>
                    <a:cubicBezTo>
                      <a:pt x="3265" y="8000"/>
                      <a:pt x="3553" y="7531"/>
                      <a:pt x="3870" y="7076"/>
                    </a:cubicBezTo>
                    <a:cubicBezTo>
                      <a:pt x="4187" y="6619"/>
                      <a:pt x="4542" y="6181"/>
                      <a:pt x="4910" y="5757"/>
                    </a:cubicBezTo>
                    <a:lnTo>
                      <a:pt x="2433" y="3721"/>
                    </a:lnTo>
                    <a:close/>
                    <a:moveTo>
                      <a:pt x="10939" y="6126"/>
                    </a:moveTo>
                    <a:lnTo>
                      <a:pt x="9169" y="8060"/>
                    </a:lnTo>
                    <a:lnTo>
                      <a:pt x="11249" y="9761"/>
                    </a:lnTo>
                    <a:cubicBezTo>
                      <a:pt x="11579" y="9378"/>
                      <a:pt x="11885" y="8986"/>
                      <a:pt x="12172" y="8576"/>
                    </a:cubicBezTo>
                    <a:cubicBezTo>
                      <a:pt x="12459" y="8166"/>
                      <a:pt x="12721" y="7741"/>
                      <a:pt x="12963" y="7306"/>
                    </a:cubicBezTo>
                    <a:cubicBezTo>
                      <a:pt x="12603" y="7149"/>
                      <a:pt x="12253" y="6964"/>
                      <a:pt x="11915" y="6769"/>
                    </a:cubicBezTo>
                    <a:cubicBezTo>
                      <a:pt x="11577" y="6573"/>
                      <a:pt x="11251" y="6358"/>
                      <a:pt x="10939" y="6126"/>
                    </a:cubicBezTo>
                    <a:close/>
                    <a:moveTo>
                      <a:pt x="13849" y="7647"/>
                    </a:moveTo>
                    <a:cubicBezTo>
                      <a:pt x="13586" y="8127"/>
                      <a:pt x="13297" y="8593"/>
                      <a:pt x="12982" y="9045"/>
                    </a:cubicBezTo>
                    <a:cubicBezTo>
                      <a:pt x="12667" y="9497"/>
                      <a:pt x="12334" y="9936"/>
                      <a:pt x="11969" y="10357"/>
                    </a:cubicBezTo>
                    <a:lnTo>
                      <a:pt x="14436" y="12379"/>
                    </a:lnTo>
                    <a:cubicBezTo>
                      <a:pt x="14933" y="11764"/>
                      <a:pt x="15319" y="11085"/>
                      <a:pt x="15581" y="10366"/>
                    </a:cubicBezTo>
                    <a:cubicBezTo>
                      <a:pt x="15842" y="9647"/>
                      <a:pt x="15976" y="8886"/>
                      <a:pt x="15982" y="8110"/>
                    </a:cubicBezTo>
                    <a:cubicBezTo>
                      <a:pt x="15743" y="8082"/>
                      <a:pt x="15506" y="8058"/>
                      <a:pt x="15271" y="8015"/>
                    </a:cubicBezTo>
                    <a:cubicBezTo>
                      <a:pt x="15030" y="7970"/>
                      <a:pt x="14788" y="7908"/>
                      <a:pt x="14551" y="7847"/>
                    </a:cubicBezTo>
                    <a:cubicBezTo>
                      <a:pt x="14314" y="7786"/>
                      <a:pt x="14080" y="7724"/>
                      <a:pt x="13849" y="7647"/>
                    </a:cubicBezTo>
                    <a:close/>
                    <a:moveTo>
                      <a:pt x="5621" y="6339"/>
                    </a:moveTo>
                    <a:cubicBezTo>
                      <a:pt x="5287" y="6724"/>
                      <a:pt x="4981" y="7134"/>
                      <a:pt x="4692" y="7547"/>
                    </a:cubicBezTo>
                    <a:cubicBezTo>
                      <a:pt x="4403" y="7961"/>
                      <a:pt x="4130" y="8387"/>
                      <a:pt x="3887" y="8826"/>
                    </a:cubicBezTo>
                    <a:cubicBezTo>
                      <a:pt x="4272" y="8990"/>
                      <a:pt x="4648" y="9168"/>
                      <a:pt x="5008" y="9376"/>
                    </a:cubicBezTo>
                    <a:cubicBezTo>
                      <a:pt x="5368" y="9585"/>
                      <a:pt x="5718" y="9817"/>
                      <a:pt x="6049" y="10067"/>
                    </a:cubicBezTo>
                    <a:lnTo>
                      <a:pt x="7817" y="8145"/>
                    </a:lnTo>
                    <a:lnTo>
                      <a:pt x="5621" y="6339"/>
                    </a:lnTo>
                    <a:close/>
                    <a:moveTo>
                      <a:pt x="8538" y="8741"/>
                    </a:moveTo>
                    <a:lnTo>
                      <a:pt x="6770" y="10663"/>
                    </a:lnTo>
                    <a:cubicBezTo>
                      <a:pt x="7059" y="10924"/>
                      <a:pt x="7330" y="11201"/>
                      <a:pt x="7582" y="11489"/>
                    </a:cubicBezTo>
                    <a:cubicBezTo>
                      <a:pt x="7834" y="11777"/>
                      <a:pt x="8064" y="12076"/>
                      <a:pt x="8278" y="12390"/>
                    </a:cubicBezTo>
                    <a:cubicBezTo>
                      <a:pt x="8700" y="12103"/>
                      <a:pt x="9109" y="11798"/>
                      <a:pt x="9499" y="11473"/>
                    </a:cubicBezTo>
                    <a:cubicBezTo>
                      <a:pt x="9889" y="11147"/>
                      <a:pt x="10262" y="10804"/>
                      <a:pt x="10617" y="10442"/>
                    </a:cubicBezTo>
                    <a:lnTo>
                      <a:pt x="8538" y="8741"/>
                    </a:lnTo>
                    <a:close/>
                    <a:moveTo>
                      <a:pt x="1798" y="9132"/>
                    </a:moveTo>
                    <a:cubicBezTo>
                      <a:pt x="1535" y="9075"/>
                      <a:pt x="1275" y="9033"/>
                      <a:pt x="1007" y="8999"/>
                    </a:cubicBezTo>
                    <a:cubicBezTo>
                      <a:pt x="1062" y="9423"/>
                      <a:pt x="1148" y="9837"/>
                      <a:pt x="1280" y="10238"/>
                    </a:cubicBezTo>
                    <a:cubicBezTo>
                      <a:pt x="1412" y="10638"/>
                      <a:pt x="1583" y="11018"/>
                      <a:pt x="1786" y="11388"/>
                    </a:cubicBezTo>
                    <a:cubicBezTo>
                      <a:pt x="1891" y="11037"/>
                      <a:pt x="2008" y="10691"/>
                      <a:pt x="2139" y="10348"/>
                    </a:cubicBezTo>
                    <a:cubicBezTo>
                      <a:pt x="2270" y="10005"/>
                      <a:pt x="2418" y="9667"/>
                      <a:pt x="2574" y="9334"/>
                    </a:cubicBezTo>
                    <a:cubicBezTo>
                      <a:pt x="2319" y="9257"/>
                      <a:pt x="2059" y="9189"/>
                      <a:pt x="1798" y="9132"/>
                    </a:cubicBezTo>
                    <a:close/>
                    <a:moveTo>
                      <a:pt x="11338" y="11038"/>
                    </a:moveTo>
                    <a:cubicBezTo>
                      <a:pt x="10948" y="11437"/>
                      <a:pt x="10541" y="11810"/>
                      <a:pt x="10111" y="12167"/>
                    </a:cubicBezTo>
                    <a:cubicBezTo>
                      <a:pt x="9681" y="12525"/>
                      <a:pt x="9224" y="12866"/>
                      <a:pt x="8757" y="13179"/>
                    </a:cubicBezTo>
                    <a:cubicBezTo>
                      <a:pt x="8923" y="13483"/>
                      <a:pt x="9075" y="13796"/>
                      <a:pt x="9206" y="14117"/>
                    </a:cubicBezTo>
                    <a:cubicBezTo>
                      <a:pt x="9337" y="14439"/>
                      <a:pt x="9449" y="14769"/>
                      <a:pt x="9544" y="15106"/>
                    </a:cubicBezTo>
                    <a:cubicBezTo>
                      <a:pt x="10358" y="14993"/>
                      <a:pt x="11133" y="14757"/>
                      <a:pt x="11852" y="14413"/>
                    </a:cubicBezTo>
                    <a:cubicBezTo>
                      <a:pt x="12571" y="14068"/>
                      <a:pt x="13229" y="13610"/>
                      <a:pt x="13805" y="13059"/>
                    </a:cubicBezTo>
                    <a:lnTo>
                      <a:pt x="11338" y="11038"/>
                    </a:lnTo>
                    <a:close/>
                    <a:moveTo>
                      <a:pt x="3466" y="9652"/>
                    </a:moveTo>
                    <a:cubicBezTo>
                      <a:pt x="3255" y="10099"/>
                      <a:pt x="3068" y="10559"/>
                      <a:pt x="2906" y="11023"/>
                    </a:cubicBezTo>
                    <a:cubicBezTo>
                      <a:pt x="2744" y="11488"/>
                      <a:pt x="2612" y="11967"/>
                      <a:pt x="2500" y="12447"/>
                    </a:cubicBezTo>
                    <a:cubicBezTo>
                      <a:pt x="2606" y="12576"/>
                      <a:pt x="2712" y="12693"/>
                      <a:pt x="2827" y="12816"/>
                    </a:cubicBezTo>
                    <a:cubicBezTo>
                      <a:pt x="2943" y="12939"/>
                      <a:pt x="3067" y="13064"/>
                      <a:pt x="3192" y="13180"/>
                    </a:cubicBezTo>
                    <a:lnTo>
                      <a:pt x="5416" y="10759"/>
                    </a:lnTo>
                    <a:cubicBezTo>
                      <a:pt x="5115" y="10538"/>
                      <a:pt x="4810" y="10332"/>
                      <a:pt x="4484" y="10148"/>
                    </a:cubicBezTo>
                    <a:cubicBezTo>
                      <a:pt x="4158" y="9964"/>
                      <a:pt x="3813" y="9796"/>
                      <a:pt x="3466" y="9652"/>
                    </a:cubicBezTo>
                    <a:close/>
                    <a:moveTo>
                      <a:pt x="6136" y="11355"/>
                    </a:moveTo>
                    <a:lnTo>
                      <a:pt x="3901" y="13774"/>
                    </a:lnTo>
                    <a:cubicBezTo>
                      <a:pt x="4016" y="13856"/>
                      <a:pt x="4137" y="13929"/>
                      <a:pt x="4256" y="14005"/>
                    </a:cubicBezTo>
                    <a:cubicBezTo>
                      <a:pt x="4376" y="14081"/>
                      <a:pt x="4502" y="14158"/>
                      <a:pt x="4626" y="14228"/>
                    </a:cubicBezTo>
                    <a:cubicBezTo>
                      <a:pt x="5123" y="14054"/>
                      <a:pt x="5608" y="13859"/>
                      <a:pt x="6082" y="13639"/>
                    </a:cubicBezTo>
                    <a:cubicBezTo>
                      <a:pt x="6556" y="13419"/>
                      <a:pt x="7019" y="13171"/>
                      <a:pt x="7466" y="12906"/>
                    </a:cubicBezTo>
                    <a:cubicBezTo>
                      <a:pt x="7279" y="12625"/>
                      <a:pt x="7074" y="12352"/>
                      <a:pt x="6853" y="12093"/>
                    </a:cubicBezTo>
                    <a:cubicBezTo>
                      <a:pt x="6632" y="11833"/>
                      <a:pt x="6391" y="11591"/>
                      <a:pt x="6136" y="11355"/>
                    </a:cubicBezTo>
                    <a:close/>
                    <a:moveTo>
                      <a:pt x="7934" y="13694"/>
                    </a:moveTo>
                    <a:cubicBezTo>
                      <a:pt x="7591" y="13896"/>
                      <a:pt x="7243" y="14084"/>
                      <a:pt x="6885" y="14262"/>
                    </a:cubicBezTo>
                    <a:cubicBezTo>
                      <a:pt x="6527" y="14440"/>
                      <a:pt x="6160" y="14609"/>
                      <a:pt x="5788" y="14762"/>
                    </a:cubicBezTo>
                    <a:cubicBezTo>
                      <a:pt x="6191" y="14908"/>
                      <a:pt x="6614" y="15020"/>
                      <a:pt x="7040" y="15099"/>
                    </a:cubicBezTo>
                    <a:cubicBezTo>
                      <a:pt x="7538" y="15190"/>
                      <a:pt x="8041" y="15236"/>
                      <a:pt x="8548" y="15233"/>
                    </a:cubicBezTo>
                    <a:cubicBezTo>
                      <a:pt x="8471" y="14966"/>
                      <a:pt x="8384" y="14704"/>
                      <a:pt x="8282" y="14447"/>
                    </a:cubicBezTo>
                    <a:cubicBezTo>
                      <a:pt x="8181" y="14190"/>
                      <a:pt x="8061" y="13938"/>
                      <a:pt x="7934" y="13694"/>
                    </a:cubicBezTo>
                    <a:close/>
                  </a:path>
                </a:pathLst>
              </a:custGeom>
              <a:solidFill>
                <a:srgbClr val="3197E0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59" name="iṡḷïḑé">
                <a:extLst>
                  <a:ext uri="{FF2B5EF4-FFF2-40B4-BE49-F238E27FC236}">
                    <a16:creationId xmlns:a16="http://schemas.microsoft.com/office/drawing/2014/main" id="{249F1C2D-7D87-457D-A333-755AD90FE91C}"/>
                  </a:ext>
                </a:extLst>
              </p:cNvPr>
              <p:cNvSpPr/>
              <p:nvPr/>
            </p:nvSpPr>
            <p:spPr>
              <a:xfrm>
                <a:off x="6329369" y="1043025"/>
                <a:ext cx="377695" cy="37769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113" h="20113" extrusionOk="0">
                    <a:moveTo>
                      <a:pt x="8483" y="125"/>
                    </a:moveTo>
                    <a:cubicBezTo>
                      <a:pt x="2996" y="994"/>
                      <a:pt x="-744" y="6142"/>
                      <a:pt x="125" y="11629"/>
                    </a:cubicBezTo>
                    <a:cubicBezTo>
                      <a:pt x="994" y="17116"/>
                      <a:pt x="6142" y="20856"/>
                      <a:pt x="11629" y="19987"/>
                    </a:cubicBezTo>
                    <a:cubicBezTo>
                      <a:pt x="17116" y="19118"/>
                      <a:pt x="20856" y="13970"/>
                      <a:pt x="19987" y="8483"/>
                    </a:cubicBezTo>
                    <a:cubicBezTo>
                      <a:pt x="19118" y="2996"/>
                      <a:pt x="13970" y="-744"/>
                      <a:pt x="8483" y="125"/>
                    </a:cubicBezTo>
                    <a:close/>
                    <a:moveTo>
                      <a:pt x="8760" y="1873"/>
                    </a:moveTo>
                    <a:cubicBezTo>
                      <a:pt x="8956" y="1842"/>
                      <a:pt x="9163" y="1878"/>
                      <a:pt x="9336" y="2004"/>
                    </a:cubicBezTo>
                    <a:cubicBezTo>
                      <a:pt x="9681" y="2255"/>
                      <a:pt x="9758" y="2741"/>
                      <a:pt x="9507" y="3087"/>
                    </a:cubicBezTo>
                    <a:cubicBezTo>
                      <a:pt x="9256" y="3432"/>
                      <a:pt x="8770" y="3509"/>
                      <a:pt x="8424" y="3258"/>
                    </a:cubicBezTo>
                    <a:cubicBezTo>
                      <a:pt x="8079" y="3007"/>
                      <a:pt x="8002" y="2521"/>
                      <a:pt x="8253" y="2175"/>
                    </a:cubicBezTo>
                    <a:cubicBezTo>
                      <a:pt x="8378" y="2002"/>
                      <a:pt x="8564" y="1904"/>
                      <a:pt x="8760" y="1873"/>
                    </a:cubicBezTo>
                    <a:close/>
                    <a:moveTo>
                      <a:pt x="9098" y="4008"/>
                    </a:moveTo>
                    <a:cubicBezTo>
                      <a:pt x="9327" y="3971"/>
                      <a:pt x="9546" y="4130"/>
                      <a:pt x="9582" y="4359"/>
                    </a:cubicBezTo>
                    <a:lnTo>
                      <a:pt x="10314" y="8984"/>
                    </a:lnTo>
                    <a:cubicBezTo>
                      <a:pt x="10465" y="9019"/>
                      <a:pt x="10626" y="8992"/>
                      <a:pt x="10759" y="9088"/>
                    </a:cubicBezTo>
                    <a:cubicBezTo>
                      <a:pt x="10893" y="9186"/>
                      <a:pt x="10931" y="9343"/>
                      <a:pt x="11011" y="9477"/>
                    </a:cubicBezTo>
                    <a:lnTo>
                      <a:pt x="14460" y="8930"/>
                    </a:lnTo>
                    <a:cubicBezTo>
                      <a:pt x="14689" y="8894"/>
                      <a:pt x="14908" y="9053"/>
                      <a:pt x="14944" y="9282"/>
                    </a:cubicBezTo>
                    <a:cubicBezTo>
                      <a:pt x="14980" y="9511"/>
                      <a:pt x="14822" y="9729"/>
                      <a:pt x="14593" y="9766"/>
                    </a:cubicBezTo>
                    <a:lnTo>
                      <a:pt x="11143" y="10312"/>
                    </a:lnTo>
                    <a:cubicBezTo>
                      <a:pt x="11108" y="10464"/>
                      <a:pt x="11121" y="10625"/>
                      <a:pt x="11024" y="10759"/>
                    </a:cubicBezTo>
                    <a:cubicBezTo>
                      <a:pt x="10636" y="11292"/>
                      <a:pt x="9886" y="11411"/>
                      <a:pt x="9353" y="11024"/>
                    </a:cubicBezTo>
                    <a:cubicBezTo>
                      <a:pt x="8820" y="10636"/>
                      <a:pt x="8701" y="9886"/>
                      <a:pt x="9088" y="9353"/>
                    </a:cubicBezTo>
                    <a:cubicBezTo>
                      <a:pt x="9188" y="9215"/>
                      <a:pt x="9357" y="9195"/>
                      <a:pt x="9495" y="9114"/>
                    </a:cubicBezTo>
                    <a:lnTo>
                      <a:pt x="8762" y="4489"/>
                    </a:lnTo>
                    <a:cubicBezTo>
                      <a:pt x="8726" y="4260"/>
                      <a:pt x="8869" y="4044"/>
                      <a:pt x="9098" y="4008"/>
                    </a:cubicBezTo>
                    <a:close/>
                    <a:moveTo>
                      <a:pt x="2495" y="10476"/>
                    </a:moveTo>
                    <a:cubicBezTo>
                      <a:pt x="2691" y="10446"/>
                      <a:pt x="2898" y="10482"/>
                      <a:pt x="3071" y="10607"/>
                    </a:cubicBezTo>
                    <a:cubicBezTo>
                      <a:pt x="3417" y="10859"/>
                      <a:pt x="3494" y="11345"/>
                      <a:pt x="3243" y="11690"/>
                    </a:cubicBezTo>
                    <a:cubicBezTo>
                      <a:pt x="2992" y="12035"/>
                      <a:pt x="2505" y="12113"/>
                      <a:pt x="2160" y="11862"/>
                    </a:cubicBezTo>
                    <a:cubicBezTo>
                      <a:pt x="1814" y="11610"/>
                      <a:pt x="1737" y="11124"/>
                      <a:pt x="1988" y="10779"/>
                    </a:cubicBezTo>
                    <a:cubicBezTo>
                      <a:pt x="2114" y="10606"/>
                      <a:pt x="2300" y="10507"/>
                      <a:pt x="2495" y="10476"/>
                    </a:cubicBezTo>
                    <a:close/>
                    <a:moveTo>
                      <a:pt x="17392" y="8117"/>
                    </a:moveTo>
                    <a:cubicBezTo>
                      <a:pt x="17587" y="8086"/>
                      <a:pt x="17779" y="8125"/>
                      <a:pt x="17952" y="8250"/>
                    </a:cubicBezTo>
                    <a:cubicBezTo>
                      <a:pt x="18298" y="8502"/>
                      <a:pt x="18375" y="8988"/>
                      <a:pt x="18124" y="9333"/>
                    </a:cubicBezTo>
                    <a:cubicBezTo>
                      <a:pt x="17872" y="9678"/>
                      <a:pt x="17402" y="9753"/>
                      <a:pt x="17056" y="9502"/>
                    </a:cubicBezTo>
                    <a:cubicBezTo>
                      <a:pt x="16711" y="9251"/>
                      <a:pt x="16634" y="8765"/>
                      <a:pt x="16885" y="8419"/>
                    </a:cubicBezTo>
                    <a:cubicBezTo>
                      <a:pt x="17010" y="8247"/>
                      <a:pt x="17196" y="8148"/>
                      <a:pt x="17392" y="8117"/>
                    </a:cubicBezTo>
                    <a:close/>
                    <a:moveTo>
                      <a:pt x="11112" y="16723"/>
                    </a:moveTo>
                    <a:cubicBezTo>
                      <a:pt x="11308" y="16692"/>
                      <a:pt x="11515" y="16728"/>
                      <a:pt x="11688" y="16854"/>
                    </a:cubicBezTo>
                    <a:cubicBezTo>
                      <a:pt x="12033" y="17105"/>
                      <a:pt x="12110" y="17591"/>
                      <a:pt x="11859" y="17937"/>
                    </a:cubicBezTo>
                    <a:cubicBezTo>
                      <a:pt x="11608" y="18282"/>
                      <a:pt x="11122" y="18359"/>
                      <a:pt x="10776" y="18108"/>
                    </a:cubicBezTo>
                    <a:cubicBezTo>
                      <a:pt x="10431" y="17857"/>
                      <a:pt x="10354" y="17371"/>
                      <a:pt x="10605" y="17025"/>
                    </a:cubicBezTo>
                    <a:cubicBezTo>
                      <a:pt x="10730" y="16853"/>
                      <a:pt x="10916" y="16754"/>
                      <a:pt x="11112" y="16723"/>
                    </a:cubicBezTo>
                    <a:close/>
                  </a:path>
                </a:pathLst>
              </a:custGeom>
              <a:solidFill>
                <a:srgbClr val="3197E0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60" name="iṧľîḓé">
                <a:extLst>
                  <a:ext uri="{FF2B5EF4-FFF2-40B4-BE49-F238E27FC236}">
                    <a16:creationId xmlns:a16="http://schemas.microsoft.com/office/drawing/2014/main" id="{0D63E5E7-D252-4B19-90C1-9E303F972DF1}"/>
                  </a:ext>
                </a:extLst>
              </p:cNvPr>
              <p:cNvSpPr/>
              <p:nvPr/>
            </p:nvSpPr>
            <p:spPr>
              <a:xfrm>
                <a:off x="7889640" y="2458141"/>
                <a:ext cx="322192" cy="40567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4615" y="0"/>
                    </a:moveTo>
                    <a:lnTo>
                      <a:pt x="0" y="18854"/>
                    </a:lnTo>
                    <a:lnTo>
                      <a:pt x="17786" y="21600"/>
                    </a:lnTo>
                    <a:lnTo>
                      <a:pt x="21600" y="6017"/>
                    </a:lnTo>
                    <a:lnTo>
                      <a:pt x="18300" y="2113"/>
                    </a:lnTo>
                    <a:lnTo>
                      <a:pt x="4615" y="0"/>
                    </a:lnTo>
                    <a:close/>
                    <a:moveTo>
                      <a:pt x="9206" y="5215"/>
                    </a:moveTo>
                    <a:lnTo>
                      <a:pt x="15684" y="6215"/>
                    </a:lnTo>
                    <a:lnTo>
                      <a:pt x="15556" y="6735"/>
                    </a:lnTo>
                    <a:lnTo>
                      <a:pt x="9079" y="5735"/>
                    </a:lnTo>
                    <a:lnTo>
                      <a:pt x="9206" y="5215"/>
                    </a:lnTo>
                    <a:close/>
                    <a:moveTo>
                      <a:pt x="4712" y="9845"/>
                    </a:moveTo>
                    <a:lnTo>
                      <a:pt x="17667" y="11845"/>
                    </a:lnTo>
                    <a:lnTo>
                      <a:pt x="17544" y="12350"/>
                    </a:lnTo>
                    <a:lnTo>
                      <a:pt x="4588" y="10350"/>
                    </a:lnTo>
                    <a:lnTo>
                      <a:pt x="4712" y="9845"/>
                    </a:lnTo>
                    <a:close/>
                    <a:moveTo>
                      <a:pt x="4086" y="12402"/>
                    </a:moveTo>
                    <a:lnTo>
                      <a:pt x="17041" y="14402"/>
                    </a:lnTo>
                    <a:lnTo>
                      <a:pt x="16914" y="14923"/>
                    </a:lnTo>
                    <a:lnTo>
                      <a:pt x="3958" y="12923"/>
                    </a:lnTo>
                    <a:lnTo>
                      <a:pt x="4086" y="12402"/>
                    </a:lnTo>
                    <a:close/>
                    <a:moveTo>
                      <a:pt x="3460" y="14960"/>
                    </a:moveTo>
                    <a:lnTo>
                      <a:pt x="9938" y="15960"/>
                    </a:lnTo>
                    <a:lnTo>
                      <a:pt x="9810" y="16480"/>
                    </a:lnTo>
                    <a:lnTo>
                      <a:pt x="3332" y="15480"/>
                    </a:lnTo>
                    <a:lnTo>
                      <a:pt x="3460" y="14960"/>
                    </a:lnTo>
                    <a:close/>
                  </a:path>
                </a:pathLst>
              </a:custGeom>
              <a:solidFill>
                <a:srgbClr val="B9B9B9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61" name="îSľîḋe">
                <a:extLst>
                  <a:ext uri="{FF2B5EF4-FFF2-40B4-BE49-F238E27FC236}">
                    <a16:creationId xmlns:a16="http://schemas.microsoft.com/office/drawing/2014/main" id="{387DF9B0-49A2-41EA-809C-38EB21F4C536}"/>
                  </a:ext>
                </a:extLst>
              </p:cNvPr>
              <p:cNvSpPr/>
              <p:nvPr/>
            </p:nvSpPr>
            <p:spPr>
              <a:xfrm>
                <a:off x="7601158" y="2346374"/>
                <a:ext cx="324622" cy="68940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6919" y="0"/>
                    </a:moveTo>
                    <a:lnTo>
                      <a:pt x="15512" y="1725"/>
                    </a:lnTo>
                    <a:cubicBezTo>
                      <a:pt x="15654" y="1751"/>
                      <a:pt x="17066" y="2005"/>
                      <a:pt x="17066" y="2005"/>
                    </a:cubicBezTo>
                    <a:lnTo>
                      <a:pt x="16932" y="2169"/>
                    </a:lnTo>
                    <a:lnTo>
                      <a:pt x="15379" y="1889"/>
                    </a:lnTo>
                    <a:lnTo>
                      <a:pt x="14764" y="2643"/>
                    </a:lnTo>
                    <a:cubicBezTo>
                      <a:pt x="14901" y="2667"/>
                      <a:pt x="15906" y="2848"/>
                      <a:pt x="15906" y="2848"/>
                    </a:cubicBezTo>
                    <a:lnTo>
                      <a:pt x="15773" y="3012"/>
                    </a:lnTo>
                    <a:lnTo>
                      <a:pt x="14631" y="2807"/>
                    </a:lnTo>
                    <a:lnTo>
                      <a:pt x="14016" y="3561"/>
                    </a:lnTo>
                    <a:cubicBezTo>
                      <a:pt x="14158" y="3586"/>
                      <a:pt x="15569" y="3841"/>
                      <a:pt x="15569" y="3841"/>
                    </a:cubicBezTo>
                    <a:lnTo>
                      <a:pt x="15436" y="4004"/>
                    </a:lnTo>
                    <a:lnTo>
                      <a:pt x="13883" y="3724"/>
                    </a:lnTo>
                    <a:lnTo>
                      <a:pt x="13267" y="4479"/>
                    </a:lnTo>
                    <a:cubicBezTo>
                      <a:pt x="13404" y="4504"/>
                      <a:pt x="14409" y="4684"/>
                      <a:pt x="14409" y="4684"/>
                    </a:cubicBezTo>
                    <a:lnTo>
                      <a:pt x="14276" y="4848"/>
                    </a:lnTo>
                    <a:lnTo>
                      <a:pt x="13134" y="4643"/>
                    </a:lnTo>
                    <a:lnTo>
                      <a:pt x="12519" y="5397"/>
                    </a:lnTo>
                    <a:cubicBezTo>
                      <a:pt x="12661" y="5422"/>
                      <a:pt x="14072" y="5676"/>
                      <a:pt x="14072" y="5676"/>
                    </a:cubicBezTo>
                    <a:lnTo>
                      <a:pt x="13939" y="5840"/>
                    </a:lnTo>
                    <a:lnTo>
                      <a:pt x="12386" y="5561"/>
                    </a:lnTo>
                    <a:lnTo>
                      <a:pt x="11771" y="6315"/>
                    </a:lnTo>
                    <a:cubicBezTo>
                      <a:pt x="11908" y="6339"/>
                      <a:pt x="12913" y="6520"/>
                      <a:pt x="12913" y="6520"/>
                    </a:cubicBezTo>
                    <a:lnTo>
                      <a:pt x="12780" y="6684"/>
                    </a:lnTo>
                    <a:lnTo>
                      <a:pt x="11638" y="6478"/>
                    </a:lnTo>
                    <a:lnTo>
                      <a:pt x="11023" y="7232"/>
                    </a:lnTo>
                    <a:cubicBezTo>
                      <a:pt x="11164" y="7258"/>
                      <a:pt x="12575" y="7513"/>
                      <a:pt x="12575" y="7513"/>
                    </a:cubicBezTo>
                    <a:lnTo>
                      <a:pt x="12442" y="7677"/>
                    </a:lnTo>
                    <a:lnTo>
                      <a:pt x="10890" y="7396"/>
                    </a:lnTo>
                    <a:lnTo>
                      <a:pt x="10274" y="8151"/>
                    </a:lnTo>
                    <a:cubicBezTo>
                      <a:pt x="10411" y="8176"/>
                      <a:pt x="11416" y="8356"/>
                      <a:pt x="11416" y="8356"/>
                    </a:cubicBezTo>
                    <a:lnTo>
                      <a:pt x="11283" y="8520"/>
                    </a:lnTo>
                    <a:lnTo>
                      <a:pt x="10141" y="8315"/>
                    </a:lnTo>
                    <a:lnTo>
                      <a:pt x="9526" y="9069"/>
                    </a:lnTo>
                    <a:cubicBezTo>
                      <a:pt x="9667" y="9094"/>
                      <a:pt x="11079" y="9348"/>
                      <a:pt x="11079" y="9348"/>
                    </a:cubicBezTo>
                    <a:lnTo>
                      <a:pt x="10946" y="9512"/>
                    </a:lnTo>
                    <a:lnTo>
                      <a:pt x="9392" y="9232"/>
                    </a:lnTo>
                    <a:lnTo>
                      <a:pt x="8778" y="9986"/>
                    </a:lnTo>
                    <a:cubicBezTo>
                      <a:pt x="8914" y="10011"/>
                      <a:pt x="9919" y="10193"/>
                      <a:pt x="9919" y="10193"/>
                    </a:cubicBezTo>
                    <a:lnTo>
                      <a:pt x="9786" y="10355"/>
                    </a:lnTo>
                    <a:lnTo>
                      <a:pt x="8644" y="10150"/>
                    </a:lnTo>
                    <a:lnTo>
                      <a:pt x="8029" y="10905"/>
                    </a:lnTo>
                    <a:cubicBezTo>
                      <a:pt x="8170" y="10930"/>
                      <a:pt x="9582" y="11185"/>
                      <a:pt x="9582" y="11184"/>
                    </a:cubicBezTo>
                    <a:lnTo>
                      <a:pt x="9449" y="11348"/>
                    </a:lnTo>
                    <a:lnTo>
                      <a:pt x="7896" y="11068"/>
                    </a:lnTo>
                    <a:lnTo>
                      <a:pt x="7281" y="11823"/>
                    </a:lnTo>
                    <a:cubicBezTo>
                      <a:pt x="7417" y="11847"/>
                      <a:pt x="8423" y="12028"/>
                      <a:pt x="8423" y="12028"/>
                    </a:cubicBezTo>
                    <a:lnTo>
                      <a:pt x="8289" y="12192"/>
                    </a:lnTo>
                    <a:lnTo>
                      <a:pt x="7147" y="11987"/>
                    </a:lnTo>
                    <a:lnTo>
                      <a:pt x="6533" y="12740"/>
                    </a:lnTo>
                    <a:cubicBezTo>
                      <a:pt x="6674" y="12766"/>
                      <a:pt x="8086" y="13020"/>
                      <a:pt x="8086" y="13020"/>
                    </a:cubicBezTo>
                    <a:lnTo>
                      <a:pt x="7952" y="13184"/>
                    </a:lnTo>
                    <a:lnTo>
                      <a:pt x="6399" y="12904"/>
                    </a:lnTo>
                    <a:lnTo>
                      <a:pt x="5784" y="13659"/>
                    </a:lnTo>
                    <a:cubicBezTo>
                      <a:pt x="5920" y="13684"/>
                      <a:pt x="6926" y="13864"/>
                      <a:pt x="6926" y="13864"/>
                    </a:cubicBezTo>
                    <a:lnTo>
                      <a:pt x="6792" y="14028"/>
                    </a:lnTo>
                    <a:lnTo>
                      <a:pt x="5651" y="13822"/>
                    </a:lnTo>
                    <a:lnTo>
                      <a:pt x="5036" y="14577"/>
                    </a:lnTo>
                    <a:cubicBezTo>
                      <a:pt x="5177" y="14602"/>
                      <a:pt x="6589" y="14856"/>
                      <a:pt x="6589" y="14856"/>
                    </a:cubicBezTo>
                    <a:lnTo>
                      <a:pt x="6455" y="15020"/>
                    </a:lnTo>
                    <a:lnTo>
                      <a:pt x="4902" y="14741"/>
                    </a:lnTo>
                    <a:lnTo>
                      <a:pt x="4288" y="15494"/>
                    </a:lnTo>
                    <a:cubicBezTo>
                      <a:pt x="4424" y="15519"/>
                      <a:pt x="5430" y="15700"/>
                      <a:pt x="5430" y="15700"/>
                    </a:cubicBezTo>
                    <a:lnTo>
                      <a:pt x="5296" y="15863"/>
                    </a:lnTo>
                    <a:lnTo>
                      <a:pt x="4154" y="15658"/>
                    </a:lnTo>
                    <a:lnTo>
                      <a:pt x="3540" y="16412"/>
                    </a:lnTo>
                    <a:cubicBezTo>
                      <a:pt x="3681" y="16437"/>
                      <a:pt x="5093" y="16691"/>
                      <a:pt x="5093" y="16691"/>
                    </a:cubicBezTo>
                    <a:lnTo>
                      <a:pt x="4959" y="16855"/>
                    </a:lnTo>
                    <a:lnTo>
                      <a:pt x="3406" y="16576"/>
                    </a:lnTo>
                    <a:lnTo>
                      <a:pt x="2791" y="17331"/>
                    </a:lnTo>
                    <a:cubicBezTo>
                      <a:pt x="2927" y="17355"/>
                      <a:pt x="3933" y="17536"/>
                      <a:pt x="3933" y="17536"/>
                    </a:cubicBezTo>
                    <a:lnTo>
                      <a:pt x="3799" y="17700"/>
                    </a:lnTo>
                    <a:lnTo>
                      <a:pt x="2658" y="17493"/>
                    </a:lnTo>
                    <a:lnTo>
                      <a:pt x="2042" y="18248"/>
                    </a:lnTo>
                    <a:cubicBezTo>
                      <a:pt x="2184" y="18274"/>
                      <a:pt x="3596" y="18528"/>
                      <a:pt x="3596" y="18528"/>
                    </a:cubicBezTo>
                    <a:lnTo>
                      <a:pt x="3462" y="18692"/>
                    </a:lnTo>
                    <a:lnTo>
                      <a:pt x="1909" y="18412"/>
                    </a:lnTo>
                    <a:lnTo>
                      <a:pt x="1294" y="19166"/>
                    </a:lnTo>
                    <a:cubicBezTo>
                      <a:pt x="1431" y="19191"/>
                      <a:pt x="2436" y="19371"/>
                      <a:pt x="2436" y="19371"/>
                    </a:cubicBezTo>
                    <a:lnTo>
                      <a:pt x="2303" y="19535"/>
                    </a:lnTo>
                    <a:lnTo>
                      <a:pt x="1161" y="19330"/>
                    </a:lnTo>
                    <a:lnTo>
                      <a:pt x="546" y="20084"/>
                    </a:lnTo>
                    <a:cubicBezTo>
                      <a:pt x="688" y="20109"/>
                      <a:pt x="2099" y="20364"/>
                      <a:pt x="2099" y="20364"/>
                    </a:cubicBezTo>
                    <a:lnTo>
                      <a:pt x="1966" y="20527"/>
                    </a:lnTo>
                    <a:lnTo>
                      <a:pt x="413" y="20248"/>
                    </a:lnTo>
                    <a:lnTo>
                      <a:pt x="0" y="20754"/>
                    </a:lnTo>
                    <a:lnTo>
                      <a:pt x="4681" y="21600"/>
                    </a:lnTo>
                    <a:lnTo>
                      <a:pt x="21600" y="846"/>
                    </a:lnTo>
                    <a:lnTo>
                      <a:pt x="16919" y="0"/>
                    </a:lnTo>
                    <a:close/>
                    <a:moveTo>
                      <a:pt x="18807" y="978"/>
                    </a:moveTo>
                    <a:cubicBezTo>
                      <a:pt x="19275" y="1062"/>
                      <a:pt x="19509" y="1308"/>
                      <a:pt x="19330" y="1528"/>
                    </a:cubicBezTo>
                    <a:cubicBezTo>
                      <a:pt x="19151" y="1748"/>
                      <a:pt x="18626" y="1858"/>
                      <a:pt x="18158" y="1774"/>
                    </a:cubicBezTo>
                    <a:cubicBezTo>
                      <a:pt x="17691" y="1689"/>
                      <a:pt x="17457" y="1442"/>
                      <a:pt x="17637" y="1222"/>
                    </a:cubicBezTo>
                    <a:cubicBezTo>
                      <a:pt x="17816" y="1002"/>
                      <a:pt x="18340" y="893"/>
                      <a:pt x="18807" y="978"/>
                    </a:cubicBezTo>
                    <a:close/>
                  </a:path>
                </a:pathLst>
              </a:custGeom>
              <a:solidFill>
                <a:srgbClr val="B9B9B9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62" name="ïṡľiḑe">
                <a:extLst>
                  <a:ext uri="{FF2B5EF4-FFF2-40B4-BE49-F238E27FC236}">
                    <a16:creationId xmlns:a16="http://schemas.microsoft.com/office/drawing/2014/main" id="{06686DBB-CB0B-474D-8DB0-DF1F5E6D682F}"/>
                  </a:ext>
                </a:extLst>
              </p:cNvPr>
              <p:cNvSpPr/>
              <p:nvPr/>
            </p:nvSpPr>
            <p:spPr>
              <a:xfrm>
                <a:off x="7189635" y="2948482"/>
                <a:ext cx="199979" cy="2213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678" h="21600" extrusionOk="0">
                    <a:moveTo>
                      <a:pt x="10339" y="0"/>
                    </a:moveTo>
                    <a:cubicBezTo>
                      <a:pt x="8560" y="0"/>
                      <a:pt x="6992" y="1375"/>
                      <a:pt x="5917" y="3576"/>
                    </a:cubicBezTo>
                    <a:cubicBezTo>
                      <a:pt x="5568" y="3546"/>
                      <a:pt x="5234" y="3529"/>
                      <a:pt x="4903" y="3529"/>
                    </a:cubicBezTo>
                    <a:cubicBezTo>
                      <a:pt x="2761" y="3529"/>
                      <a:pt x="1171" y="4188"/>
                      <a:pt x="431" y="5396"/>
                    </a:cubicBezTo>
                    <a:cubicBezTo>
                      <a:pt x="-452" y="6840"/>
                      <a:pt x="119" y="8796"/>
                      <a:pt x="1578" y="10761"/>
                    </a:cubicBezTo>
                    <a:cubicBezTo>
                      <a:pt x="84" y="12747"/>
                      <a:pt x="-461" y="14730"/>
                      <a:pt x="431" y="16188"/>
                    </a:cubicBezTo>
                    <a:cubicBezTo>
                      <a:pt x="1171" y="17397"/>
                      <a:pt x="2760" y="18055"/>
                      <a:pt x="4903" y="18055"/>
                    </a:cubicBezTo>
                    <a:cubicBezTo>
                      <a:pt x="5246" y="18055"/>
                      <a:pt x="5621" y="18010"/>
                      <a:pt x="5983" y="17976"/>
                    </a:cubicBezTo>
                    <a:cubicBezTo>
                      <a:pt x="7057" y="20156"/>
                      <a:pt x="8570" y="21600"/>
                      <a:pt x="10339" y="21600"/>
                    </a:cubicBezTo>
                    <a:cubicBezTo>
                      <a:pt x="12118" y="21600"/>
                      <a:pt x="13685" y="20225"/>
                      <a:pt x="14761" y="18024"/>
                    </a:cubicBezTo>
                    <a:cubicBezTo>
                      <a:pt x="15110" y="18054"/>
                      <a:pt x="15460" y="18071"/>
                      <a:pt x="15791" y="18071"/>
                    </a:cubicBezTo>
                    <a:cubicBezTo>
                      <a:pt x="17934" y="18071"/>
                      <a:pt x="19507" y="17412"/>
                      <a:pt x="20246" y="16204"/>
                    </a:cubicBezTo>
                    <a:cubicBezTo>
                      <a:pt x="21134" y="14753"/>
                      <a:pt x="20576" y="12782"/>
                      <a:pt x="19099" y="10808"/>
                    </a:cubicBezTo>
                    <a:cubicBezTo>
                      <a:pt x="20594" y="8822"/>
                      <a:pt x="21139" y="6839"/>
                      <a:pt x="20246" y="5380"/>
                    </a:cubicBezTo>
                    <a:cubicBezTo>
                      <a:pt x="19508" y="4173"/>
                      <a:pt x="17934" y="3514"/>
                      <a:pt x="15791" y="3514"/>
                    </a:cubicBezTo>
                    <a:cubicBezTo>
                      <a:pt x="15438" y="3514"/>
                      <a:pt x="15052" y="3573"/>
                      <a:pt x="14677" y="3608"/>
                    </a:cubicBezTo>
                    <a:cubicBezTo>
                      <a:pt x="13604" y="1440"/>
                      <a:pt x="12102" y="0"/>
                      <a:pt x="10339" y="0"/>
                    </a:cubicBezTo>
                    <a:close/>
                    <a:moveTo>
                      <a:pt x="10339" y="1004"/>
                    </a:moveTo>
                    <a:cubicBezTo>
                      <a:pt x="11591" y="1004"/>
                      <a:pt x="12710" y="2093"/>
                      <a:pt x="13580" y="3733"/>
                    </a:cubicBezTo>
                    <a:cubicBezTo>
                      <a:pt x="12541" y="3915"/>
                      <a:pt x="11452" y="4238"/>
                      <a:pt x="10355" y="4643"/>
                    </a:cubicBezTo>
                    <a:cubicBezTo>
                      <a:pt x="9226" y="4226"/>
                      <a:pt x="8099" y="3899"/>
                      <a:pt x="7031" y="3718"/>
                    </a:cubicBezTo>
                    <a:cubicBezTo>
                      <a:pt x="7905" y="2046"/>
                      <a:pt x="9073" y="1004"/>
                      <a:pt x="10339" y="1004"/>
                    </a:cubicBezTo>
                    <a:close/>
                    <a:moveTo>
                      <a:pt x="15791" y="4518"/>
                    </a:moveTo>
                    <a:cubicBezTo>
                      <a:pt x="17538" y="4518"/>
                      <a:pt x="18791" y="4998"/>
                      <a:pt x="19332" y="5882"/>
                    </a:cubicBezTo>
                    <a:cubicBezTo>
                      <a:pt x="19959" y="6907"/>
                      <a:pt x="19540" y="8380"/>
                      <a:pt x="18468" y="9914"/>
                    </a:cubicBezTo>
                    <a:cubicBezTo>
                      <a:pt x="17787" y="9159"/>
                      <a:pt x="16951" y="8410"/>
                      <a:pt x="16007" y="7702"/>
                    </a:cubicBezTo>
                    <a:cubicBezTo>
                      <a:pt x="15826" y="6556"/>
                      <a:pt x="15554" y="5511"/>
                      <a:pt x="15193" y="4565"/>
                    </a:cubicBezTo>
                    <a:cubicBezTo>
                      <a:pt x="15389" y="4554"/>
                      <a:pt x="15602" y="4518"/>
                      <a:pt x="15791" y="4518"/>
                    </a:cubicBezTo>
                    <a:close/>
                    <a:moveTo>
                      <a:pt x="4903" y="4533"/>
                    </a:moveTo>
                    <a:cubicBezTo>
                      <a:pt x="5095" y="4533"/>
                      <a:pt x="5302" y="4538"/>
                      <a:pt x="5501" y="4549"/>
                    </a:cubicBezTo>
                    <a:cubicBezTo>
                      <a:pt x="5130" y="5520"/>
                      <a:pt x="4852" y="6633"/>
                      <a:pt x="4670" y="7812"/>
                    </a:cubicBezTo>
                    <a:cubicBezTo>
                      <a:pt x="3730" y="8526"/>
                      <a:pt x="2966" y="9248"/>
                      <a:pt x="2293" y="10008"/>
                    </a:cubicBezTo>
                    <a:cubicBezTo>
                      <a:pt x="1175" y="8445"/>
                      <a:pt x="708" y="6940"/>
                      <a:pt x="1346" y="5898"/>
                    </a:cubicBezTo>
                    <a:cubicBezTo>
                      <a:pt x="1887" y="5014"/>
                      <a:pt x="3156" y="4533"/>
                      <a:pt x="4903" y="4533"/>
                    </a:cubicBezTo>
                    <a:close/>
                    <a:moveTo>
                      <a:pt x="14062" y="4659"/>
                    </a:moveTo>
                    <a:cubicBezTo>
                      <a:pt x="14333" y="5325"/>
                      <a:pt x="14582" y="6051"/>
                      <a:pt x="14761" y="6839"/>
                    </a:cubicBezTo>
                    <a:cubicBezTo>
                      <a:pt x="14294" y="6539"/>
                      <a:pt x="13808" y="6239"/>
                      <a:pt x="13298" y="5961"/>
                    </a:cubicBezTo>
                    <a:cubicBezTo>
                      <a:pt x="12768" y="5672"/>
                      <a:pt x="12225" y="5480"/>
                      <a:pt x="11685" y="5239"/>
                    </a:cubicBezTo>
                    <a:cubicBezTo>
                      <a:pt x="12500" y="4985"/>
                      <a:pt x="13298" y="4775"/>
                      <a:pt x="14062" y="4659"/>
                    </a:cubicBezTo>
                    <a:close/>
                    <a:moveTo>
                      <a:pt x="6599" y="4675"/>
                    </a:moveTo>
                    <a:cubicBezTo>
                      <a:pt x="7326" y="4784"/>
                      <a:pt x="8103" y="5021"/>
                      <a:pt x="8876" y="5255"/>
                    </a:cubicBezTo>
                    <a:cubicBezTo>
                      <a:pt x="8379" y="5481"/>
                      <a:pt x="7868" y="5695"/>
                      <a:pt x="7380" y="5961"/>
                    </a:cubicBezTo>
                    <a:cubicBezTo>
                      <a:pt x="6837" y="6256"/>
                      <a:pt x="6443" y="6613"/>
                      <a:pt x="5950" y="6933"/>
                    </a:cubicBezTo>
                    <a:cubicBezTo>
                      <a:pt x="6128" y="6137"/>
                      <a:pt x="6326" y="5348"/>
                      <a:pt x="6599" y="4675"/>
                    </a:cubicBezTo>
                    <a:close/>
                    <a:moveTo>
                      <a:pt x="10405" y="5788"/>
                    </a:moveTo>
                    <a:cubicBezTo>
                      <a:pt x="11196" y="6102"/>
                      <a:pt x="11987" y="6415"/>
                      <a:pt x="12766" y="6839"/>
                    </a:cubicBezTo>
                    <a:cubicBezTo>
                      <a:pt x="13571" y="7278"/>
                      <a:pt x="14317" y="7751"/>
                      <a:pt x="15010" y="8251"/>
                    </a:cubicBezTo>
                    <a:cubicBezTo>
                      <a:pt x="15123" y="9067"/>
                      <a:pt x="15193" y="9915"/>
                      <a:pt x="15193" y="10792"/>
                    </a:cubicBezTo>
                    <a:cubicBezTo>
                      <a:pt x="15193" y="11657"/>
                      <a:pt x="15070" y="12466"/>
                      <a:pt x="14960" y="13271"/>
                    </a:cubicBezTo>
                    <a:cubicBezTo>
                      <a:pt x="14260" y="13779"/>
                      <a:pt x="13583" y="14300"/>
                      <a:pt x="12766" y="14745"/>
                    </a:cubicBezTo>
                    <a:cubicBezTo>
                      <a:pt x="11937" y="15197"/>
                      <a:pt x="11096" y="15469"/>
                      <a:pt x="10256" y="15796"/>
                    </a:cubicBezTo>
                    <a:cubicBezTo>
                      <a:pt x="9475" y="15485"/>
                      <a:pt x="8681" y="15180"/>
                      <a:pt x="7912" y="14761"/>
                    </a:cubicBezTo>
                    <a:cubicBezTo>
                      <a:pt x="7107" y="14323"/>
                      <a:pt x="6360" y="13849"/>
                      <a:pt x="5668" y="13349"/>
                    </a:cubicBezTo>
                    <a:cubicBezTo>
                      <a:pt x="5554" y="12533"/>
                      <a:pt x="5501" y="11669"/>
                      <a:pt x="5501" y="10792"/>
                    </a:cubicBezTo>
                    <a:cubicBezTo>
                      <a:pt x="5501" y="9918"/>
                      <a:pt x="5605" y="9111"/>
                      <a:pt x="5718" y="8298"/>
                    </a:cubicBezTo>
                    <a:cubicBezTo>
                      <a:pt x="6420" y="7788"/>
                      <a:pt x="7092" y="7270"/>
                      <a:pt x="7912" y="6824"/>
                    </a:cubicBezTo>
                    <a:cubicBezTo>
                      <a:pt x="8731" y="6377"/>
                      <a:pt x="9574" y="6113"/>
                      <a:pt x="10405" y="5788"/>
                    </a:cubicBezTo>
                    <a:close/>
                    <a:moveTo>
                      <a:pt x="10339" y="7984"/>
                    </a:moveTo>
                    <a:cubicBezTo>
                      <a:pt x="8690" y="7984"/>
                      <a:pt x="7363" y="9237"/>
                      <a:pt x="7363" y="10792"/>
                    </a:cubicBezTo>
                    <a:cubicBezTo>
                      <a:pt x="7363" y="12348"/>
                      <a:pt x="8690" y="13616"/>
                      <a:pt x="10339" y="13616"/>
                    </a:cubicBezTo>
                    <a:cubicBezTo>
                      <a:pt x="11987" y="13616"/>
                      <a:pt x="13331" y="12348"/>
                      <a:pt x="13331" y="10792"/>
                    </a:cubicBezTo>
                    <a:cubicBezTo>
                      <a:pt x="13331" y="9237"/>
                      <a:pt x="11987" y="7984"/>
                      <a:pt x="10339" y="7984"/>
                    </a:cubicBezTo>
                    <a:close/>
                    <a:moveTo>
                      <a:pt x="4571" y="9098"/>
                    </a:moveTo>
                    <a:cubicBezTo>
                      <a:pt x="4522" y="9664"/>
                      <a:pt x="4438" y="10197"/>
                      <a:pt x="4438" y="10792"/>
                    </a:cubicBezTo>
                    <a:cubicBezTo>
                      <a:pt x="4438" y="11349"/>
                      <a:pt x="4462" y="11892"/>
                      <a:pt x="4504" y="12424"/>
                    </a:cubicBezTo>
                    <a:cubicBezTo>
                      <a:pt x="3891" y="11902"/>
                      <a:pt x="3374" y="11375"/>
                      <a:pt x="2908" y="10839"/>
                    </a:cubicBezTo>
                    <a:cubicBezTo>
                      <a:pt x="3403" y="10260"/>
                      <a:pt x="3903" y="9661"/>
                      <a:pt x="4571" y="9098"/>
                    </a:cubicBezTo>
                    <a:close/>
                    <a:moveTo>
                      <a:pt x="16190" y="9176"/>
                    </a:moveTo>
                    <a:cubicBezTo>
                      <a:pt x="16796" y="9693"/>
                      <a:pt x="17307" y="10215"/>
                      <a:pt x="17769" y="10745"/>
                    </a:cubicBezTo>
                    <a:cubicBezTo>
                      <a:pt x="17273" y="11325"/>
                      <a:pt x="16776" y="11907"/>
                      <a:pt x="16107" y="12471"/>
                    </a:cubicBezTo>
                    <a:cubicBezTo>
                      <a:pt x="16155" y="11912"/>
                      <a:pt x="16257" y="11379"/>
                      <a:pt x="16257" y="10792"/>
                    </a:cubicBezTo>
                    <a:cubicBezTo>
                      <a:pt x="16257" y="10236"/>
                      <a:pt x="16233" y="9708"/>
                      <a:pt x="16190" y="9176"/>
                    </a:cubicBezTo>
                    <a:close/>
                    <a:moveTo>
                      <a:pt x="18384" y="11576"/>
                    </a:moveTo>
                    <a:cubicBezTo>
                      <a:pt x="19512" y="13146"/>
                      <a:pt x="19972" y="14656"/>
                      <a:pt x="19332" y="15702"/>
                    </a:cubicBezTo>
                    <a:cubicBezTo>
                      <a:pt x="18791" y="16586"/>
                      <a:pt x="17537" y="17067"/>
                      <a:pt x="15791" y="17067"/>
                    </a:cubicBezTo>
                    <a:cubicBezTo>
                      <a:pt x="15599" y="17067"/>
                      <a:pt x="15392" y="17047"/>
                      <a:pt x="15193" y="17035"/>
                    </a:cubicBezTo>
                    <a:cubicBezTo>
                      <a:pt x="15564" y="16065"/>
                      <a:pt x="15826" y="14967"/>
                      <a:pt x="16007" y="13788"/>
                    </a:cubicBezTo>
                    <a:cubicBezTo>
                      <a:pt x="16951" y="13073"/>
                      <a:pt x="17710" y="12337"/>
                      <a:pt x="18384" y="11576"/>
                    </a:cubicBezTo>
                    <a:close/>
                    <a:moveTo>
                      <a:pt x="2210" y="11655"/>
                    </a:moveTo>
                    <a:cubicBezTo>
                      <a:pt x="2896" y="12420"/>
                      <a:pt x="3714" y="13165"/>
                      <a:pt x="4670" y="13882"/>
                    </a:cubicBezTo>
                    <a:cubicBezTo>
                      <a:pt x="4849" y="15014"/>
                      <a:pt x="5113" y="16067"/>
                      <a:pt x="5468" y="17004"/>
                    </a:cubicBezTo>
                    <a:cubicBezTo>
                      <a:pt x="5283" y="17014"/>
                      <a:pt x="5081" y="17051"/>
                      <a:pt x="4903" y="17051"/>
                    </a:cubicBezTo>
                    <a:cubicBezTo>
                      <a:pt x="3156" y="17051"/>
                      <a:pt x="1887" y="16571"/>
                      <a:pt x="1346" y="15686"/>
                    </a:cubicBezTo>
                    <a:cubicBezTo>
                      <a:pt x="717" y="14659"/>
                      <a:pt x="1131" y="13193"/>
                      <a:pt x="2210" y="11655"/>
                    </a:cubicBezTo>
                    <a:close/>
                    <a:moveTo>
                      <a:pt x="14744" y="14651"/>
                    </a:moveTo>
                    <a:cubicBezTo>
                      <a:pt x="14565" y="15455"/>
                      <a:pt x="14370" y="16247"/>
                      <a:pt x="14096" y="16925"/>
                    </a:cubicBezTo>
                    <a:cubicBezTo>
                      <a:pt x="13364" y="16816"/>
                      <a:pt x="12580" y="16581"/>
                      <a:pt x="11802" y="16345"/>
                    </a:cubicBezTo>
                    <a:cubicBezTo>
                      <a:pt x="12304" y="16117"/>
                      <a:pt x="12804" y="15892"/>
                      <a:pt x="13298" y="15624"/>
                    </a:cubicBezTo>
                    <a:cubicBezTo>
                      <a:pt x="13843" y="15326"/>
                      <a:pt x="14249" y="14973"/>
                      <a:pt x="14744" y="14651"/>
                    </a:cubicBezTo>
                    <a:close/>
                    <a:moveTo>
                      <a:pt x="5934" y="14761"/>
                    </a:moveTo>
                    <a:cubicBezTo>
                      <a:pt x="6400" y="15061"/>
                      <a:pt x="6869" y="15346"/>
                      <a:pt x="7380" y="15624"/>
                    </a:cubicBezTo>
                    <a:cubicBezTo>
                      <a:pt x="7902" y="15908"/>
                      <a:pt x="8444" y="16107"/>
                      <a:pt x="8976" y="16345"/>
                    </a:cubicBezTo>
                    <a:cubicBezTo>
                      <a:pt x="8160" y="16598"/>
                      <a:pt x="7364" y="16795"/>
                      <a:pt x="6599" y="16910"/>
                    </a:cubicBezTo>
                    <a:cubicBezTo>
                      <a:pt x="6331" y="16249"/>
                      <a:pt x="6110" y="15542"/>
                      <a:pt x="5934" y="14761"/>
                    </a:cubicBezTo>
                    <a:close/>
                    <a:moveTo>
                      <a:pt x="10322" y="16941"/>
                    </a:moveTo>
                    <a:cubicBezTo>
                      <a:pt x="11458" y="17362"/>
                      <a:pt x="12573" y="17700"/>
                      <a:pt x="13647" y="17882"/>
                    </a:cubicBezTo>
                    <a:cubicBezTo>
                      <a:pt x="12773" y="19553"/>
                      <a:pt x="11605" y="20596"/>
                      <a:pt x="10339" y="20596"/>
                    </a:cubicBezTo>
                    <a:cubicBezTo>
                      <a:pt x="9084" y="20596"/>
                      <a:pt x="7951" y="19498"/>
                      <a:pt x="7081" y="17851"/>
                    </a:cubicBezTo>
                    <a:cubicBezTo>
                      <a:pt x="8127" y="17671"/>
                      <a:pt x="9217" y="17349"/>
                      <a:pt x="10322" y="16941"/>
                    </a:cubicBezTo>
                    <a:close/>
                  </a:path>
                </a:pathLst>
              </a:custGeom>
              <a:solidFill>
                <a:srgbClr val="B9B9B9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63" name="ïṥḷïde">
                <a:extLst>
                  <a:ext uri="{FF2B5EF4-FFF2-40B4-BE49-F238E27FC236}">
                    <a16:creationId xmlns:a16="http://schemas.microsoft.com/office/drawing/2014/main" id="{F24B37F5-467C-4AFC-928A-2D95D4F6907B}"/>
                  </a:ext>
                </a:extLst>
              </p:cNvPr>
              <p:cNvSpPr/>
              <p:nvPr/>
            </p:nvSpPr>
            <p:spPr>
              <a:xfrm>
                <a:off x="4481838" y="950803"/>
                <a:ext cx="564092" cy="34293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4177"/>
                    </a:moveTo>
                    <a:cubicBezTo>
                      <a:pt x="2527" y="15134"/>
                      <a:pt x="4222" y="12910"/>
                      <a:pt x="5702" y="10575"/>
                    </a:cubicBezTo>
                    <a:cubicBezTo>
                      <a:pt x="6408" y="13676"/>
                      <a:pt x="7362" y="16803"/>
                      <a:pt x="9837" y="17741"/>
                    </a:cubicBezTo>
                    <a:cubicBezTo>
                      <a:pt x="12287" y="18668"/>
                      <a:pt x="13976" y="16590"/>
                      <a:pt x="15426" y="14335"/>
                    </a:cubicBezTo>
                    <a:cubicBezTo>
                      <a:pt x="16134" y="17472"/>
                      <a:pt x="17076" y="20652"/>
                      <a:pt x="19580" y="21600"/>
                    </a:cubicBezTo>
                    <a:lnTo>
                      <a:pt x="19844" y="19777"/>
                    </a:lnTo>
                    <a:cubicBezTo>
                      <a:pt x="17724" y="18974"/>
                      <a:pt x="17025" y="16203"/>
                      <a:pt x="16319" y="12948"/>
                    </a:cubicBezTo>
                    <a:cubicBezTo>
                      <a:pt x="17841" y="10489"/>
                      <a:pt x="19206" y="8437"/>
                      <a:pt x="21352" y="9250"/>
                    </a:cubicBezTo>
                    <a:lnTo>
                      <a:pt x="21600" y="7421"/>
                    </a:lnTo>
                    <a:cubicBezTo>
                      <a:pt x="19073" y="6464"/>
                      <a:pt x="17365" y="8691"/>
                      <a:pt x="15886" y="11025"/>
                    </a:cubicBezTo>
                    <a:cubicBezTo>
                      <a:pt x="15180" y="7926"/>
                      <a:pt x="14217" y="4820"/>
                      <a:pt x="11744" y="3883"/>
                    </a:cubicBezTo>
                    <a:cubicBezTo>
                      <a:pt x="9288" y="2954"/>
                      <a:pt x="7622" y="5034"/>
                      <a:pt x="6170" y="7294"/>
                    </a:cubicBezTo>
                    <a:cubicBezTo>
                      <a:pt x="5461" y="4152"/>
                      <a:pt x="4515" y="950"/>
                      <a:pt x="2007" y="0"/>
                    </a:cubicBezTo>
                    <a:cubicBezTo>
                      <a:pt x="2007" y="0"/>
                      <a:pt x="1755" y="1827"/>
                      <a:pt x="1755" y="1827"/>
                    </a:cubicBezTo>
                    <a:cubicBezTo>
                      <a:pt x="3881" y="2632"/>
                      <a:pt x="4569" y="5413"/>
                      <a:pt x="5277" y="8681"/>
                    </a:cubicBezTo>
                    <a:cubicBezTo>
                      <a:pt x="3758" y="11134"/>
                      <a:pt x="2389" y="13165"/>
                      <a:pt x="247" y="12354"/>
                    </a:cubicBezTo>
                    <a:lnTo>
                      <a:pt x="0" y="14177"/>
                    </a:lnTo>
                    <a:close/>
                    <a:moveTo>
                      <a:pt x="608" y="11260"/>
                    </a:moveTo>
                    <a:cubicBezTo>
                      <a:pt x="982" y="11395"/>
                      <a:pt x="1324" y="11420"/>
                      <a:pt x="1648" y="11361"/>
                    </a:cubicBezTo>
                    <a:cubicBezTo>
                      <a:pt x="1648" y="11361"/>
                      <a:pt x="2736" y="3679"/>
                      <a:pt x="2736" y="3679"/>
                    </a:cubicBezTo>
                    <a:cubicBezTo>
                      <a:pt x="2461" y="3396"/>
                      <a:pt x="2144" y="3178"/>
                      <a:pt x="1771" y="3033"/>
                    </a:cubicBezTo>
                    <a:lnTo>
                      <a:pt x="608" y="11260"/>
                    </a:lnTo>
                    <a:close/>
                    <a:moveTo>
                      <a:pt x="2743" y="10793"/>
                    </a:moveTo>
                    <a:cubicBezTo>
                      <a:pt x="3150" y="10493"/>
                      <a:pt x="3533" y="10048"/>
                      <a:pt x="3917" y="9511"/>
                    </a:cubicBezTo>
                    <a:lnTo>
                      <a:pt x="4287" y="6924"/>
                    </a:lnTo>
                    <a:cubicBezTo>
                      <a:pt x="4087" y="6170"/>
                      <a:pt x="3864" y="5496"/>
                      <a:pt x="3579" y="4938"/>
                    </a:cubicBezTo>
                    <a:lnTo>
                      <a:pt x="2743" y="10793"/>
                    </a:lnTo>
                    <a:close/>
                    <a:moveTo>
                      <a:pt x="6595" y="9188"/>
                    </a:moveTo>
                    <a:cubicBezTo>
                      <a:pt x="8063" y="6828"/>
                      <a:pt x="9414" y="4924"/>
                      <a:pt x="11495" y="5712"/>
                    </a:cubicBezTo>
                    <a:cubicBezTo>
                      <a:pt x="13593" y="6506"/>
                      <a:pt x="14292" y="9219"/>
                      <a:pt x="14990" y="12431"/>
                    </a:cubicBezTo>
                    <a:cubicBezTo>
                      <a:pt x="13526" y="14784"/>
                      <a:pt x="12177" y="16704"/>
                      <a:pt x="10101" y="15917"/>
                    </a:cubicBezTo>
                    <a:cubicBezTo>
                      <a:pt x="8003" y="15123"/>
                      <a:pt x="7294" y="12399"/>
                      <a:pt x="6595" y="9188"/>
                    </a:cubicBezTo>
                    <a:close/>
                    <a:moveTo>
                      <a:pt x="7938" y="11422"/>
                    </a:moveTo>
                    <a:cubicBezTo>
                      <a:pt x="8176" y="12303"/>
                      <a:pt x="8447" y="13084"/>
                      <a:pt x="8788" y="13733"/>
                    </a:cubicBezTo>
                    <a:lnTo>
                      <a:pt x="9770" y="6683"/>
                    </a:lnTo>
                    <a:cubicBezTo>
                      <a:pt x="9292" y="7022"/>
                      <a:pt x="8844" y="7536"/>
                      <a:pt x="8395" y="8157"/>
                    </a:cubicBezTo>
                    <a:lnTo>
                      <a:pt x="7938" y="11422"/>
                    </a:lnTo>
                    <a:close/>
                    <a:moveTo>
                      <a:pt x="9753" y="14444"/>
                    </a:moveTo>
                    <a:cubicBezTo>
                      <a:pt x="9947" y="14585"/>
                      <a:pt x="10156" y="14700"/>
                      <a:pt x="10391" y="14785"/>
                    </a:cubicBezTo>
                    <a:cubicBezTo>
                      <a:pt x="10509" y="14829"/>
                      <a:pt x="10624" y="14858"/>
                      <a:pt x="10737" y="14880"/>
                    </a:cubicBezTo>
                    <a:lnTo>
                      <a:pt x="11912" y="6809"/>
                    </a:lnTo>
                    <a:cubicBezTo>
                      <a:pt x="11804" y="6751"/>
                      <a:pt x="11691" y="6700"/>
                      <a:pt x="11572" y="6657"/>
                    </a:cubicBezTo>
                    <a:cubicBezTo>
                      <a:pt x="11338" y="6572"/>
                      <a:pt x="11118" y="6530"/>
                      <a:pt x="10904" y="6522"/>
                    </a:cubicBezTo>
                    <a:lnTo>
                      <a:pt x="9753" y="14444"/>
                    </a:lnTo>
                    <a:close/>
                    <a:moveTo>
                      <a:pt x="11819" y="15088"/>
                    </a:moveTo>
                    <a:cubicBezTo>
                      <a:pt x="12255" y="14876"/>
                      <a:pt x="12659" y="14511"/>
                      <a:pt x="13056" y="14038"/>
                    </a:cubicBezTo>
                    <a:lnTo>
                      <a:pt x="13679" y="9709"/>
                    </a:lnTo>
                    <a:cubicBezTo>
                      <a:pt x="13451" y="9006"/>
                      <a:pt x="13187" y="8394"/>
                      <a:pt x="12852" y="7898"/>
                    </a:cubicBezTo>
                    <a:lnTo>
                      <a:pt x="11819" y="15088"/>
                    </a:lnTo>
                    <a:close/>
                    <a:moveTo>
                      <a:pt x="17315" y="14655"/>
                    </a:moveTo>
                    <a:cubicBezTo>
                      <a:pt x="17522" y="15364"/>
                      <a:pt x="17751" y="15987"/>
                      <a:pt x="18038" y="16501"/>
                    </a:cubicBezTo>
                    <a:lnTo>
                      <a:pt x="18774" y="10835"/>
                    </a:lnTo>
                    <a:cubicBezTo>
                      <a:pt x="18379" y="11153"/>
                      <a:pt x="18008" y="11606"/>
                      <a:pt x="17639" y="12150"/>
                    </a:cubicBezTo>
                    <a:lnTo>
                      <a:pt x="17315" y="14655"/>
                    </a:lnTo>
                    <a:close/>
                    <a:moveTo>
                      <a:pt x="19142" y="17799"/>
                    </a:moveTo>
                    <a:cubicBezTo>
                      <a:pt x="19411" y="18060"/>
                      <a:pt x="19719" y="18258"/>
                      <a:pt x="20080" y="18383"/>
                    </a:cubicBezTo>
                    <a:lnTo>
                      <a:pt x="21155" y="10467"/>
                    </a:lnTo>
                    <a:cubicBezTo>
                      <a:pt x="20792" y="10352"/>
                      <a:pt x="20458" y="10341"/>
                      <a:pt x="20145" y="10409"/>
                    </a:cubicBezTo>
                    <a:cubicBezTo>
                      <a:pt x="20145" y="10409"/>
                      <a:pt x="19142" y="17799"/>
                      <a:pt x="19142" y="17799"/>
                    </a:cubicBezTo>
                    <a:close/>
                  </a:path>
                </a:pathLst>
              </a:custGeom>
              <a:solidFill>
                <a:srgbClr val="B9B9B9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64" name="ïś1íḍè">
                <a:extLst>
                  <a:ext uri="{FF2B5EF4-FFF2-40B4-BE49-F238E27FC236}">
                    <a16:creationId xmlns:a16="http://schemas.microsoft.com/office/drawing/2014/main" id="{9BBF7961-6726-43F9-A265-095D69A17416}"/>
                  </a:ext>
                </a:extLst>
              </p:cNvPr>
              <p:cNvSpPr/>
              <p:nvPr/>
            </p:nvSpPr>
            <p:spPr>
              <a:xfrm>
                <a:off x="7492569" y="917408"/>
                <a:ext cx="274231" cy="2849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67" h="21369" extrusionOk="0">
                    <a:moveTo>
                      <a:pt x="9892" y="341"/>
                    </a:moveTo>
                    <a:cubicBezTo>
                      <a:pt x="10333" y="-98"/>
                      <a:pt x="11063" y="-117"/>
                      <a:pt x="11519" y="307"/>
                    </a:cubicBezTo>
                    <a:lnTo>
                      <a:pt x="21020" y="9136"/>
                    </a:lnTo>
                    <a:cubicBezTo>
                      <a:pt x="21476" y="9561"/>
                      <a:pt x="21482" y="10263"/>
                      <a:pt x="21042" y="10702"/>
                    </a:cubicBezTo>
                    <a:lnTo>
                      <a:pt x="10676" y="21032"/>
                    </a:lnTo>
                    <a:cubicBezTo>
                      <a:pt x="10236" y="21471"/>
                      <a:pt x="9512" y="21483"/>
                      <a:pt x="9056" y="21059"/>
                    </a:cubicBezTo>
                    <a:lnTo>
                      <a:pt x="6577" y="18755"/>
                    </a:lnTo>
                    <a:lnTo>
                      <a:pt x="9366" y="15976"/>
                    </a:lnTo>
                    <a:cubicBezTo>
                      <a:pt x="9806" y="15537"/>
                      <a:pt x="9793" y="14841"/>
                      <a:pt x="9337" y="14417"/>
                    </a:cubicBezTo>
                    <a:lnTo>
                      <a:pt x="7682" y="12879"/>
                    </a:lnTo>
                    <a:cubicBezTo>
                      <a:pt x="7226" y="12455"/>
                      <a:pt x="6503" y="12467"/>
                      <a:pt x="6062" y="12906"/>
                    </a:cubicBezTo>
                    <a:lnTo>
                      <a:pt x="3274" y="15685"/>
                    </a:lnTo>
                    <a:lnTo>
                      <a:pt x="1210" y="13767"/>
                    </a:lnTo>
                    <a:cubicBezTo>
                      <a:pt x="754" y="13343"/>
                      <a:pt x="734" y="12641"/>
                      <a:pt x="1175" y="12202"/>
                    </a:cubicBezTo>
                    <a:lnTo>
                      <a:pt x="351" y="11436"/>
                    </a:lnTo>
                    <a:cubicBezTo>
                      <a:pt x="-105" y="11012"/>
                      <a:pt x="-118" y="10316"/>
                      <a:pt x="322" y="9877"/>
                    </a:cubicBezTo>
                    <a:lnTo>
                      <a:pt x="9892" y="341"/>
                    </a:lnTo>
                    <a:close/>
                    <a:moveTo>
                      <a:pt x="10322" y="1500"/>
                    </a:moveTo>
                    <a:lnTo>
                      <a:pt x="1949" y="9844"/>
                    </a:lnTo>
                    <a:cubicBezTo>
                      <a:pt x="1949" y="9844"/>
                      <a:pt x="1145" y="10641"/>
                      <a:pt x="1971" y="11409"/>
                    </a:cubicBezTo>
                    <a:lnTo>
                      <a:pt x="11146" y="2266"/>
                    </a:lnTo>
                    <a:cubicBezTo>
                      <a:pt x="11366" y="2046"/>
                      <a:pt x="11360" y="1705"/>
                      <a:pt x="11132" y="1492"/>
                    </a:cubicBezTo>
                    <a:cubicBezTo>
                      <a:pt x="10904" y="1281"/>
                      <a:pt x="10542" y="1280"/>
                      <a:pt x="10322" y="1500"/>
                    </a:cubicBezTo>
                    <a:close/>
                    <a:moveTo>
                      <a:pt x="6083" y="13685"/>
                    </a:moveTo>
                    <a:cubicBezTo>
                      <a:pt x="6523" y="13247"/>
                      <a:pt x="7247" y="13234"/>
                      <a:pt x="7703" y="13658"/>
                    </a:cubicBezTo>
                    <a:lnTo>
                      <a:pt x="8527" y="14424"/>
                    </a:lnTo>
                    <a:cubicBezTo>
                      <a:pt x="8983" y="14848"/>
                      <a:pt x="8996" y="15544"/>
                      <a:pt x="8555" y="15983"/>
                    </a:cubicBezTo>
                    <a:lnTo>
                      <a:pt x="6161" y="18369"/>
                    </a:lnTo>
                    <a:cubicBezTo>
                      <a:pt x="5721" y="18808"/>
                      <a:pt x="4991" y="18826"/>
                      <a:pt x="4535" y="18403"/>
                    </a:cubicBezTo>
                    <a:lnTo>
                      <a:pt x="3711" y="17637"/>
                    </a:lnTo>
                    <a:cubicBezTo>
                      <a:pt x="3254" y="17213"/>
                      <a:pt x="3249" y="16510"/>
                      <a:pt x="3689" y="16071"/>
                    </a:cubicBezTo>
                    <a:lnTo>
                      <a:pt x="6083" y="13685"/>
                    </a:lnTo>
                    <a:close/>
                    <a:moveTo>
                      <a:pt x="6506" y="14851"/>
                    </a:moveTo>
                    <a:cubicBezTo>
                      <a:pt x="6286" y="15071"/>
                      <a:pt x="6285" y="15419"/>
                      <a:pt x="6514" y="15631"/>
                    </a:cubicBezTo>
                    <a:cubicBezTo>
                      <a:pt x="6742" y="15843"/>
                      <a:pt x="7110" y="15837"/>
                      <a:pt x="7330" y="15617"/>
                    </a:cubicBezTo>
                    <a:cubicBezTo>
                      <a:pt x="7550" y="15398"/>
                      <a:pt x="7544" y="15043"/>
                      <a:pt x="7316" y="14831"/>
                    </a:cubicBezTo>
                    <a:cubicBezTo>
                      <a:pt x="7088" y="14619"/>
                      <a:pt x="6726" y="14632"/>
                      <a:pt x="6506" y="14851"/>
                    </a:cubicBezTo>
                    <a:close/>
                  </a:path>
                </a:pathLst>
              </a:custGeom>
              <a:solidFill>
                <a:srgbClr val="B9B9B9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65" name="îṡļíde">
                <a:extLst>
                  <a:ext uri="{FF2B5EF4-FFF2-40B4-BE49-F238E27FC236}">
                    <a16:creationId xmlns:a16="http://schemas.microsoft.com/office/drawing/2014/main" id="{89F03760-91C3-4E56-B2DE-41E6F639C3C3}"/>
                  </a:ext>
                </a:extLst>
              </p:cNvPr>
              <p:cNvSpPr/>
              <p:nvPr/>
            </p:nvSpPr>
            <p:spPr>
              <a:xfrm>
                <a:off x="3656893" y="1073378"/>
                <a:ext cx="286778" cy="4431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20" h="21353" extrusionOk="0">
                    <a:moveTo>
                      <a:pt x="15021" y="3564"/>
                    </a:moveTo>
                    <a:lnTo>
                      <a:pt x="1858" y="5543"/>
                    </a:lnTo>
                    <a:lnTo>
                      <a:pt x="6199" y="17788"/>
                    </a:lnTo>
                    <a:lnTo>
                      <a:pt x="19362" y="15809"/>
                    </a:lnTo>
                    <a:cubicBezTo>
                      <a:pt x="19362" y="15809"/>
                      <a:pt x="15021" y="3564"/>
                      <a:pt x="15021" y="3564"/>
                    </a:cubicBezTo>
                    <a:close/>
                    <a:moveTo>
                      <a:pt x="10139" y="2364"/>
                    </a:moveTo>
                    <a:lnTo>
                      <a:pt x="5438" y="3070"/>
                    </a:lnTo>
                    <a:cubicBezTo>
                      <a:pt x="5178" y="3109"/>
                      <a:pt x="5016" y="3278"/>
                      <a:pt x="5076" y="3447"/>
                    </a:cubicBezTo>
                    <a:cubicBezTo>
                      <a:pt x="5136" y="3616"/>
                      <a:pt x="5395" y="3722"/>
                      <a:pt x="5655" y="3683"/>
                    </a:cubicBezTo>
                    <a:lnTo>
                      <a:pt x="10356" y="2976"/>
                    </a:lnTo>
                    <a:cubicBezTo>
                      <a:pt x="10615" y="2937"/>
                      <a:pt x="10777" y="2768"/>
                      <a:pt x="10717" y="2599"/>
                    </a:cubicBezTo>
                    <a:cubicBezTo>
                      <a:pt x="10657" y="2430"/>
                      <a:pt x="10398" y="2325"/>
                      <a:pt x="10139" y="2364"/>
                    </a:cubicBezTo>
                    <a:close/>
                    <a:moveTo>
                      <a:pt x="14119" y="19177"/>
                    </a:moveTo>
                    <a:cubicBezTo>
                      <a:pt x="14897" y="19060"/>
                      <a:pt x="15383" y="18554"/>
                      <a:pt x="15204" y="18046"/>
                    </a:cubicBezTo>
                    <a:cubicBezTo>
                      <a:pt x="15024" y="17539"/>
                      <a:pt x="14246" y="17223"/>
                      <a:pt x="13468" y="17340"/>
                    </a:cubicBezTo>
                    <a:cubicBezTo>
                      <a:pt x="12689" y="17457"/>
                      <a:pt x="12203" y="17963"/>
                      <a:pt x="12383" y="18470"/>
                    </a:cubicBezTo>
                    <a:cubicBezTo>
                      <a:pt x="12563" y="18978"/>
                      <a:pt x="13340" y="19294"/>
                      <a:pt x="14119" y="19177"/>
                    </a:cubicBezTo>
                    <a:close/>
                    <a:moveTo>
                      <a:pt x="19724" y="19624"/>
                    </a:moveTo>
                    <a:lnTo>
                      <a:pt x="8442" y="21320"/>
                    </a:lnTo>
                    <a:cubicBezTo>
                      <a:pt x="7403" y="21476"/>
                      <a:pt x="6367" y="21054"/>
                      <a:pt x="6127" y="20378"/>
                    </a:cubicBezTo>
                    <a:lnTo>
                      <a:pt x="50" y="3235"/>
                    </a:lnTo>
                    <a:cubicBezTo>
                      <a:pt x="-190" y="2559"/>
                      <a:pt x="458" y="1884"/>
                      <a:pt x="1496" y="1728"/>
                    </a:cubicBezTo>
                    <a:lnTo>
                      <a:pt x="12778" y="32"/>
                    </a:lnTo>
                    <a:cubicBezTo>
                      <a:pt x="13817" y="-124"/>
                      <a:pt x="14853" y="298"/>
                      <a:pt x="15093" y="974"/>
                    </a:cubicBezTo>
                    <a:lnTo>
                      <a:pt x="21170" y="18117"/>
                    </a:lnTo>
                    <a:cubicBezTo>
                      <a:pt x="21410" y="18793"/>
                      <a:pt x="20762" y="19468"/>
                      <a:pt x="19724" y="19624"/>
                    </a:cubicBezTo>
                    <a:close/>
                  </a:path>
                </a:pathLst>
              </a:custGeom>
              <a:solidFill>
                <a:srgbClr val="3197E0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66" name="îṣḷíḓè">
                <a:extLst>
                  <a:ext uri="{FF2B5EF4-FFF2-40B4-BE49-F238E27FC236}">
                    <a16:creationId xmlns:a16="http://schemas.microsoft.com/office/drawing/2014/main" id="{FCC3B337-693E-4E22-8F58-2573AF3660A2}"/>
                  </a:ext>
                </a:extLst>
              </p:cNvPr>
              <p:cNvSpPr/>
              <p:nvPr/>
            </p:nvSpPr>
            <p:spPr>
              <a:xfrm>
                <a:off x="6249844" y="1990937"/>
                <a:ext cx="580037" cy="3107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586" extrusionOk="0">
                    <a:moveTo>
                      <a:pt x="16536" y="15317"/>
                    </a:moveTo>
                    <a:lnTo>
                      <a:pt x="16511" y="12603"/>
                    </a:lnTo>
                    <a:lnTo>
                      <a:pt x="16510" y="12603"/>
                    </a:lnTo>
                    <a:cubicBezTo>
                      <a:pt x="16510" y="12601"/>
                      <a:pt x="16511" y="12598"/>
                      <a:pt x="16511" y="12596"/>
                    </a:cubicBezTo>
                    <a:cubicBezTo>
                      <a:pt x="16497" y="11097"/>
                      <a:pt x="13851" y="9967"/>
                      <a:pt x="10600" y="10073"/>
                    </a:cubicBezTo>
                    <a:cubicBezTo>
                      <a:pt x="7350" y="10179"/>
                      <a:pt x="4727" y="11481"/>
                      <a:pt x="4741" y="12979"/>
                    </a:cubicBezTo>
                    <a:cubicBezTo>
                      <a:pt x="4741" y="12982"/>
                      <a:pt x="4741" y="12984"/>
                      <a:pt x="4741" y="12986"/>
                    </a:cubicBezTo>
                    <a:lnTo>
                      <a:pt x="4741" y="12986"/>
                    </a:lnTo>
                    <a:lnTo>
                      <a:pt x="4744" y="13374"/>
                    </a:lnTo>
                    <a:lnTo>
                      <a:pt x="0" y="9650"/>
                    </a:lnTo>
                    <a:lnTo>
                      <a:pt x="10506" y="0"/>
                    </a:lnTo>
                    <a:lnTo>
                      <a:pt x="21600" y="11274"/>
                    </a:lnTo>
                    <a:cubicBezTo>
                      <a:pt x="21600" y="11274"/>
                      <a:pt x="16536" y="15317"/>
                      <a:pt x="16536" y="15317"/>
                    </a:cubicBezTo>
                    <a:close/>
                    <a:moveTo>
                      <a:pt x="3433" y="20010"/>
                    </a:moveTo>
                    <a:cubicBezTo>
                      <a:pt x="3441" y="20866"/>
                      <a:pt x="3096" y="21572"/>
                      <a:pt x="2663" y="21586"/>
                    </a:cubicBezTo>
                    <a:cubicBezTo>
                      <a:pt x="2229" y="21600"/>
                      <a:pt x="1871" y="20917"/>
                      <a:pt x="1863" y="20061"/>
                    </a:cubicBezTo>
                    <a:cubicBezTo>
                      <a:pt x="1858" y="19488"/>
                      <a:pt x="2012" y="18988"/>
                      <a:pt x="2243" y="18712"/>
                    </a:cubicBezTo>
                    <a:lnTo>
                      <a:pt x="2180" y="11901"/>
                    </a:lnTo>
                    <a:lnTo>
                      <a:pt x="2970" y="12521"/>
                    </a:lnTo>
                    <a:lnTo>
                      <a:pt x="3028" y="18686"/>
                    </a:lnTo>
                    <a:cubicBezTo>
                      <a:pt x="3264" y="18947"/>
                      <a:pt x="3427" y="19437"/>
                      <a:pt x="3433" y="20010"/>
                    </a:cubicBezTo>
                    <a:close/>
                    <a:moveTo>
                      <a:pt x="15799" y="20383"/>
                    </a:moveTo>
                    <a:lnTo>
                      <a:pt x="15729" y="12978"/>
                    </a:lnTo>
                    <a:cubicBezTo>
                      <a:pt x="15274" y="12403"/>
                      <a:pt x="13503" y="11530"/>
                      <a:pt x="10615" y="11624"/>
                    </a:cubicBezTo>
                    <a:cubicBezTo>
                      <a:pt x="7726" y="11718"/>
                      <a:pt x="5972" y="12706"/>
                      <a:pt x="5529" y="13310"/>
                    </a:cubicBezTo>
                    <a:lnTo>
                      <a:pt x="5598" y="20715"/>
                    </a:lnTo>
                    <a:cubicBezTo>
                      <a:pt x="5598" y="20715"/>
                      <a:pt x="15799" y="20383"/>
                      <a:pt x="15799" y="20383"/>
                    </a:cubicBezTo>
                    <a:close/>
                  </a:path>
                </a:pathLst>
              </a:custGeom>
              <a:solidFill>
                <a:srgbClr val="B9B9B9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67" name="íşlïďè">
                <a:extLst>
                  <a:ext uri="{FF2B5EF4-FFF2-40B4-BE49-F238E27FC236}">
                    <a16:creationId xmlns:a16="http://schemas.microsoft.com/office/drawing/2014/main" id="{EA88B4AD-F178-49E7-8E48-90137B002B37}"/>
                  </a:ext>
                </a:extLst>
              </p:cNvPr>
              <p:cNvSpPr/>
              <p:nvPr/>
            </p:nvSpPr>
            <p:spPr>
              <a:xfrm>
                <a:off x="4733579" y="2428093"/>
                <a:ext cx="212513" cy="4513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0754"/>
                    </a:moveTo>
                    <a:lnTo>
                      <a:pt x="20194" y="19029"/>
                    </a:lnTo>
                    <a:cubicBezTo>
                      <a:pt x="20052" y="19054"/>
                      <a:pt x="18642" y="19310"/>
                      <a:pt x="18642" y="19310"/>
                    </a:cubicBezTo>
                    <a:lnTo>
                      <a:pt x="18509" y="19147"/>
                    </a:lnTo>
                    <a:lnTo>
                      <a:pt x="20060" y="18865"/>
                    </a:lnTo>
                    <a:lnTo>
                      <a:pt x="19445" y="18111"/>
                    </a:lnTo>
                    <a:cubicBezTo>
                      <a:pt x="19309" y="18136"/>
                      <a:pt x="18305" y="18318"/>
                      <a:pt x="18305" y="18318"/>
                    </a:cubicBezTo>
                    <a:lnTo>
                      <a:pt x="18172" y="18155"/>
                    </a:lnTo>
                    <a:lnTo>
                      <a:pt x="19312" y="17947"/>
                    </a:lnTo>
                    <a:lnTo>
                      <a:pt x="18697" y="17193"/>
                    </a:lnTo>
                    <a:cubicBezTo>
                      <a:pt x="18556" y="17219"/>
                      <a:pt x="17145" y="17474"/>
                      <a:pt x="17145" y="17474"/>
                    </a:cubicBezTo>
                    <a:lnTo>
                      <a:pt x="17013" y="17311"/>
                    </a:lnTo>
                    <a:lnTo>
                      <a:pt x="18564" y="17030"/>
                    </a:lnTo>
                    <a:lnTo>
                      <a:pt x="17948" y="16275"/>
                    </a:lnTo>
                    <a:cubicBezTo>
                      <a:pt x="17812" y="16299"/>
                      <a:pt x="16808" y="16482"/>
                      <a:pt x="16808" y="16482"/>
                    </a:cubicBezTo>
                    <a:lnTo>
                      <a:pt x="16675" y="16318"/>
                    </a:lnTo>
                    <a:lnTo>
                      <a:pt x="17815" y="16111"/>
                    </a:lnTo>
                    <a:lnTo>
                      <a:pt x="17200" y="15357"/>
                    </a:lnTo>
                    <a:cubicBezTo>
                      <a:pt x="17059" y="15383"/>
                      <a:pt x="15649" y="15639"/>
                      <a:pt x="15649" y="15639"/>
                    </a:cubicBezTo>
                    <a:lnTo>
                      <a:pt x="15515" y="15475"/>
                    </a:lnTo>
                    <a:lnTo>
                      <a:pt x="17067" y="15193"/>
                    </a:lnTo>
                    <a:lnTo>
                      <a:pt x="16452" y="14439"/>
                    </a:lnTo>
                    <a:cubicBezTo>
                      <a:pt x="16316" y="14464"/>
                      <a:pt x="15312" y="14647"/>
                      <a:pt x="15312" y="14647"/>
                    </a:cubicBezTo>
                    <a:lnTo>
                      <a:pt x="15179" y="14483"/>
                    </a:lnTo>
                    <a:lnTo>
                      <a:pt x="16319" y="14275"/>
                    </a:lnTo>
                    <a:lnTo>
                      <a:pt x="15704" y="13522"/>
                    </a:lnTo>
                    <a:cubicBezTo>
                      <a:pt x="15563" y="13547"/>
                      <a:pt x="14152" y="13802"/>
                      <a:pt x="14152" y="13802"/>
                    </a:cubicBezTo>
                    <a:lnTo>
                      <a:pt x="14018" y="13638"/>
                    </a:lnTo>
                    <a:lnTo>
                      <a:pt x="15571" y="13358"/>
                    </a:lnTo>
                    <a:lnTo>
                      <a:pt x="14955" y="12603"/>
                    </a:lnTo>
                    <a:cubicBezTo>
                      <a:pt x="14819" y="12628"/>
                      <a:pt x="13815" y="12810"/>
                      <a:pt x="13815" y="12810"/>
                    </a:cubicBezTo>
                    <a:lnTo>
                      <a:pt x="13681" y="12646"/>
                    </a:lnTo>
                    <a:lnTo>
                      <a:pt x="14822" y="12439"/>
                    </a:lnTo>
                    <a:lnTo>
                      <a:pt x="14207" y="11685"/>
                    </a:lnTo>
                    <a:cubicBezTo>
                      <a:pt x="14066" y="11711"/>
                      <a:pt x="12656" y="11967"/>
                      <a:pt x="12656" y="11967"/>
                    </a:cubicBezTo>
                    <a:lnTo>
                      <a:pt x="12522" y="11803"/>
                    </a:lnTo>
                    <a:lnTo>
                      <a:pt x="14073" y="11521"/>
                    </a:lnTo>
                    <a:lnTo>
                      <a:pt x="13459" y="10768"/>
                    </a:lnTo>
                    <a:cubicBezTo>
                      <a:pt x="13323" y="10792"/>
                      <a:pt x="12318" y="10974"/>
                      <a:pt x="12318" y="10974"/>
                    </a:cubicBezTo>
                    <a:lnTo>
                      <a:pt x="12185" y="10811"/>
                    </a:lnTo>
                    <a:lnTo>
                      <a:pt x="13325" y="10604"/>
                    </a:lnTo>
                    <a:lnTo>
                      <a:pt x="12710" y="9849"/>
                    </a:lnTo>
                    <a:cubicBezTo>
                      <a:pt x="12569" y="9874"/>
                      <a:pt x="11159" y="10131"/>
                      <a:pt x="11159" y="10131"/>
                    </a:cubicBezTo>
                    <a:lnTo>
                      <a:pt x="11025" y="9967"/>
                    </a:lnTo>
                    <a:lnTo>
                      <a:pt x="12577" y="9686"/>
                    </a:lnTo>
                    <a:lnTo>
                      <a:pt x="11962" y="8931"/>
                    </a:lnTo>
                    <a:cubicBezTo>
                      <a:pt x="11826" y="8956"/>
                      <a:pt x="10822" y="9139"/>
                      <a:pt x="10822" y="9139"/>
                    </a:cubicBezTo>
                    <a:lnTo>
                      <a:pt x="10688" y="8975"/>
                    </a:lnTo>
                    <a:lnTo>
                      <a:pt x="11828" y="8767"/>
                    </a:lnTo>
                    <a:lnTo>
                      <a:pt x="11214" y="8014"/>
                    </a:lnTo>
                    <a:cubicBezTo>
                      <a:pt x="11073" y="8039"/>
                      <a:pt x="9663" y="8295"/>
                      <a:pt x="9663" y="8295"/>
                    </a:cubicBezTo>
                    <a:lnTo>
                      <a:pt x="9529" y="8131"/>
                    </a:lnTo>
                    <a:lnTo>
                      <a:pt x="11080" y="7850"/>
                    </a:lnTo>
                    <a:lnTo>
                      <a:pt x="10465" y="7095"/>
                    </a:lnTo>
                    <a:cubicBezTo>
                      <a:pt x="10329" y="7120"/>
                      <a:pt x="9325" y="7302"/>
                      <a:pt x="9325" y="7302"/>
                    </a:cubicBezTo>
                    <a:lnTo>
                      <a:pt x="9191" y="7138"/>
                    </a:lnTo>
                    <a:lnTo>
                      <a:pt x="10332" y="6932"/>
                    </a:lnTo>
                    <a:lnTo>
                      <a:pt x="9717" y="6177"/>
                    </a:lnTo>
                    <a:cubicBezTo>
                      <a:pt x="9576" y="6203"/>
                      <a:pt x="8165" y="6459"/>
                      <a:pt x="8165" y="6459"/>
                    </a:cubicBezTo>
                    <a:lnTo>
                      <a:pt x="8032" y="6295"/>
                    </a:lnTo>
                    <a:lnTo>
                      <a:pt x="9583" y="6013"/>
                    </a:lnTo>
                    <a:lnTo>
                      <a:pt x="8969" y="5260"/>
                    </a:lnTo>
                    <a:cubicBezTo>
                      <a:pt x="8832" y="5284"/>
                      <a:pt x="7829" y="5467"/>
                      <a:pt x="7829" y="5467"/>
                    </a:cubicBezTo>
                    <a:lnTo>
                      <a:pt x="7695" y="5303"/>
                    </a:lnTo>
                    <a:lnTo>
                      <a:pt x="8835" y="5096"/>
                    </a:lnTo>
                    <a:lnTo>
                      <a:pt x="8221" y="4342"/>
                    </a:lnTo>
                    <a:cubicBezTo>
                      <a:pt x="8079" y="4367"/>
                      <a:pt x="6669" y="4624"/>
                      <a:pt x="6669" y="4624"/>
                    </a:cubicBezTo>
                    <a:lnTo>
                      <a:pt x="6536" y="4460"/>
                    </a:lnTo>
                    <a:lnTo>
                      <a:pt x="8087" y="4178"/>
                    </a:lnTo>
                    <a:lnTo>
                      <a:pt x="7472" y="3423"/>
                    </a:lnTo>
                    <a:cubicBezTo>
                      <a:pt x="7335" y="3448"/>
                      <a:pt x="6331" y="3630"/>
                      <a:pt x="6331" y="3630"/>
                    </a:cubicBezTo>
                    <a:lnTo>
                      <a:pt x="6198" y="3467"/>
                    </a:lnTo>
                    <a:lnTo>
                      <a:pt x="7339" y="3260"/>
                    </a:lnTo>
                    <a:lnTo>
                      <a:pt x="6724" y="2505"/>
                    </a:lnTo>
                    <a:cubicBezTo>
                      <a:pt x="6582" y="2531"/>
                      <a:pt x="5172" y="2787"/>
                      <a:pt x="5172" y="2787"/>
                    </a:cubicBezTo>
                    <a:lnTo>
                      <a:pt x="5039" y="2623"/>
                    </a:lnTo>
                    <a:lnTo>
                      <a:pt x="6590" y="2342"/>
                    </a:lnTo>
                    <a:lnTo>
                      <a:pt x="5975" y="1588"/>
                    </a:lnTo>
                    <a:cubicBezTo>
                      <a:pt x="5839" y="1613"/>
                      <a:pt x="4835" y="1795"/>
                      <a:pt x="4835" y="1795"/>
                    </a:cubicBezTo>
                    <a:lnTo>
                      <a:pt x="4702" y="1631"/>
                    </a:lnTo>
                    <a:lnTo>
                      <a:pt x="5842" y="1424"/>
                    </a:lnTo>
                    <a:lnTo>
                      <a:pt x="5227" y="670"/>
                    </a:lnTo>
                    <a:cubicBezTo>
                      <a:pt x="5086" y="696"/>
                      <a:pt x="3675" y="951"/>
                      <a:pt x="3675" y="951"/>
                    </a:cubicBezTo>
                    <a:lnTo>
                      <a:pt x="3543" y="788"/>
                    </a:lnTo>
                    <a:lnTo>
                      <a:pt x="5094" y="506"/>
                    </a:lnTo>
                    <a:lnTo>
                      <a:pt x="4681" y="0"/>
                    </a:lnTo>
                    <a:lnTo>
                      <a:pt x="0" y="846"/>
                    </a:lnTo>
                    <a:lnTo>
                      <a:pt x="16919" y="21600"/>
                    </a:lnTo>
                    <a:lnTo>
                      <a:pt x="21600" y="20754"/>
                    </a:lnTo>
                    <a:close/>
                    <a:moveTo>
                      <a:pt x="18807" y="20622"/>
                    </a:moveTo>
                    <a:cubicBezTo>
                      <a:pt x="18340" y="20707"/>
                      <a:pt x="17816" y="20598"/>
                      <a:pt x="17637" y="20378"/>
                    </a:cubicBezTo>
                    <a:cubicBezTo>
                      <a:pt x="17457" y="20158"/>
                      <a:pt x="17691" y="19911"/>
                      <a:pt x="18158" y="19826"/>
                    </a:cubicBezTo>
                    <a:cubicBezTo>
                      <a:pt x="18626" y="19742"/>
                      <a:pt x="19151" y="19852"/>
                      <a:pt x="19330" y="20072"/>
                    </a:cubicBezTo>
                    <a:cubicBezTo>
                      <a:pt x="19509" y="20292"/>
                      <a:pt x="19275" y="20538"/>
                      <a:pt x="18807" y="20622"/>
                    </a:cubicBezTo>
                    <a:close/>
                  </a:path>
                </a:pathLst>
              </a:custGeom>
              <a:solidFill>
                <a:srgbClr val="B9B9B9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68" name="îSḷïďe">
                <a:extLst>
                  <a:ext uri="{FF2B5EF4-FFF2-40B4-BE49-F238E27FC236}">
                    <a16:creationId xmlns:a16="http://schemas.microsoft.com/office/drawing/2014/main" id="{3DE2ED1E-DCCB-49E9-A195-568745C78735}"/>
                  </a:ext>
                </a:extLst>
              </p:cNvPr>
              <p:cNvSpPr/>
              <p:nvPr/>
            </p:nvSpPr>
            <p:spPr>
              <a:xfrm>
                <a:off x="3994874" y="949033"/>
                <a:ext cx="249144" cy="31641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837"/>
                    </a:moveTo>
                    <a:lnTo>
                      <a:pt x="1844" y="21600"/>
                    </a:lnTo>
                    <a:lnTo>
                      <a:pt x="21600" y="20512"/>
                    </a:lnTo>
                    <a:lnTo>
                      <a:pt x="20076" y="3352"/>
                    </a:lnTo>
                    <a:lnTo>
                      <a:pt x="15202" y="0"/>
                    </a:lnTo>
                    <a:lnTo>
                      <a:pt x="0" y="837"/>
                    </a:lnTo>
                    <a:close/>
                    <a:moveTo>
                      <a:pt x="6705" y="5273"/>
                    </a:moveTo>
                    <a:lnTo>
                      <a:pt x="13900" y="4876"/>
                    </a:lnTo>
                    <a:lnTo>
                      <a:pt x="13951" y="5450"/>
                    </a:lnTo>
                    <a:lnTo>
                      <a:pt x="6756" y="5846"/>
                    </a:lnTo>
                    <a:lnTo>
                      <a:pt x="6705" y="5273"/>
                    </a:lnTo>
                    <a:close/>
                    <a:moveTo>
                      <a:pt x="3609" y="11120"/>
                    </a:moveTo>
                    <a:lnTo>
                      <a:pt x="18000" y="10328"/>
                    </a:lnTo>
                    <a:lnTo>
                      <a:pt x="18049" y="10884"/>
                    </a:lnTo>
                    <a:lnTo>
                      <a:pt x="3658" y="11677"/>
                    </a:lnTo>
                    <a:lnTo>
                      <a:pt x="3609" y="11120"/>
                    </a:lnTo>
                    <a:close/>
                    <a:moveTo>
                      <a:pt x="3859" y="13936"/>
                    </a:moveTo>
                    <a:lnTo>
                      <a:pt x="18250" y="13144"/>
                    </a:lnTo>
                    <a:lnTo>
                      <a:pt x="18301" y="13717"/>
                    </a:lnTo>
                    <a:lnTo>
                      <a:pt x="3910" y="14509"/>
                    </a:lnTo>
                    <a:lnTo>
                      <a:pt x="3859" y="13936"/>
                    </a:lnTo>
                    <a:close/>
                    <a:moveTo>
                      <a:pt x="4109" y="16753"/>
                    </a:moveTo>
                    <a:lnTo>
                      <a:pt x="11305" y="16357"/>
                    </a:lnTo>
                    <a:lnTo>
                      <a:pt x="11356" y="16930"/>
                    </a:lnTo>
                    <a:lnTo>
                      <a:pt x="4160" y="17326"/>
                    </a:lnTo>
                    <a:lnTo>
                      <a:pt x="4109" y="16753"/>
                    </a:lnTo>
                    <a:close/>
                  </a:path>
                </a:pathLst>
              </a:custGeom>
              <a:solidFill>
                <a:srgbClr val="B9B9B9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69" name="ïsḷíḓé">
                <a:extLst>
                  <a:ext uri="{FF2B5EF4-FFF2-40B4-BE49-F238E27FC236}">
                    <a16:creationId xmlns:a16="http://schemas.microsoft.com/office/drawing/2014/main" id="{A4240896-D390-4EF2-911F-3EB3AAC11EE2}"/>
                  </a:ext>
                </a:extLst>
              </p:cNvPr>
              <p:cNvSpPr/>
              <p:nvPr/>
            </p:nvSpPr>
            <p:spPr>
              <a:xfrm>
                <a:off x="6486917" y="3498775"/>
                <a:ext cx="493485" cy="47277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5" h="21600" extrusionOk="0">
                    <a:moveTo>
                      <a:pt x="8914" y="18801"/>
                    </a:moveTo>
                    <a:lnTo>
                      <a:pt x="4785" y="21600"/>
                    </a:lnTo>
                    <a:lnTo>
                      <a:pt x="4816" y="16426"/>
                    </a:lnTo>
                    <a:cubicBezTo>
                      <a:pt x="4816" y="16426"/>
                      <a:pt x="8914" y="18801"/>
                      <a:pt x="8914" y="18801"/>
                    </a:cubicBezTo>
                    <a:close/>
                    <a:moveTo>
                      <a:pt x="13648" y="9886"/>
                    </a:moveTo>
                    <a:cubicBezTo>
                      <a:pt x="14256" y="10473"/>
                      <a:pt x="14710" y="11017"/>
                      <a:pt x="14897" y="11332"/>
                    </a:cubicBezTo>
                    <a:cubicBezTo>
                      <a:pt x="15850" y="10515"/>
                      <a:pt x="17245" y="10354"/>
                      <a:pt x="18616" y="11148"/>
                    </a:cubicBezTo>
                    <a:cubicBezTo>
                      <a:pt x="20411" y="12189"/>
                      <a:pt x="21595" y="16528"/>
                      <a:pt x="21595" y="16528"/>
                    </a:cubicBezTo>
                    <a:cubicBezTo>
                      <a:pt x="21595" y="16528"/>
                      <a:pt x="21592" y="16527"/>
                      <a:pt x="21588" y="16526"/>
                    </a:cubicBezTo>
                    <a:cubicBezTo>
                      <a:pt x="21592" y="16529"/>
                      <a:pt x="21593" y="16531"/>
                      <a:pt x="21593" y="16531"/>
                    </a:cubicBezTo>
                    <a:cubicBezTo>
                      <a:pt x="21593" y="16531"/>
                      <a:pt x="17444" y="17785"/>
                      <a:pt x="15649" y="16745"/>
                    </a:cubicBezTo>
                    <a:cubicBezTo>
                      <a:pt x="14292" y="15958"/>
                      <a:pt x="13682" y="14654"/>
                      <a:pt x="13824" y="13387"/>
                    </a:cubicBezTo>
                    <a:cubicBezTo>
                      <a:pt x="13475" y="13392"/>
                      <a:pt x="12782" y="13278"/>
                      <a:pt x="11970" y="13046"/>
                    </a:cubicBezTo>
                    <a:lnTo>
                      <a:pt x="9286" y="18101"/>
                    </a:lnTo>
                    <a:lnTo>
                      <a:pt x="5188" y="15725"/>
                    </a:lnTo>
                    <a:lnTo>
                      <a:pt x="7746" y="10909"/>
                    </a:lnTo>
                    <a:cubicBezTo>
                      <a:pt x="5611" y="9358"/>
                      <a:pt x="2500" y="6818"/>
                      <a:pt x="1282" y="5700"/>
                    </a:cubicBezTo>
                    <a:cubicBezTo>
                      <a:pt x="139" y="4651"/>
                      <a:pt x="14" y="4208"/>
                      <a:pt x="8" y="4074"/>
                    </a:cubicBezTo>
                    <a:cubicBezTo>
                      <a:pt x="-5" y="4066"/>
                      <a:pt x="-1" y="4060"/>
                      <a:pt x="9" y="4052"/>
                    </a:cubicBezTo>
                    <a:cubicBezTo>
                      <a:pt x="10" y="4035"/>
                      <a:pt x="13" y="4026"/>
                      <a:pt x="13" y="4026"/>
                    </a:cubicBezTo>
                    <a:cubicBezTo>
                      <a:pt x="143" y="3970"/>
                      <a:pt x="568" y="3846"/>
                      <a:pt x="2025" y="4303"/>
                    </a:cubicBezTo>
                    <a:cubicBezTo>
                      <a:pt x="3577" y="4790"/>
                      <a:pt x="7287" y="6203"/>
                      <a:pt x="9677" y="7273"/>
                    </a:cubicBezTo>
                    <a:lnTo>
                      <a:pt x="11818" y="3240"/>
                    </a:lnTo>
                    <a:lnTo>
                      <a:pt x="15917" y="5613"/>
                    </a:lnTo>
                    <a:cubicBezTo>
                      <a:pt x="15917" y="5613"/>
                      <a:pt x="13648" y="9886"/>
                      <a:pt x="13648" y="9886"/>
                    </a:cubicBezTo>
                    <a:close/>
                    <a:moveTo>
                      <a:pt x="12197" y="2525"/>
                    </a:moveTo>
                    <a:lnTo>
                      <a:pt x="13538" y="0"/>
                    </a:lnTo>
                    <a:lnTo>
                      <a:pt x="17637" y="2372"/>
                    </a:lnTo>
                    <a:lnTo>
                      <a:pt x="16296" y="4898"/>
                    </a:lnTo>
                    <a:cubicBezTo>
                      <a:pt x="16296" y="4898"/>
                      <a:pt x="12197" y="2525"/>
                      <a:pt x="12197" y="2525"/>
                    </a:cubicBezTo>
                    <a:close/>
                  </a:path>
                </a:pathLst>
              </a:custGeom>
              <a:solidFill>
                <a:srgbClr val="B9B9B9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70" name="î$ļïḋê">
                <a:extLst>
                  <a:ext uri="{FF2B5EF4-FFF2-40B4-BE49-F238E27FC236}">
                    <a16:creationId xmlns:a16="http://schemas.microsoft.com/office/drawing/2014/main" id="{336475C1-CDF3-46C2-B157-CE20A30D07D9}"/>
                  </a:ext>
                </a:extLst>
              </p:cNvPr>
              <p:cNvSpPr/>
              <p:nvPr/>
            </p:nvSpPr>
            <p:spPr>
              <a:xfrm>
                <a:off x="5008758" y="3088025"/>
                <a:ext cx="296292" cy="2904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991" h="21600" extrusionOk="0">
                    <a:moveTo>
                      <a:pt x="0" y="6005"/>
                    </a:moveTo>
                    <a:lnTo>
                      <a:pt x="2577" y="11807"/>
                    </a:lnTo>
                    <a:cubicBezTo>
                      <a:pt x="2577" y="11807"/>
                      <a:pt x="3706" y="12286"/>
                      <a:pt x="4255" y="11343"/>
                    </a:cubicBezTo>
                    <a:cubicBezTo>
                      <a:pt x="4860" y="10297"/>
                      <a:pt x="7052" y="9212"/>
                      <a:pt x="8001" y="11472"/>
                    </a:cubicBezTo>
                    <a:cubicBezTo>
                      <a:pt x="8949" y="13731"/>
                      <a:pt x="7204" y="14700"/>
                      <a:pt x="5987" y="14655"/>
                    </a:cubicBezTo>
                    <a:cubicBezTo>
                      <a:pt x="4886" y="14615"/>
                      <a:pt x="4270" y="15618"/>
                      <a:pt x="4270" y="15618"/>
                    </a:cubicBezTo>
                    <a:lnTo>
                      <a:pt x="6927" y="21600"/>
                    </a:lnTo>
                    <a:lnTo>
                      <a:pt x="11852" y="19189"/>
                    </a:lnTo>
                    <a:cubicBezTo>
                      <a:pt x="11852" y="19189"/>
                      <a:pt x="11984" y="18276"/>
                      <a:pt x="11207" y="17738"/>
                    </a:cubicBezTo>
                    <a:cubicBezTo>
                      <a:pt x="10263" y="17087"/>
                      <a:pt x="9280" y="15038"/>
                      <a:pt x="11605" y="13899"/>
                    </a:cubicBezTo>
                    <a:cubicBezTo>
                      <a:pt x="13931" y="12761"/>
                      <a:pt x="14808" y="14792"/>
                      <a:pt x="14617" y="16180"/>
                    </a:cubicBezTo>
                    <a:cubicBezTo>
                      <a:pt x="14474" y="17220"/>
                      <a:pt x="15221" y="17540"/>
                      <a:pt x="15221" y="17540"/>
                    </a:cubicBezTo>
                    <a:lnTo>
                      <a:pt x="19368" y="15510"/>
                    </a:lnTo>
                    <a:cubicBezTo>
                      <a:pt x="19368" y="15510"/>
                      <a:pt x="17338" y="11290"/>
                      <a:pt x="17019" y="10076"/>
                    </a:cubicBezTo>
                    <a:cubicBezTo>
                      <a:pt x="16676" y="8775"/>
                      <a:pt x="18369" y="8955"/>
                      <a:pt x="18673" y="8964"/>
                    </a:cubicBezTo>
                    <a:cubicBezTo>
                      <a:pt x="20424" y="9020"/>
                      <a:pt x="21600" y="7510"/>
                      <a:pt x="20656" y="5385"/>
                    </a:cubicBezTo>
                    <a:cubicBezTo>
                      <a:pt x="19712" y="3260"/>
                      <a:pt x="17321" y="3778"/>
                      <a:pt x="16643" y="5120"/>
                    </a:cubicBezTo>
                    <a:cubicBezTo>
                      <a:pt x="16139" y="6117"/>
                      <a:pt x="15546" y="6529"/>
                      <a:pt x="15164" y="5995"/>
                    </a:cubicBezTo>
                    <a:cubicBezTo>
                      <a:pt x="14272" y="4748"/>
                      <a:pt x="12268" y="0"/>
                      <a:pt x="12268" y="0"/>
                    </a:cubicBezTo>
                    <a:lnTo>
                      <a:pt x="8380" y="1903"/>
                    </a:lnTo>
                    <a:cubicBezTo>
                      <a:pt x="8380" y="1903"/>
                      <a:pt x="8041" y="3203"/>
                      <a:pt x="8973" y="3711"/>
                    </a:cubicBezTo>
                    <a:cubicBezTo>
                      <a:pt x="10375" y="4474"/>
                      <a:pt x="10679" y="6519"/>
                      <a:pt x="8834" y="7423"/>
                    </a:cubicBezTo>
                    <a:cubicBezTo>
                      <a:pt x="6988" y="8326"/>
                      <a:pt x="5715" y="6969"/>
                      <a:pt x="5997" y="5295"/>
                    </a:cubicBezTo>
                    <a:cubicBezTo>
                      <a:pt x="6154" y="4357"/>
                      <a:pt x="5083" y="3527"/>
                      <a:pt x="5083" y="3527"/>
                    </a:cubicBezTo>
                    <a:cubicBezTo>
                      <a:pt x="5083" y="3527"/>
                      <a:pt x="0" y="6005"/>
                      <a:pt x="0" y="6005"/>
                    </a:cubicBezTo>
                    <a:close/>
                  </a:path>
                </a:pathLst>
              </a:custGeom>
              <a:solidFill>
                <a:srgbClr val="B9B9B9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71" name="îślíḑê">
                <a:extLst>
                  <a:ext uri="{FF2B5EF4-FFF2-40B4-BE49-F238E27FC236}">
                    <a16:creationId xmlns:a16="http://schemas.microsoft.com/office/drawing/2014/main" id="{82DBB8E1-975D-4CCA-9E85-979D1EF83D2C}"/>
                  </a:ext>
                </a:extLst>
              </p:cNvPr>
              <p:cNvSpPr/>
              <p:nvPr/>
            </p:nvSpPr>
            <p:spPr>
              <a:xfrm>
                <a:off x="6798848" y="1089165"/>
                <a:ext cx="238802" cy="25555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372" h="21028" extrusionOk="0">
                    <a:moveTo>
                      <a:pt x="11134" y="0"/>
                    </a:moveTo>
                    <a:cubicBezTo>
                      <a:pt x="10473" y="291"/>
                      <a:pt x="9829" y="670"/>
                      <a:pt x="9218" y="1133"/>
                    </a:cubicBezTo>
                    <a:cubicBezTo>
                      <a:pt x="8205" y="1900"/>
                      <a:pt x="7241" y="3000"/>
                      <a:pt x="7232" y="4263"/>
                    </a:cubicBezTo>
                    <a:cubicBezTo>
                      <a:pt x="7232" y="4376"/>
                      <a:pt x="7251" y="4474"/>
                      <a:pt x="7265" y="4578"/>
                    </a:cubicBezTo>
                    <a:lnTo>
                      <a:pt x="5151" y="2019"/>
                    </a:lnTo>
                    <a:cubicBezTo>
                      <a:pt x="5136" y="2030"/>
                      <a:pt x="5118" y="2042"/>
                      <a:pt x="5102" y="2053"/>
                    </a:cubicBezTo>
                    <a:cubicBezTo>
                      <a:pt x="5027" y="2106"/>
                      <a:pt x="4955" y="2159"/>
                      <a:pt x="4880" y="2213"/>
                    </a:cubicBezTo>
                    <a:lnTo>
                      <a:pt x="7423" y="5900"/>
                    </a:lnTo>
                    <a:cubicBezTo>
                      <a:pt x="4977" y="5414"/>
                      <a:pt x="2486" y="6475"/>
                      <a:pt x="1082" y="8857"/>
                    </a:cubicBezTo>
                    <a:cubicBezTo>
                      <a:pt x="-1074" y="12513"/>
                      <a:pt x="95" y="17729"/>
                      <a:pt x="3688" y="19976"/>
                    </a:cubicBezTo>
                    <a:cubicBezTo>
                      <a:pt x="6286" y="21600"/>
                      <a:pt x="9522" y="21245"/>
                      <a:pt x="12057" y="19586"/>
                    </a:cubicBezTo>
                    <a:cubicBezTo>
                      <a:pt x="14335" y="19918"/>
                      <a:pt x="16643" y="19169"/>
                      <a:pt x="18072" y="17172"/>
                    </a:cubicBezTo>
                    <a:cubicBezTo>
                      <a:pt x="20526" y="13741"/>
                      <a:pt x="19342" y="8581"/>
                      <a:pt x="15911" y="5901"/>
                    </a:cubicBezTo>
                    <a:cubicBezTo>
                      <a:pt x="14980" y="5173"/>
                      <a:pt x="13948" y="4703"/>
                      <a:pt x="12864" y="4562"/>
                    </a:cubicBezTo>
                    <a:cubicBezTo>
                      <a:pt x="12076" y="4459"/>
                      <a:pt x="11291" y="4541"/>
                      <a:pt x="10539" y="4763"/>
                    </a:cubicBezTo>
                    <a:cubicBezTo>
                      <a:pt x="10955" y="4092"/>
                      <a:pt x="11179" y="3259"/>
                      <a:pt x="11250" y="2443"/>
                    </a:cubicBezTo>
                    <a:cubicBezTo>
                      <a:pt x="11324" y="1599"/>
                      <a:pt x="11285" y="776"/>
                      <a:pt x="11134" y="0"/>
                    </a:cubicBezTo>
                    <a:close/>
                  </a:path>
                </a:pathLst>
              </a:custGeom>
              <a:solidFill>
                <a:srgbClr val="B9B9B9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72" name="iṣḷíḓe">
                <a:extLst>
                  <a:ext uri="{FF2B5EF4-FFF2-40B4-BE49-F238E27FC236}">
                    <a16:creationId xmlns:a16="http://schemas.microsoft.com/office/drawing/2014/main" id="{290835D2-9F7C-4516-9B13-745C56EF39DE}"/>
                  </a:ext>
                </a:extLst>
              </p:cNvPr>
              <p:cNvSpPr/>
              <p:nvPr/>
            </p:nvSpPr>
            <p:spPr>
              <a:xfrm>
                <a:off x="6137219" y="1767402"/>
                <a:ext cx="242586" cy="22581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184" h="21600" extrusionOk="0">
                    <a:moveTo>
                      <a:pt x="0" y="3459"/>
                    </a:moveTo>
                    <a:lnTo>
                      <a:pt x="1422" y="10208"/>
                    </a:lnTo>
                    <a:cubicBezTo>
                      <a:pt x="1422" y="10208"/>
                      <a:pt x="2469" y="10982"/>
                      <a:pt x="3219" y="10113"/>
                    </a:cubicBezTo>
                    <a:cubicBezTo>
                      <a:pt x="4049" y="9149"/>
                      <a:pt x="6494" y="8518"/>
                      <a:pt x="6992" y="11134"/>
                    </a:cubicBezTo>
                    <a:cubicBezTo>
                      <a:pt x="7491" y="13750"/>
                      <a:pt x="5522" y="14362"/>
                      <a:pt x="4296" y="14027"/>
                    </a:cubicBezTo>
                    <a:cubicBezTo>
                      <a:pt x="3187" y="13725"/>
                      <a:pt x="2357" y="14641"/>
                      <a:pt x="2357" y="14641"/>
                    </a:cubicBezTo>
                    <a:lnTo>
                      <a:pt x="3823" y="21600"/>
                    </a:lnTo>
                    <a:lnTo>
                      <a:pt x="9313" y="20212"/>
                    </a:lnTo>
                    <a:cubicBezTo>
                      <a:pt x="9313" y="20212"/>
                      <a:pt x="9635" y="19276"/>
                      <a:pt x="8958" y="18523"/>
                    </a:cubicBezTo>
                    <a:cubicBezTo>
                      <a:pt x="8134" y="17611"/>
                      <a:pt x="7558" y="15210"/>
                      <a:pt x="10150" y="14555"/>
                    </a:cubicBezTo>
                    <a:cubicBezTo>
                      <a:pt x="12743" y="13899"/>
                      <a:pt x="13216" y="16255"/>
                      <a:pt x="12736" y="17679"/>
                    </a:cubicBezTo>
                    <a:cubicBezTo>
                      <a:pt x="12378" y="18747"/>
                      <a:pt x="13070" y="19262"/>
                      <a:pt x="13070" y="19262"/>
                    </a:cubicBezTo>
                    <a:lnTo>
                      <a:pt x="17693" y="18092"/>
                    </a:lnTo>
                    <a:cubicBezTo>
                      <a:pt x="17693" y="18092"/>
                      <a:pt x="16501" y="13146"/>
                      <a:pt x="16426" y="11786"/>
                    </a:cubicBezTo>
                    <a:cubicBezTo>
                      <a:pt x="16346" y="10328"/>
                      <a:pt x="18026" y="10919"/>
                      <a:pt x="18332" y="11000"/>
                    </a:cubicBezTo>
                    <a:cubicBezTo>
                      <a:pt x="20097" y="11473"/>
                      <a:pt x="21600" y="10153"/>
                      <a:pt x="21079" y="7680"/>
                    </a:cubicBezTo>
                    <a:cubicBezTo>
                      <a:pt x="20558" y="5208"/>
                      <a:pt x="18027" y="5192"/>
                      <a:pt x="17063" y="6452"/>
                    </a:cubicBezTo>
                    <a:cubicBezTo>
                      <a:pt x="16347" y="7388"/>
                      <a:pt x="15661" y="7684"/>
                      <a:pt x="15383" y="7029"/>
                    </a:cubicBezTo>
                    <a:cubicBezTo>
                      <a:pt x="14735" y="5498"/>
                      <a:pt x="13677" y="0"/>
                      <a:pt x="13677" y="0"/>
                    </a:cubicBezTo>
                    <a:lnTo>
                      <a:pt x="9343" y="1096"/>
                    </a:lnTo>
                    <a:cubicBezTo>
                      <a:pt x="9343" y="1096"/>
                      <a:pt x="8732" y="2392"/>
                      <a:pt x="9572" y="3149"/>
                    </a:cubicBezTo>
                    <a:cubicBezTo>
                      <a:pt x="10838" y="4289"/>
                      <a:pt x="10727" y="6525"/>
                      <a:pt x="8669" y="7045"/>
                    </a:cubicBezTo>
                    <a:cubicBezTo>
                      <a:pt x="6612" y="7566"/>
                      <a:pt x="5599" y="5828"/>
                      <a:pt x="6228" y="4123"/>
                    </a:cubicBezTo>
                    <a:cubicBezTo>
                      <a:pt x="6581" y="3168"/>
                      <a:pt x="5664" y="2036"/>
                      <a:pt x="5664" y="2036"/>
                    </a:cubicBezTo>
                    <a:cubicBezTo>
                      <a:pt x="5664" y="2036"/>
                      <a:pt x="0" y="3459"/>
                      <a:pt x="0" y="3459"/>
                    </a:cubicBezTo>
                    <a:close/>
                  </a:path>
                </a:pathLst>
              </a:custGeom>
              <a:solidFill>
                <a:srgbClr val="3197E0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73" name="ïSľïḓè">
                <a:extLst>
                  <a:ext uri="{FF2B5EF4-FFF2-40B4-BE49-F238E27FC236}">
                    <a16:creationId xmlns:a16="http://schemas.microsoft.com/office/drawing/2014/main" id="{7026642D-8349-4CB1-8C78-E184CF1E15D2}"/>
                  </a:ext>
                </a:extLst>
              </p:cNvPr>
              <p:cNvSpPr/>
              <p:nvPr/>
            </p:nvSpPr>
            <p:spPr>
              <a:xfrm>
                <a:off x="8065406" y="2125138"/>
                <a:ext cx="192944" cy="20648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372" h="21028" extrusionOk="0">
                    <a:moveTo>
                      <a:pt x="11134" y="0"/>
                    </a:moveTo>
                    <a:cubicBezTo>
                      <a:pt x="10473" y="291"/>
                      <a:pt x="9829" y="670"/>
                      <a:pt x="9218" y="1133"/>
                    </a:cubicBezTo>
                    <a:cubicBezTo>
                      <a:pt x="8205" y="1900"/>
                      <a:pt x="7241" y="3000"/>
                      <a:pt x="7232" y="4263"/>
                    </a:cubicBezTo>
                    <a:cubicBezTo>
                      <a:pt x="7232" y="4376"/>
                      <a:pt x="7251" y="4474"/>
                      <a:pt x="7265" y="4578"/>
                    </a:cubicBezTo>
                    <a:lnTo>
                      <a:pt x="5151" y="2019"/>
                    </a:lnTo>
                    <a:cubicBezTo>
                      <a:pt x="5136" y="2030"/>
                      <a:pt x="5118" y="2042"/>
                      <a:pt x="5102" y="2053"/>
                    </a:cubicBezTo>
                    <a:cubicBezTo>
                      <a:pt x="5027" y="2106"/>
                      <a:pt x="4955" y="2159"/>
                      <a:pt x="4880" y="2213"/>
                    </a:cubicBezTo>
                    <a:lnTo>
                      <a:pt x="7423" y="5900"/>
                    </a:lnTo>
                    <a:cubicBezTo>
                      <a:pt x="4977" y="5414"/>
                      <a:pt x="2486" y="6475"/>
                      <a:pt x="1082" y="8857"/>
                    </a:cubicBezTo>
                    <a:cubicBezTo>
                      <a:pt x="-1074" y="12513"/>
                      <a:pt x="95" y="17729"/>
                      <a:pt x="3688" y="19976"/>
                    </a:cubicBezTo>
                    <a:cubicBezTo>
                      <a:pt x="6286" y="21600"/>
                      <a:pt x="9522" y="21245"/>
                      <a:pt x="12057" y="19586"/>
                    </a:cubicBezTo>
                    <a:cubicBezTo>
                      <a:pt x="14335" y="19918"/>
                      <a:pt x="16643" y="19169"/>
                      <a:pt x="18072" y="17172"/>
                    </a:cubicBezTo>
                    <a:cubicBezTo>
                      <a:pt x="20526" y="13741"/>
                      <a:pt x="19342" y="8581"/>
                      <a:pt x="15911" y="5901"/>
                    </a:cubicBezTo>
                    <a:cubicBezTo>
                      <a:pt x="14980" y="5173"/>
                      <a:pt x="13948" y="4703"/>
                      <a:pt x="12864" y="4562"/>
                    </a:cubicBezTo>
                    <a:cubicBezTo>
                      <a:pt x="12076" y="4459"/>
                      <a:pt x="11291" y="4541"/>
                      <a:pt x="10539" y="4763"/>
                    </a:cubicBezTo>
                    <a:cubicBezTo>
                      <a:pt x="10955" y="4092"/>
                      <a:pt x="11179" y="3259"/>
                      <a:pt x="11250" y="2443"/>
                    </a:cubicBezTo>
                    <a:cubicBezTo>
                      <a:pt x="11324" y="1599"/>
                      <a:pt x="11285" y="776"/>
                      <a:pt x="11134" y="0"/>
                    </a:cubicBezTo>
                    <a:close/>
                  </a:path>
                </a:pathLst>
              </a:custGeom>
              <a:solidFill>
                <a:srgbClr val="B9B9B9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74" name="îṧľíḑe">
                <a:extLst>
                  <a:ext uri="{FF2B5EF4-FFF2-40B4-BE49-F238E27FC236}">
                    <a16:creationId xmlns:a16="http://schemas.microsoft.com/office/drawing/2014/main" id="{46920DE5-949D-411D-A547-CF06B81554AE}"/>
                  </a:ext>
                </a:extLst>
              </p:cNvPr>
              <p:cNvSpPr/>
              <p:nvPr/>
            </p:nvSpPr>
            <p:spPr>
              <a:xfrm>
                <a:off x="4119446" y="2191116"/>
                <a:ext cx="522071" cy="34154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900" y="15429"/>
                    </a:moveTo>
                    <a:lnTo>
                      <a:pt x="2700" y="15429"/>
                    </a:lnTo>
                    <a:lnTo>
                      <a:pt x="2700" y="2057"/>
                    </a:lnTo>
                    <a:lnTo>
                      <a:pt x="18900" y="2057"/>
                    </a:lnTo>
                    <a:cubicBezTo>
                      <a:pt x="18900" y="2057"/>
                      <a:pt x="18900" y="15429"/>
                      <a:pt x="18900" y="15429"/>
                    </a:cubicBezTo>
                    <a:close/>
                    <a:moveTo>
                      <a:pt x="18900" y="0"/>
                    </a:moveTo>
                    <a:lnTo>
                      <a:pt x="2700" y="0"/>
                    </a:lnTo>
                    <a:cubicBezTo>
                      <a:pt x="1954" y="0"/>
                      <a:pt x="1350" y="922"/>
                      <a:pt x="1350" y="2057"/>
                    </a:cubicBezTo>
                    <a:cubicBezTo>
                      <a:pt x="1350" y="2057"/>
                      <a:pt x="1350" y="17486"/>
                      <a:pt x="1364" y="17486"/>
                    </a:cubicBezTo>
                    <a:lnTo>
                      <a:pt x="20235" y="17486"/>
                    </a:lnTo>
                    <a:cubicBezTo>
                      <a:pt x="20250" y="17486"/>
                      <a:pt x="20250" y="2057"/>
                      <a:pt x="20250" y="2057"/>
                    </a:cubicBezTo>
                    <a:cubicBezTo>
                      <a:pt x="20250" y="922"/>
                      <a:pt x="19646" y="0"/>
                      <a:pt x="18900" y="0"/>
                    </a:cubicBezTo>
                    <a:close/>
                    <a:moveTo>
                      <a:pt x="20250" y="21600"/>
                    </a:moveTo>
                    <a:lnTo>
                      <a:pt x="1350" y="21600"/>
                    </a:lnTo>
                    <a:cubicBezTo>
                      <a:pt x="604" y="21600"/>
                      <a:pt x="0" y="20679"/>
                      <a:pt x="0" y="19543"/>
                    </a:cubicBezTo>
                    <a:lnTo>
                      <a:pt x="0" y="18514"/>
                    </a:lnTo>
                    <a:lnTo>
                      <a:pt x="8775" y="18514"/>
                    </a:lnTo>
                    <a:lnTo>
                      <a:pt x="8775" y="19543"/>
                    </a:lnTo>
                    <a:lnTo>
                      <a:pt x="12825" y="19543"/>
                    </a:lnTo>
                    <a:lnTo>
                      <a:pt x="12825" y="18514"/>
                    </a:lnTo>
                    <a:lnTo>
                      <a:pt x="21600" y="18514"/>
                    </a:lnTo>
                    <a:lnTo>
                      <a:pt x="21600" y="19543"/>
                    </a:lnTo>
                    <a:cubicBezTo>
                      <a:pt x="21600" y="20679"/>
                      <a:pt x="20995" y="21600"/>
                      <a:pt x="20250" y="21600"/>
                    </a:cubicBezTo>
                    <a:cubicBezTo>
                      <a:pt x="20250" y="21600"/>
                      <a:pt x="20250" y="21600"/>
                      <a:pt x="20250" y="21600"/>
                    </a:cubicBezTo>
                    <a:close/>
                  </a:path>
                </a:pathLst>
              </a:custGeom>
              <a:solidFill>
                <a:srgbClr val="B9B9B9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75" name="ísḻíḓé">
                <a:extLst>
                  <a:ext uri="{FF2B5EF4-FFF2-40B4-BE49-F238E27FC236}">
                    <a16:creationId xmlns:a16="http://schemas.microsoft.com/office/drawing/2014/main" id="{B9A83BB2-21EB-4D7C-9458-1B61D0EBE969}"/>
                  </a:ext>
                </a:extLst>
              </p:cNvPr>
              <p:cNvSpPr/>
              <p:nvPr/>
            </p:nvSpPr>
            <p:spPr>
              <a:xfrm>
                <a:off x="4937505" y="2375583"/>
                <a:ext cx="418847" cy="43779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5147" y="16723"/>
                    </a:moveTo>
                    <a:lnTo>
                      <a:pt x="0" y="16809"/>
                    </a:lnTo>
                    <a:lnTo>
                      <a:pt x="2774" y="12622"/>
                    </a:lnTo>
                    <a:cubicBezTo>
                      <a:pt x="2774" y="12622"/>
                      <a:pt x="5147" y="16723"/>
                      <a:pt x="5147" y="16723"/>
                    </a:cubicBezTo>
                    <a:close/>
                    <a:moveTo>
                      <a:pt x="14076" y="11989"/>
                    </a:moveTo>
                    <a:cubicBezTo>
                      <a:pt x="14302" y="12788"/>
                      <a:pt x="14417" y="13471"/>
                      <a:pt x="14416" y="13825"/>
                    </a:cubicBezTo>
                    <a:cubicBezTo>
                      <a:pt x="15694" y="13667"/>
                      <a:pt x="17017" y="14276"/>
                      <a:pt x="17811" y="15648"/>
                    </a:cubicBezTo>
                    <a:cubicBezTo>
                      <a:pt x="18851" y="17445"/>
                      <a:pt x="17597" y="21598"/>
                      <a:pt x="17597" y="21598"/>
                    </a:cubicBezTo>
                    <a:cubicBezTo>
                      <a:pt x="17597" y="21598"/>
                      <a:pt x="17595" y="21596"/>
                      <a:pt x="17592" y="21593"/>
                    </a:cubicBezTo>
                    <a:cubicBezTo>
                      <a:pt x="17594" y="21598"/>
                      <a:pt x="17594" y="21600"/>
                      <a:pt x="17594" y="21600"/>
                    </a:cubicBezTo>
                    <a:cubicBezTo>
                      <a:pt x="17594" y="21600"/>
                      <a:pt x="13250" y="20419"/>
                      <a:pt x="12210" y="18622"/>
                    </a:cubicBezTo>
                    <a:cubicBezTo>
                      <a:pt x="11424" y="17264"/>
                      <a:pt x="11576" y="15881"/>
                      <a:pt x="12373" y="14927"/>
                    </a:cubicBezTo>
                    <a:cubicBezTo>
                      <a:pt x="12061" y="14746"/>
                      <a:pt x="11508" y="14286"/>
                      <a:pt x="10910" y="13667"/>
                    </a:cubicBezTo>
                    <a:lnTo>
                      <a:pt x="5848" y="16352"/>
                    </a:lnTo>
                    <a:lnTo>
                      <a:pt x="3475" y="12249"/>
                    </a:lnTo>
                    <a:lnTo>
                      <a:pt x="8299" y="9692"/>
                    </a:lnTo>
                    <a:cubicBezTo>
                      <a:pt x="7229" y="7299"/>
                      <a:pt x="5819" y="3586"/>
                      <a:pt x="5332" y="2032"/>
                    </a:cubicBezTo>
                    <a:cubicBezTo>
                      <a:pt x="4875" y="574"/>
                      <a:pt x="5000" y="148"/>
                      <a:pt x="5066" y="36"/>
                    </a:cubicBezTo>
                    <a:cubicBezTo>
                      <a:pt x="5058" y="23"/>
                      <a:pt x="5065" y="20"/>
                      <a:pt x="5078" y="19"/>
                    </a:cubicBezTo>
                    <a:cubicBezTo>
                      <a:pt x="5088" y="6"/>
                      <a:pt x="5095" y="0"/>
                      <a:pt x="5095" y="0"/>
                    </a:cubicBezTo>
                    <a:cubicBezTo>
                      <a:pt x="5240" y="24"/>
                      <a:pt x="5683" y="148"/>
                      <a:pt x="6732" y="1292"/>
                    </a:cubicBezTo>
                    <a:cubicBezTo>
                      <a:pt x="7850" y="2510"/>
                      <a:pt x="10390" y="5624"/>
                      <a:pt x="11941" y="7761"/>
                    </a:cubicBezTo>
                    <a:lnTo>
                      <a:pt x="15980" y="5619"/>
                    </a:lnTo>
                    <a:lnTo>
                      <a:pt x="18355" y="9720"/>
                    </a:lnTo>
                    <a:cubicBezTo>
                      <a:pt x="18355" y="9720"/>
                      <a:pt x="14076" y="11989"/>
                      <a:pt x="14076" y="11989"/>
                    </a:cubicBezTo>
                    <a:close/>
                    <a:moveTo>
                      <a:pt x="16695" y="5238"/>
                    </a:moveTo>
                    <a:lnTo>
                      <a:pt x="19224" y="3898"/>
                    </a:lnTo>
                    <a:lnTo>
                      <a:pt x="21600" y="7999"/>
                    </a:lnTo>
                    <a:lnTo>
                      <a:pt x="19071" y="9339"/>
                    </a:lnTo>
                    <a:cubicBezTo>
                      <a:pt x="19071" y="9339"/>
                      <a:pt x="16695" y="5238"/>
                      <a:pt x="16695" y="5238"/>
                    </a:cubicBezTo>
                    <a:close/>
                  </a:path>
                </a:pathLst>
              </a:custGeom>
              <a:solidFill>
                <a:srgbClr val="B9B9B9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76" name="îṩḷídé">
                <a:extLst>
                  <a:ext uri="{FF2B5EF4-FFF2-40B4-BE49-F238E27FC236}">
                    <a16:creationId xmlns:a16="http://schemas.microsoft.com/office/drawing/2014/main" id="{A88C1646-F29A-4FD0-BB93-71E8A134C2BE}"/>
                  </a:ext>
                </a:extLst>
              </p:cNvPr>
              <p:cNvSpPr/>
              <p:nvPr/>
            </p:nvSpPr>
            <p:spPr>
              <a:xfrm>
                <a:off x="8238170" y="2473937"/>
                <a:ext cx="286286" cy="4544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15" h="21600" extrusionOk="0">
                    <a:moveTo>
                      <a:pt x="0" y="938"/>
                    </a:moveTo>
                    <a:lnTo>
                      <a:pt x="6284" y="11455"/>
                    </a:lnTo>
                    <a:lnTo>
                      <a:pt x="10032" y="10516"/>
                    </a:lnTo>
                    <a:lnTo>
                      <a:pt x="6771" y="5067"/>
                    </a:lnTo>
                    <a:cubicBezTo>
                      <a:pt x="7276" y="5103"/>
                      <a:pt x="7799" y="5064"/>
                      <a:pt x="8290" y="4918"/>
                    </a:cubicBezTo>
                    <a:cubicBezTo>
                      <a:pt x="9265" y="4628"/>
                      <a:pt x="9902" y="4019"/>
                      <a:pt x="10109" y="3335"/>
                    </a:cubicBezTo>
                    <a:cubicBezTo>
                      <a:pt x="10127" y="3275"/>
                      <a:pt x="10142" y="3214"/>
                      <a:pt x="10154" y="3153"/>
                    </a:cubicBezTo>
                    <a:cubicBezTo>
                      <a:pt x="11859" y="3250"/>
                      <a:pt x="13418" y="3571"/>
                      <a:pt x="14738" y="4133"/>
                    </a:cubicBezTo>
                    <a:cubicBezTo>
                      <a:pt x="16916" y="5061"/>
                      <a:pt x="18325" y="6560"/>
                      <a:pt x="18814" y="8470"/>
                    </a:cubicBezTo>
                    <a:cubicBezTo>
                      <a:pt x="19575" y="11446"/>
                      <a:pt x="17428" y="14404"/>
                      <a:pt x="13562" y="15911"/>
                    </a:cubicBezTo>
                    <a:lnTo>
                      <a:pt x="12515" y="14314"/>
                    </a:lnTo>
                    <a:lnTo>
                      <a:pt x="15137" y="13594"/>
                    </a:lnTo>
                    <a:lnTo>
                      <a:pt x="14615" y="12797"/>
                    </a:lnTo>
                    <a:lnTo>
                      <a:pt x="5054" y="15424"/>
                    </a:lnTo>
                    <a:lnTo>
                      <a:pt x="5577" y="16221"/>
                    </a:lnTo>
                    <a:lnTo>
                      <a:pt x="8203" y="15499"/>
                    </a:lnTo>
                    <a:lnTo>
                      <a:pt x="9904" y="18094"/>
                    </a:lnTo>
                    <a:lnTo>
                      <a:pt x="4408" y="19605"/>
                    </a:lnTo>
                    <a:lnTo>
                      <a:pt x="5716" y="21600"/>
                    </a:lnTo>
                    <a:lnTo>
                      <a:pt x="21015" y="17395"/>
                    </a:lnTo>
                    <a:lnTo>
                      <a:pt x="19707" y="15399"/>
                    </a:lnTo>
                    <a:lnTo>
                      <a:pt x="15876" y="16453"/>
                    </a:lnTo>
                    <a:cubicBezTo>
                      <a:pt x="19603" y="14559"/>
                      <a:pt x="21600" y="11416"/>
                      <a:pt x="20792" y="8258"/>
                    </a:cubicBezTo>
                    <a:cubicBezTo>
                      <a:pt x="20210" y="5981"/>
                      <a:pt x="18497" y="4180"/>
                      <a:pt x="15839" y="3048"/>
                    </a:cubicBezTo>
                    <a:cubicBezTo>
                      <a:pt x="14076" y="2297"/>
                      <a:pt x="11998" y="1893"/>
                      <a:pt x="9725" y="1829"/>
                    </a:cubicBezTo>
                    <a:cubicBezTo>
                      <a:pt x="8880" y="999"/>
                      <a:pt x="7217" y="649"/>
                      <a:pt x="5755" y="1051"/>
                    </a:cubicBezTo>
                    <a:cubicBezTo>
                      <a:pt x="5329" y="1168"/>
                      <a:pt x="4967" y="1337"/>
                      <a:pt x="4668" y="1543"/>
                    </a:cubicBezTo>
                    <a:lnTo>
                      <a:pt x="3742" y="0"/>
                    </a:lnTo>
                    <a:lnTo>
                      <a:pt x="0" y="938"/>
                    </a:lnTo>
                    <a:close/>
                    <a:moveTo>
                      <a:pt x="6539" y="2246"/>
                    </a:moveTo>
                    <a:cubicBezTo>
                      <a:pt x="7096" y="2088"/>
                      <a:pt x="7748" y="2205"/>
                      <a:pt x="8082" y="2533"/>
                    </a:cubicBezTo>
                    <a:cubicBezTo>
                      <a:pt x="8426" y="2872"/>
                      <a:pt x="8318" y="3324"/>
                      <a:pt x="7835" y="3581"/>
                    </a:cubicBezTo>
                    <a:cubicBezTo>
                      <a:pt x="7738" y="3636"/>
                      <a:pt x="7630" y="3685"/>
                      <a:pt x="7504" y="3719"/>
                    </a:cubicBezTo>
                    <a:cubicBezTo>
                      <a:pt x="6877" y="3892"/>
                      <a:pt x="6149" y="3701"/>
                      <a:pt x="5884" y="3295"/>
                    </a:cubicBezTo>
                    <a:cubicBezTo>
                      <a:pt x="5620" y="2890"/>
                      <a:pt x="5916" y="2423"/>
                      <a:pt x="6539" y="2246"/>
                    </a:cubicBezTo>
                    <a:close/>
                  </a:path>
                </a:pathLst>
              </a:custGeom>
              <a:solidFill>
                <a:srgbClr val="B9B9B9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77" name="iśľïḑè">
                <a:extLst>
                  <a:ext uri="{FF2B5EF4-FFF2-40B4-BE49-F238E27FC236}">
                    <a16:creationId xmlns:a16="http://schemas.microsoft.com/office/drawing/2014/main" id="{0D31E3EA-7281-4EF3-B190-369869DCBAA0}"/>
                  </a:ext>
                </a:extLst>
              </p:cNvPr>
              <p:cNvSpPr/>
              <p:nvPr/>
            </p:nvSpPr>
            <p:spPr>
              <a:xfrm>
                <a:off x="7233997" y="1299449"/>
                <a:ext cx="344058" cy="2438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7954" y="0"/>
                    </a:moveTo>
                    <a:lnTo>
                      <a:pt x="149" y="12597"/>
                    </a:lnTo>
                    <a:lnTo>
                      <a:pt x="0" y="12646"/>
                    </a:lnTo>
                    <a:lnTo>
                      <a:pt x="0" y="19074"/>
                    </a:lnTo>
                    <a:lnTo>
                      <a:pt x="9044" y="19042"/>
                    </a:lnTo>
                    <a:lnTo>
                      <a:pt x="9044" y="21600"/>
                    </a:lnTo>
                    <a:lnTo>
                      <a:pt x="10685" y="20823"/>
                    </a:lnTo>
                    <a:lnTo>
                      <a:pt x="12315" y="21600"/>
                    </a:lnTo>
                    <a:lnTo>
                      <a:pt x="12315" y="19042"/>
                    </a:lnTo>
                    <a:lnTo>
                      <a:pt x="15483" y="19025"/>
                    </a:lnTo>
                    <a:lnTo>
                      <a:pt x="15827" y="19025"/>
                    </a:lnTo>
                    <a:lnTo>
                      <a:pt x="21600" y="7043"/>
                    </a:lnTo>
                    <a:lnTo>
                      <a:pt x="21589" y="16"/>
                    </a:lnTo>
                    <a:cubicBezTo>
                      <a:pt x="21589" y="16"/>
                      <a:pt x="21589" y="0"/>
                      <a:pt x="21589" y="0"/>
                    </a:cubicBezTo>
                    <a:lnTo>
                      <a:pt x="7954" y="0"/>
                    </a:lnTo>
                    <a:close/>
                    <a:moveTo>
                      <a:pt x="20716" y="1813"/>
                    </a:moveTo>
                    <a:cubicBezTo>
                      <a:pt x="20717" y="2327"/>
                      <a:pt x="20716" y="2838"/>
                      <a:pt x="20716" y="3352"/>
                    </a:cubicBezTo>
                    <a:cubicBezTo>
                      <a:pt x="20718" y="4465"/>
                      <a:pt x="20715" y="5574"/>
                      <a:pt x="20716" y="6687"/>
                    </a:cubicBezTo>
                    <a:lnTo>
                      <a:pt x="15333" y="17779"/>
                    </a:lnTo>
                    <a:lnTo>
                      <a:pt x="12315" y="17795"/>
                    </a:lnTo>
                    <a:lnTo>
                      <a:pt x="12315" y="15220"/>
                    </a:lnTo>
                    <a:cubicBezTo>
                      <a:pt x="12315" y="15220"/>
                      <a:pt x="9044" y="15220"/>
                      <a:pt x="9044" y="15220"/>
                    </a:cubicBezTo>
                    <a:lnTo>
                      <a:pt x="9044" y="17811"/>
                    </a:lnTo>
                    <a:lnTo>
                      <a:pt x="872" y="17843"/>
                    </a:lnTo>
                    <a:lnTo>
                      <a:pt x="872" y="12646"/>
                    </a:lnTo>
                    <a:lnTo>
                      <a:pt x="15448" y="12646"/>
                    </a:lnTo>
                    <a:cubicBezTo>
                      <a:pt x="15448" y="12646"/>
                      <a:pt x="19422" y="4474"/>
                      <a:pt x="20716" y="1813"/>
                    </a:cubicBezTo>
                    <a:close/>
                  </a:path>
                </a:pathLst>
              </a:custGeom>
              <a:solidFill>
                <a:srgbClr val="B9B9B9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78" name="íṩľíḑé">
                <a:extLst>
                  <a:ext uri="{FF2B5EF4-FFF2-40B4-BE49-F238E27FC236}">
                    <a16:creationId xmlns:a16="http://schemas.microsoft.com/office/drawing/2014/main" id="{EAC500E5-C4E7-4A2A-B66A-F46826A7ACEE}"/>
                  </a:ext>
                </a:extLst>
              </p:cNvPr>
              <p:cNvSpPr/>
              <p:nvPr/>
            </p:nvSpPr>
            <p:spPr>
              <a:xfrm>
                <a:off x="6131113" y="3623650"/>
                <a:ext cx="286139" cy="30621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372" h="21028" extrusionOk="0">
                    <a:moveTo>
                      <a:pt x="11134" y="0"/>
                    </a:moveTo>
                    <a:cubicBezTo>
                      <a:pt x="10473" y="291"/>
                      <a:pt x="9829" y="670"/>
                      <a:pt x="9218" y="1133"/>
                    </a:cubicBezTo>
                    <a:cubicBezTo>
                      <a:pt x="8205" y="1900"/>
                      <a:pt x="7241" y="3000"/>
                      <a:pt x="7232" y="4263"/>
                    </a:cubicBezTo>
                    <a:cubicBezTo>
                      <a:pt x="7232" y="4376"/>
                      <a:pt x="7251" y="4474"/>
                      <a:pt x="7265" y="4578"/>
                    </a:cubicBezTo>
                    <a:lnTo>
                      <a:pt x="5151" y="2019"/>
                    </a:lnTo>
                    <a:cubicBezTo>
                      <a:pt x="5136" y="2030"/>
                      <a:pt x="5118" y="2042"/>
                      <a:pt x="5102" y="2053"/>
                    </a:cubicBezTo>
                    <a:cubicBezTo>
                      <a:pt x="5027" y="2106"/>
                      <a:pt x="4955" y="2159"/>
                      <a:pt x="4880" y="2213"/>
                    </a:cubicBezTo>
                    <a:lnTo>
                      <a:pt x="7423" y="5900"/>
                    </a:lnTo>
                    <a:cubicBezTo>
                      <a:pt x="4977" y="5414"/>
                      <a:pt x="2486" y="6475"/>
                      <a:pt x="1082" y="8857"/>
                    </a:cubicBezTo>
                    <a:cubicBezTo>
                      <a:pt x="-1074" y="12513"/>
                      <a:pt x="95" y="17729"/>
                      <a:pt x="3688" y="19976"/>
                    </a:cubicBezTo>
                    <a:cubicBezTo>
                      <a:pt x="6286" y="21600"/>
                      <a:pt x="9522" y="21245"/>
                      <a:pt x="12057" y="19586"/>
                    </a:cubicBezTo>
                    <a:cubicBezTo>
                      <a:pt x="14335" y="19918"/>
                      <a:pt x="16643" y="19169"/>
                      <a:pt x="18072" y="17172"/>
                    </a:cubicBezTo>
                    <a:cubicBezTo>
                      <a:pt x="20526" y="13741"/>
                      <a:pt x="19342" y="8581"/>
                      <a:pt x="15911" y="5901"/>
                    </a:cubicBezTo>
                    <a:cubicBezTo>
                      <a:pt x="14980" y="5173"/>
                      <a:pt x="13948" y="4703"/>
                      <a:pt x="12864" y="4562"/>
                    </a:cubicBezTo>
                    <a:cubicBezTo>
                      <a:pt x="12076" y="4459"/>
                      <a:pt x="11291" y="4541"/>
                      <a:pt x="10539" y="4763"/>
                    </a:cubicBezTo>
                    <a:cubicBezTo>
                      <a:pt x="10955" y="4092"/>
                      <a:pt x="11179" y="3259"/>
                      <a:pt x="11250" y="2443"/>
                    </a:cubicBezTo>
                    <a:cubicBezTo>
                      <a:pt x="11324" y="1599"/>
                      <a:pt x="11285" y="776"/>
                      <a:pt x="11134" y="0"/>
                    </a:cubicBezTo>
                    <a:close/>
                  </a:path>
                </a:pathLst>
              </a:custGeom>
              <a:solidFill>
                <a:srgbClr val="B9B9B9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79" name="išľiḋè">
                <a:extLst>
                  <a:ext uri="{FF2B5EF4-FFF2-40B4-BE49-F238E27FC236}">
                    <a16:creationId xmlns:a16="http://schemas.microsoft.com/office/drawing/2014/main" id="{0091DED0-DE68-48ED-8343-3E9EBB39E09E}"/>
                  </a:ext>
                </a:extLst>
              </p:cNvPr>
              <p:cNvSpPr/>
              <p:nvPr/>
            </p:nvSpPr>
            <p:spPr>
              <a:xfrm>
                <a:off x="5778336" y="3961792"/>
                <a:ext cx="377753" cy="3777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957" h="18957" extrusionOk="0">
                    <a:moveTo>
                      <a:pt x="5474" y="890"/>
                    </a:moveTo>
                    <a:cubicBezTo>
                      <a:pt x="729" y="3103"/>
                      <a:pt x="-1322" y="8738"/>
                      <a:pt x="890" y="13482"/>
                    </a:cubicBezTo>
                    <a:cubicBezTo>
                      <a:pt x="3103" y="18227"/>
                      <a:pt x="8738" y="20278"/>
                      <a:pt x="13482" y="18066"/>
                    </a:cubicBezTo>
                    <a:cubicBezTo>
                      <a:pt x="18227" y="15853"/>
                      <a:pt x="20278" y="10218"/>
                      <a:pt x="18066" y="5474"/>
                    </a:cubicBezTo>
                    <a:cubicBezTo>
                      <a:pt x="15853" y="729"/>
                      <a:pt x="10218" y="-1322"/>
                      <a:pt x="5474" y="890"/>
                    </a:cubicBezTo>
                    <a:close/>
                    <a:moveTo>
                      <a:pt x="6178" y="2402"/>
                    </a:moveTo>
                    <a:cubicBezTo>
                      <a:pt x="6348" y="2323"/>
                      <a:pt x="6545" y="2302"/>
                      <a:pt x="6734" y="2371"/>
                    </a:cubicBezTo>
                    <a:cubicBezTo>
                      <a:pt x="7112" y="2509"/>
                      <a:pt x="7308" y="2929"/>
                      <a:pt x="7170" y="3307"/>
                    </a:cubicBezTo>
                    <a:cubicBezTo>
                      <a:pt x="7033" y="3685"/>
                      <a:pt x="6612" y="3882"/>
                      <a:pt x="6234" y="3744"/>
                    </a:cubicBezTo>
                    <a:cubicBezTo>
                      <a:pt x="5856" y="3606"/>
                      <a:pt x="5660" y="3186"/>
                      <a:pt x="5798" y="2808"/>
                    </a:cubicBezTo>
                    <a:cubicBezTo>
                      <a:pt x="5866" y="2618"/>
                      <a:pt x="6009" y="2481"/>
                      <a:pt x="6178" y="2402"/>
                    </a:cubicBezTo>
                    <a:close/>
                    <a:moveTo>
                      <a:pt x="7039" y="4248"/>
                    </a:moveTo>
                    <a:cubicBezTo>
                      <a:pt x="7237" y="4156"/>
                      <a:pt x="7476" y="4242"/>
                      <a:pt x="7569" y="4441"/>
                    </a:cubicBezTo>
                    <a:lnTo>
                      <a:pt x="9434" y="8440"/>
                    </a:lnTo>
                    <a:cubicBezTo>
                      <a:pt x="9580" y="8433"/>
                      <a:pt x="9718" y="8366"/>
                      <a:pt x="9863" y="8419"/>
                    </a:cubicBezTo>
                    <a:cubicBezTo>
                      <a:pt x="10010" y="8472"/>
                      <a:pt x="10085" y="8605"/>
                      <a:pt x="10192" y="8705"/>
                    </a:cubicBezTo>
                    <a:lnTo>
                      <a:pt x="13175" y="7314"/>
                    </a:lnTo>
                    <a:cubicBezTo>
                      <a:pt x="13373" y="7222"/>
                      <a:pt x="13612" y="7309"/>
                      <a:pt x="13705" y="7507"/>
                    </a:cubicBezTo>
                    <a:cubicBezTo>
                      <a:pt x="13797" y="7705"/>
                      <a:pt x="13710" y="7944"/>
                      <a:pt x="13512" y="8037"/>
                    </a:cubicBezTo>
                    <a:lnTo>
                      <a:pt x="10529" y="9427"/>
                    </a:lnTo>
                    <a:cubicBezTo>
                      <a:pt x="10537" y="9574"/>
                      <a:pt x="10591" y="9717"/>
                      <a:pt x="10537" y="9863"/>
                    </a:cubicBezTo>
                    <a:cubicBezTo>
                      <a:pt x="10325" y="10447"/>
                      <a:pt x="9676" y="10750"/>
                      <a:pt x="9092" y="10537"/>
                    </a:cubicBezTo>
                    <a:cubicBezTo>
                      <a:pt x="8509" y="10325"/>
                      <a:pt x="8206" y="9676"/>
                      <a:pt x="8419" y="9092"/>
                    </a:cubicBezTo>
                    <a:cubicBezTo>
                      <a:pt x="8474" y="8942"/>
                      <a:pt x="8621" y="8880"/>
                      <a:pt x="8725" y="8771"/>
                    </a:cubicBezTo>
                    <a:lnTo>
                      <a:pt x="6860" y="4771"/>
                    </a:lnTo>
                    <a:cubicBezTo>
                      <a:pt x="6767" y="4573"/>
                      <a:pt x="6841" y="4340"/>
                      <a:pt x="7039" y="4248"/>
                    </a:cubicBezTo>
                    <a:close/>
                    <a:moveTo>
                      <a:pt x="2738" y="11823"/>
                    </a:moveTo>
                    <a:cubicBezTo>
                      <a:pt x="2908" y="11744"/>
                      <a:pt x="3105" y="11723"/>
                      <a:pt x="3294" y="11792"/>
                    </a:cubicBezTo>
                    <a:cubicBezTo>
                      <a:pt x="3672" y="11930"/>
                      <a:pt x="3868" y="12350"/>
                      <a:pt x="3730" y="12728"/>
                    </a:cubicBezTo>
                    <a:cubicBezTo>
                      <a:pt x="3593" y="13106"/>
                      <a:pt x="3172" y="13302"/>
                      <a:pt x="2794" y="13165"/>
                    </a:cubicBezTo>
                    <a:cubicBezTo>
                      <a:pt x="2416" y="13027"/>
                      <a:pt x="2220" y="12607"/>
                      <a:pt x="2358" y="12228"/>
                    </a:cubicBezTo>
                    <a:cubicBezTo>
                      <a:pt x="2426" y="12039"/>
                      <a:pt x="2569" y="11902"/>
                      <a:pt x="2738" y="11823"/>
                    </a:cubicBezTo>
                    <a:close/>
                    <a:moveTo>
                      <a:pt x="15620" y="5816"/>
                    </a:moveTo>
                    <a:cubicBezTo>
                      <a:pt x="15789" y="5737"/>
                      <a:pt x="15973" y="5722"/>
                      <a:pt x="16162" y="5791"/>
                    </a:cubicBezTo>
                    <a:cubicBezTo>
                      <a:pt x="16540" y="5929"/>
                      <a:pt x="16736" y="6349"/>
                      <a:pt x="16598" y="6728"/>
                    </a:cubicBezTo>
                    <a:cubicBezTo>
                      <a:pt x="16461" y="7106"/>
                      <a:pt x="16054" y="7296"/>
                      <a:pt x="15675" y="7158"/>
                    </a:cubicBezTo>
                    <a:cubicBezTo>
                      <a:pt x="15297" y="7020"/>
                      <a:pt x="15101" y="6600"/>
                      <a:pt x="15239" y="6222"/>
                    </a:cubicBezTo>
                    <a:cubicBezTo>
                      <a:pt x="15308" y="6033"/>
                      <a:pt x="15451" y="5895"/>
                      <a:pt x="15620" y="5816"/>
                    </a:cubicBezTo>
                    <a:close/>
                    <a:moveTo>
                      <a:pt x="12166" y="15243"/>
                    </a:moveTo>
                    <a:cubicBezTo>
                      <a:pt x="12335" y="15164"/>
                      <a:pt x="12533" y="15143"/>
                      <a:pt x="12722" y="15212"/>
                    </a:cubicBezTo>
                    <a:cubicBezTo>
                      <a:pt x="13100" y="15350"/>
                      <a:pt x="13296" y="15770"/>
                      <a:pt x="13158" y="16148"/>
                    </a:cubicBezTo>
                    <a:cubicBezTo>
                      <a:pt x="13021" y="16526"/>
                      <a:pt x="12600" y="16723"/>
                      <a:pt x="12222" y="16585"/>
                    </a:cubicBezTo>
                    <a:cubicBezTo>
                      <a:pt x="11844" y="16447"/>
                      <a:pt x="11648" y="16027"/>
                      <a:pt x="11785" y="15649"/>
                    </a:cubicBezTo>
                    <a:cubicBezTo>
                      <a:pt x="11854" y="15460"/>
                      <a:pt x="11997" y="15322"/>
                      <a:pt x="12166" y="15243"/>
                    </a:cubicBezTo>
                    <a:close/>
                  </a:path>
                </a:pathLst>
              </a:custGeom>
              <a:solidFill>
                <a:srgbClr val="B9B9B9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80" name="í$ļiḓè">
                <a:extLst>
                  <a:ext uri="{FF2B5EF4-FFF2-40B4-BE49-F238E27FC236}">
                    <a16:creationId xmlns:a16="http://schemas.microsoft.com/office/drawing/2014/main" id="{F515F3BE-6DF7-498E-AB30-283D9EE8889F}"/>
                  </a:ext>
                </a:extLst>
              </p:cNvPr>
              <p:cNvSpPr/>
              <p:nvPr/>
            </p:nvSpPr>
            <p:spPr>
              <a:xfrm>
                <a:off x="6703947" y="3986237"/>
                <a:ext cx="352452" cy="36628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67" h="21369" extrusionOk="0">
                    <a:moveTo>
                      <a:pt x="9892" y="341"/>
                    </a:moveTo>
                    <a:cubicBezTo>
                      <a:pt x="10333" y="-98"/>
                      <a:pt x="11063" y="-117"/>
                      <a:pt x="11519" y="307"/>
                    </a:cubicBezTo>
                    <a:lnTo>
                      <a:pt x="21020" y="9136"/>
                    </a:lnTo>
                    <a:cubicBezTo>
                      <a:pt x="21476" y="9561"/>
                      <a:pt x="21482" y="10263"/>
                      <a:pt x="21042" y="10702"/>
                    </a:cubicBezTo>
                    <a:lnTo>
                      <a:pt x="10676" y="21032"/>
                    </a:lnTo>
                    <a:cubicBezTo>
                      <a:pt x="10236" y="21471"/>
                      <a:pt x="9512" y="21483"/>
                      <a:pt x="9056" y="21059"/>
                    </a:cubicBezTo>
                    <a:lnTo>
                      <a:pt x="6577" y="18755"/>
                    </a:lnTo>
                    <a:lnTo>
                      <a:pt x="9366" y="15976"/>
                    </a:lnTo>
                    <a:cubicBezTo>
                      <a:pt x="9806" y="15537"/>
                      <a:pt x="9793" y="14841"/>
                      <a:pt x="9337" y="14417"/>
                    </a:cubicBezTo>
                    <a:lnTo>
                      <a:pt x="7682" y="12879"/>
                    </a:lnTo>
                    <a:cubicBezTo>
                      <a:pt x="7226" y="12455"/>
                      <a:pt x="6503" y="12467"/>
                      <a:pt x="6062" y="12906"/>
                    </a:cubicBezTo>
                    <a:lnTo>
                      <a:pt x="3274" y="15685"/>
                    </a:lnTo>
                    <a:lnTo>
                      <a:pt x="1210" y="13767"/>
                    </a:lnTo>
                    <a:cubicBezTo>
                      <a:pt x="754" y="13343"/>
                      <a:pt x="734" y="12641"/>
                      <a:pt x="1175" y="12202"/>
                    </a:cubicBezTo>
                    <a:lnTo>
                      <a:pt x="351" y="11436"/>
                    </a:lnTo>
                    <a:cubicBezTo>
                      <a:pt x="-105" y="11012"/>
                      <a:pt x="-118" y="10316"/>
                      <a:pt x="322" y="9877"/>
                    </a:cubicBezTo>
                    <a:lnTo>
                      <a:pt x="9892" y="341"/>
                    </a:lnTo>
                    <a:close/>
                    <a:moveTo>
                      <a:pt x="10322" y="1500"/>
                    </a:moveTo>
                    <a:lnTo>
                      <a:pt x="1949" y="9844"/>
                    </a:lnTo>
                    <a:cubicBezTo>
                      <a:pt x="1949" y="9844"/>
                      <a:pt x="1145" y="10641"/>
                      <a:pt x="1971" y="11409"/>
                    </a:cubicBezTo>
                    <a:lnTo>
                      <a:pt x="11146" y="2266"/>
                    </a:lnTo>
                    <a:cubicBezTo>
                      <a:pt x="11366" y="2046"/>
                      <a:pt x="11360" y="1705"/>
                      <a:pt x="11132" y="1492"/>
                    </a:cubicBezTo>
                    <a:cubicBezTo>
                      <a:pt x="10904" y="1281"/>
                      <a:pt x="10542" y="1280"/>
                      <a:pt x="10322" y="1500"/>
                    </a:cubicBezTo>
                    <a:close/>
                    <a:moveTo>
                      <a:pt x="6083" y="13685"/>
                    </a:moveTo>
                    <a:cubicBezTo>
                      <a:pt x="6523" y="13247"/>
                      <a:pt x="7247" y="13234"/>
                      <a:pt x="7703" y="13658"/>
                    </a:cubicBezTo>
                    <a:lnTo>
                      <a:pt x="8527" y="14424"/>
                    </a:lnTo>
                    <a:cubicBezTo>
                      <a:pt x="8983" y="14848"/>
                      <a:pt x="8996" y="15544"/>
                      <a:pt x="8555" y="15983"/>
                    </a:cubicBezTo>
                    <a:lnTo>
                      <a:pt x="6161" y="18369"/>
                    </a:lnTo>
                    <a:cubicBezTo>
                      <a:pt x="5721" y="18808"/>
                      <a:pt x="4991" y="18826"/>
                      <a:pt x="4535" y="18403"/>
                    </a:cubicBezTo>
                    <a:lnTo>
                      <a:pt x="3711" y="17637"/>
                    </a:lnTo>
                    <a:cubicBezTo>
                      <a:pt x="3254" y="17213"/>
                      <a:pt x="3249" y="16510"/>
                      <a:pt x="3689" y="16071"/>
                    </a:cubicBezTo>
                    <a:lnTo>
                      <a:pt x="6083" y="13685"/>
                    </a:lnTo>
                    <a:close/>
                    <a:moveTo>
                      <a:pt x="6506" y="14851"/>
                    </a:moveTo>
                    <a:cubicBezTo>
                      <a:pt x="6286" y="15071"/>
                      <a:pt x="6285" y="15419"/>
                      <a:pt x="6514" y="15631"/>
                    </a:cubicBezTo>
                    <a:cubicBezTo>
                      <a:pt x="6742" y="15843"/>
                      <a:pt x="7110" y="15837"/>
                      <a:pt x="7330" y="15617"/>
                    </a:cubicBezTo>
                    <a:cubicBezTo>
                      <a:pt x="7550" y="15398"/>
                      <a:pt x="7544" y="15043"/>
                      <a:pt x="7316" y="14831"/>
                    </a:cubicBezTo>
                    <a:cubicBezTo>
                      <a:pt x="7088" y="14619"/>
                      <a:pt x="6726" y="14632"/>
                      <a:pt x="6506" y="14851"/>
                    </a:cubicBezTo>
                    <a:close/>
                  </a:path>
                </a:pathLst>
              </a:custGeom>
              <a:solidFill>
                <a:srgbClr val="B9B9B9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81" name="işḻiḓè">
                <a:extLst>
                  <a:ext uri="{FF2B5EF4-FFF2-40B4-BE49-F238E27FC236}">
                    <a16:creationId xmlns:a16="http://schemas.microsoft.com/office/drawing/2014/main" id="{D30DA400-E790-48F1-9DA8-E7B2D7C98B68}"/>
                  </a:ext>
                </a:extLst>
              </p:cNvPr>
              <p:cNvSpPr/>
              <p:nvPr/>
            </p:nvSpPr>
            <p:spPr>
              <a:xfrm>
                <a:off x="8346144" y="2065716"/>
                <a:ext cx="359556" cy="21694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11" h="21289" extrusionOk="0">
                    <a:moveTo>
                      <a:pt x="5099" y="1723"/>
                    </a:moveTo>
                    <a:lnTo>
                      <a:pt x="3700" y="16273"/>
                    </a:lnTo>
                    <a:lnTo>
                      <a:pt x="16313" y="19565"/>
                    </a:lnTo>
                    <a:lnTo>
                      <a:pt x="17712" y="5015"/>
                    </a:lnTo>
                    <a:cubicBezTo>
                      <a:pt x="17712" y="5015"/>
                      <a:pt x="5099" y="1723"/>
                      <a:pt x="5099" y="1723"/>
                    </a:cubicBezTo>
                    <a:close/>
                    <a:moveTo>
                      <a:pt x="2757" y="5906"/>
                    </a:moveTo>
                    <a:lnTo>
                      <a:pt x="2258" y="11102"/>
                    </a:lnTo>
                    <a:cubicBezTo>
                      <a:pt x="2230" y="11389"/>
                      <a:pt x="2349" y="11659"/>
                      <a:pt x="2523" y="11704"/>
                    </a:cubicBezTo>
                    <a:cubicBezTo>
                      <a:pt x="2697" y="11750"/>
                      <a:pt x="2861" y="11554"/>
                      <a:pt x="2889" y="11267"/>
                    </a:cubicBezTo>
                    <a:lnTo>
                      <a:pt x="3388" y="6071"/>
                    </a:lnTo>
                    <a:cubicBezTo>
                      <a:pt x="3416" y="5784"/>
                      <a:pt x="3297" y="5514"/>
                      <a:pt x="3123" y="5469"/>
                    </a:cubicBezTo>
                    <a:cubicBezTo>
                      <a:pt x="2949" y="5423"/>
                      <a:pt x="2785" y="5619"/>
                      <a:pt x="2757" y="5906"/>
                    </a:cubicBezTo>
                    <a:close/>
                    <a:moveTo>
                      <a:pt x="19585" y="12429"/>
                    </a:moveTo>
                    <a:cubicBezTo>
                      <a:pt x="19668" y="11568"/>
                      <a:pt x="19311" y="10759"/>
                      <a:pt x="18789" y="10623"/>
                    </a:cubicBezTo>
                    <a:cubicBezTo>
                      <a:pt x="18266" y="10487"/>
                      <a:pt x="17776" y="11074"/>
                      <a:pt x="17693" y="11935"/>
                    </a:cubicBezTo>
                    <a:cubicBezTo>
                      <a:pt x="17610" y="12796"/>
                      <a:pt x="17967" y="13604"/>
                      <a:pt x="18489" y="13741"/>
                    </a:cubicBezTo>
                    <a:cubicBezTo>
                      <a:pt x="19012" y="13877"/>
                      <a:pt x="19502" y="13289"/>
                      <a:pt x="19585" y="12429"/>
                    </a:cubicBezTo>
                    <a:close/>
                    <a:moveTo>
                      <a:pt x="21396" y="7042"/>
                    </a:moveTo>
                    <a:lnTo>
                      <a:pt x="20197" y="19513"/>
                    </a:lnTo>
                    <a:cubicBezTo>
                      <a:pt x="20087" y="20661"/>
                      <a:pt x="19433" y="21444"/>
                      <a:pt x="18736" y="21262"/>
                    </a:cubicBezTo>
                    <a:lnTo>
                      <a:pt x="1078" y="16653"/>
                    </a:lnTo>
                    <a:cubicBezTo>
                      <a:pt x="381" y="16472"/>
                      <a:pt x="-94" y="15394"/>
                      <a:pt x="16" y="14246"/>
                    </a:cubicBezTo>
                    <a:lnTo>
                      <a:pt x="1215" y="1775"/>
                    </a:lnTo>
                    <a:cubicBezTo>
                      <a:pt x="1325" y="627"/>
                      <a:pt x="1979" y="-156"/>
                      <a:pt x="2676" y="26"/>
                    </a:cubicBezTo>
                    <a:lnTo>
                      <a:pt x="20334" y="4635"/>
                    </a:lnTo>
                    <a:cubicBezTo>
                      <a:pt x="21031" y="4816"/>
                      <a:pt x="21506" y="5894"/>
                      <a:pt x="21396" y="7042"/>
                    </a:cubicBezTo>
                    <a:close/>
                  </a:path>
                </a:pathLst>
              </a:custGeom>
              <a:solidFill>
                <a:srgbClr val="B9B9B9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82" name="íṡḻîḓé">
                <a:extLst>
                  <a:ext uri="{FF2B5EF4-FFF2-40B4-BE49-F238E27FC236}">
                    <a16:creationId xmlns:a16="http://schemas.microsoft.com/office/drawing/2014/main" id="{3DF07403-E807-4679-A83B-30F148CAA5CD}"/>
                  </a:ext>
                </a:extLst>
              </p:cNvPr>
              <p:cNvSpPr/>
              <p:nvPr/>
            </p:nvSpPr>
            <p:spPr>
              <a:xfrm>
                <a:off x="7024744" y="3829642"/>
                <a:ext cx="290770" cy="2671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391" h="21254" extrusionOk="0">
                    <a:moveTo>
                      <a:pt x="14806" y="20802"/>
                    </a:moveTo>
                    <a:cubicBezTo>
                      <a:pt x="16771" y="20078"/>
                      <a:pt x="18497" y="18506"/>
                      <a:pt x="19509" y="16252"/>
                    </a:cubicBezTo>
                    <a:cubicBezTo>
                      <a:pt x="21534" y="11744"/>
                      <a:pt x="19954" y="6226"/>
                      <a:pt x="15980" y="3929"/>
                    </a:cubicBezTo>
                    <a:cubicBezTo>
                      <a:pt x="12750" y="2062"/>
                      <a:pt x="8929" y="2896"/>
                      <a:pt x="6525" y="5695"/>
                    </a:cubicBezTo>
                    <a:cubicBezTo>
                      <a:pt x="6494" y="5619"/>
                      <a:pt x="6446" y="5549"/>
                      <a:pt x="6387" y="5489"/>
                    </a:cubicBezTo>
                    <a:lnTo>
                      <a:pt x="1181" y="167"/>
                    </a:lnTo>
                    <a:cubicBezTo>
                      <a:pt x="946" y="-73"/>
                      <a:pt x="582" y="-53"/>
                      <a:pt x="370" y="214"/>
                    </a:cubicBezTo>
                    <a:lnTo>
                      <a:pt x="146" y="499"/>
                    </a:lnTo>
                    <a:cubicBezTo>
                      <a:pt x="-66" y="765"/>
                      <a:pt x="-44" y="1177"/>
                      <a:pt x="192" y="1417"/>
                    </a:cubicBezTo>
                    <a:lnTo>
                      <a:pt x="5396" y="6733"/>
                    </a:lnTo>
                    <a:cubicBezTo>
                      <a:pt x="5480" y="6818"/>
                      <a:pt x="5581" y="6859"/>
                      <a:pt x="5685" y="6879"/>
                    </a:cubicBezTo>
                    <a:cubicBezTo>
                      <a:pt x="5480" y="7214"/>
                      <a:pt x="5286" y="7560"/>
                      <a:pt x="5118" y="7933"/>
                    </a:cubicBezTo>
                    <a:cubicBezTo>
                      <a:pt x="3093" y="12441"/>
                      <a:pt x="4673" y="17959"/>
                      <a:pt x="8647" y="20256"/>
                    </a:cubicBezTo>
                    <a:cubicBezTo>
                      <a:pt x="10634" y="21405"/>
                      <a:pt x="12840" y="21527"/>
                      <a:pt x="14806" y="20802"/>
                    </a:cubicBezTo>
                    <a:close/>
                    <a:moveTo>
                      <a:pt x="14414" y="19435"/>
                    </a:moveTo>
                    <a:cubicBezTo>
                      <a:pt x="12758" y="20045"/>
                      <a:pt x="10896" y="19937"/>
                      <a:pt x="9221" y="18969"/>
                    </a:cubicBezTo>
                    <a:cubicBezTo>
                      <a:pt x="5873" y="17034"/>
                      <a:pt x="4542" y="12385"/>
                      <a:pt x="6248" y="8586"/>
                    </a:cubicBezTo>
                    <a:cubicBezTo>
                      <a:pt x="7954" y="4788"/>
                      <a:pt x="12052" y="3277"/>
                      <a:pt x="15400" y="5212"/>
                    </a:cubicBezTo>
                    <a:cubicBezTo>
                      <a:pt x="18748" y="7148"/>
                      <a:pt x="20080" y="11797"/>
                      <a:pt x="18374" y="15596"/>
                    </a:cubicBezTo>
                    <a:cubicBezTo>
                      <a:pt x="17521" y="17495"/>
                      <a:pt x="16070" y="18824"/>
                      <a:pt x="14414" y="19435"/>
                    </a:cubicBezTo>
                    <a:close/>
                  </a:path>
                </a:pathLst>
              </a:custGeom>
              <a:solidFill>
                <a:srgbClr val="B9B9B9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83" name="ïŝlide">
                <a:extLst>
                  <a:ext uri="{FF2B5EF4-FFF2-40B4-BE49-F238E27FC236}">
                    <a16:creationId xmlns:a16="http://schemas.microsoft.com/office/drawing/2014/main" id="{D08692B6-A5E2-4D5F-B69B-07A59D4C20C2}"/>
                  </a:ext>
                </a:extLst>
              </p:cNvPr>
              <p:cNvSpPr/>
              <p:nvPr/>
            </p:nvSpPr>
            <p:spPr>
              <a:xfrm>
                <a:off x="6290584" y="4059104"/>
                <a:ext cx="253336" cy="28044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678" h="21600" extrusionOk="0">
                    <a:moveTo>
                      <a:pt x="10339" y="0"/>
                    </a:moveTo>
                    <a:cubicBezTo>
                      <a:pt x="8560" y="0"/>
                      <a:pt x="6992" y="1375"/>
                      <a:pt x="5917" y="3576"/>
                    </a:cubicBezTo>
                    <a:cubicBezTo>
                      <a:pt x="5568" y="3546"/>
                      <a:pt x="5234" y="3529"/>
                      <a:pt x="4903" y="3529"/>
                    </a:cubicBezTo>
                    <a:cubicBezTo>
                      <a:pt x="2761" y="3529"/>
                      <a:pt x="1171" y="4188"/>
                      <a:pt x="431" y="5396"/>
                    </a:cubicBezTo>
                    <a:cubicBezTo>
                      <a:pt x="-452" y="6840"/>
                      <a:pt x="119" y="8796"/>
                      <a:pt x="1578" y="10761"/>
                    </a:cubicBezTo>
                    <a:cubicBezTo>
                      <a:pt x="84" y="12747"/>
                      <a:pt x="-461" y="14730"/>
                      <a:pt x="431" y="16188"/>
                    </a:cubicBezTo>
                    <a:cubicBezTo>
                      <a:pt x="1171" y="17397"/>
                      <a:pt x="2760" y="18055"/>
                      <a:pt x="4903" y="18055"/>
                    </a:cubicBezTo>
                    <a:cubicBezTo>
                      <a:pt x="5246" y="18055"/>
                      <a:pt x="5621" y="18010"/>
                      <a:pt x="5983" y="17976"/>
                    </a:cubicBezTo>
                    <a:cubicBezTo>
                      <a:pt x="7057" y="20156"/>
                      <a:pt x="8570" y="21600"/>
                      <a:pt x="10339" y="21600"/>
                    </a:cubicBezTo>
                    <a:cubicBezTo>
                      <a:pt x="12118" y="21600"/>
                      <a:pt x="13685" y="20225"/>
                      <a:pt x="14761" y="18024"/>
                    </a:cubicBezTo>
                    <a:cubicBezTo>
                      <a:pt x="15110" y="18054"/>
                      <a:pt x="15460" y="18071"/>
                      <a:pt x="15791" y="18071"/>
                    </a:cubicBezTo>
                    <a:cubicBezTo>
                      <a:pt x="17934" y="18071"/>
                      <a:pt x="19507" y="17412"/>
                      <a:pt x="20246" y="16204"/>
                    </a:cubicBezTo>
                    <a:cubicBezTo>
                      <a:pt x="21134" y="14753"/>
                      <a:pt x="20576" y="12782"/>
                      <a:pt x="19099" y="10808"/>
                    </a:cubicBezTo>
                    <a:cubicBezTo>
                      <a:pt x="20594" y="8822"/>
                      <a:pt x="21139" y="6839"/>
                      <a:pt x="20246" y="5380"/>
                    </a:cubicBezTo>
                    <a:cubicBezTo>
                      <a:pt x="19508" y="4173"/>
                      <a:pt x="17934" y="3514"/>
                      <a:pt x="15791" y="3514"/>
                    </a:cubicBezTo>
                    <a:cubicBezTo>
                      <a:pt x="15438" y="3514"/>
                      <a:pt x="15052" y="3573"/>
                      <a:pt x="14677" y="3608"/>
                    </a:cubicBezTo>
                    <a:cubicBezTo>
                      <a:pt x="13604" y="1440"/>
                      <a:pt x="12102" y="0"/>
                      <a:pt x="10339" y="0"/>
                    </a:cubicBezTo>
                    <a:close/>
                    <a:moveTo>
                      <a:pt x="10339" y="1004"/>
                    </a:moveTo>
                    <a:cubicBezTo>
                      <a:pt x="11591" y="1004"/>
                      <a:pt x="12710" y="2093"/>
                      <a:pt x="13580" y="3733"/>
                    </a:cubicBezTo>
                    <a:cubicBezTo>
                      <a:pt x="12541" y="3915"/>
                      <a:pt x="11452" y="4238"/>
                      <a:pt x="10355" y="4643"/>
                    </a:cubicBezTo>
                    <a:cubicBezTo>
                      <a:pt x="9226" y="4226"/>
                      <a:pt x="8099" y="3899"/>
                      <a:pt x="7031" y="3718"/>
                    </a:cubicBezTo>
                    <a:cubicBezTo>
                      <a:pt x="7905" y="2046"/>
                      <a:pt x="9073" y="1004"/>
                      <a:pt x="10339" y="1004"/>
                    </a:cubicBezTo>
                    <a:close/>
                    <a:moveTo>
                      <a:pt x="15791" y="4518"/>
                    </a:moveTo>
                    <a:cubicBezTo>
                      <a:pt x="17538" y="4518"/>
                      <a:pt x="18791" y="4998"/>
                      <a:pt x="19332" y="5882"/>
                    </a:cubicBezTo>
                    <a:cubicBezTo>
                      <a:pt x="19959" y="6907"/>
                      <a:pt x="19540" y="8380"/>
                      <a:pt x="18468" y="9914"/>
                    </a:cubicBezTo>
                    <a:cubicBezTo>
                      <a:pt x="17787" y="9159"/>
                      <a:pt x="16951" y="8410"/>
                      <a:pt x="16007" y="7702"/>
                    </a:cubicBezTo>
                    <a:cubicBezTo>
                      <a:pt x="15826" y="6556"/>
                      <a:pt x="15554" y="5511"/>
                      <a:pt x="15193" y="4565"/>
                    </a:cubicBezTo>
                    <a:cubicBezTo>
                      <a:pt x="15389" y="4554"/>
                      <a:pt x="15602" y="4518"/>
                      <a:pt x="15791" y="4518"/>
                    </a:cubicBezTo>
                    <a:close/>
                    <a:moveTo>
                      <a:pt x="4903" y="4533"/>
                    </a:moveTo>
                    <a:cubicBezTo>
                      <a:pt x="5095" y="4533"/>
                      <a:pt x="5302" y="4538"/>
                      <a:pt x="5501" y="4549"/>
                    </a:cubicBezTo>
                    <a:cubicBezTo>
                      <a:pt x="5130" y="5520"/>
                      <a:pt x="4852" y="6633"/>
                      <a:pt x="4670" y="7812"/>
                    </a:cubicBezTo>
                    <a:cubicBezTo>
                      <a:pt x="3730" y="8526"/>
                      <a:pt x="2966" y="9248"/>
                      <a:pt x="2293" y="10008"/>
                    </a:cubicBezTo>
                    <a:cubicBezTo>
                      <a:pt x="1175" y="8445"/>
                      <a:pt x="708" y="6940"/>
                      <a:pt x="1346" y="5898"/>
                    </a:cubicBezTo>
                    <a:cubicBezTo>
                      <a:pt x="1887" y="5014"/>
                      <a:pt x="3156" y="4533"/>
                      <a:pt x="4903" y="4533"/>
                    </a:cubicBezTo>
                    <a:close/>
                    <a:moveTo>
                      <a:pt x="14062" y="4659"/>
                    </a:moveTo>
                    <a:cubicBezTo>
                      <a:pt x="14333" y="5325"/>
                      <a:pt x="14582" y="6051"/>
                      <a:pt x="14761" y="6839"/>
                    </a:cubicBezTo>
                    <a:cubicBezTo>
                      <a:pt x="14294" y="6539"/>
                      <a:pt x="13808" y="6239"/>
                      <a:pt x="13298" y="5961"/>
                    </a:cubicBezTo>
                    <a:cubicBezTo>
                      <a:pt x="12768" y="5672"/>
                      <a:pt x="12225" y="5480"/>
                      <a:pt x="11685" y="5239"/>
                    </a:cubicBezTo>
                    <a:cubicBezTo>
                      <a:pt x="12500" y="4985"/>
                      <a:pt x="13298" y="4775"/>
                      <a:pt x="14062" y="4659"/>
                    </a:cubicBezTo>
                    <a:close/>
                    <a:moveTo>
                      <a:pt x="6599" y="4675"/>
                    </a:moveTo>
                    <a:cubicBezTo>
                      <a:pt x="7326" y="4784"/>
                      <a:pt x="8103" y="5021"/>
                      <a:pt x="8876" y="5255"/>
                    </a:cubicBezTo>
                    <a:cubicBezTo>
                      <a:pt x="8379" y="5481"/>
                      <a:pt x="7868" y="5695"/>
                      <a:pt x="7380" y="5961"/>
                    </a:cubicBezTo>
                    <a:cubicBezTo>
                      <a:pt x="6837" y="6256"/>
                      <a:pt x="6443" y="6613"/>
                      <a:pt x="5950" y="6933"/>
                    </a:cubicBezTo>
                    <a:cubicBezTo>
                      <a:pt x="6128" y="6137"/>
                      <a:pt x="6326" y="5348"/>
                      <a:pt x="6599" y="4675"/>
                    </a:cubicBezTo>
                    <a:close/>
                    <a:moveTo>
                      <a:pt x="10405" y="5788"/>
                    </a:moveTo>
                    <a:cubicBezTo>
                      <a:pt x="11196" y="6102"/>
                      <a:pt x="11987" y="6415"/>
                      <a:pt x="12766" y="6839"/>
                    </a:cubicBezTo>
                    <a:cubicBezTo>
                      <a:pt x="13571" y="7278"/>
                      <a:pt x="14317" y="7751"/>
                      <a:pt x="15010" y="8251"/>
                    </a:cubicBezTo>
                    <a:cubicBezTo>
                      <a:pt x="15123" y="9067"/>
                      <a:pt x="15193" y="9915"/>
                      <a:pt x="15193" y="10792"/>
                    </a:cubicBezTo>
                    <a:cubicBezTo>
                      <a:pt x="15193" y="11657"/>
                      <a:pt x="15070" y="12466"/>
                      <a:pt x="14960" y="13271"/>
                    </a:cubicBezTo>
                    <a:cubicBezTo>
                      <a:pt x="14260" y="13779"/>
                      <a:pt x="13583" y="14300"/>
                      <a:pt x="12766" y="14745"/>
                    </a:cubicBezTo>
                    <a:cubicBezTo>
                      <a:pt x="11937" y="15197"/>
                      <a:pt x="11096" y="15469"/>
                      <a:pt x="10256" y="15796"/>
                    </a:cubicBezTo>
                    <a:cubicBezTo>
                      <a:pt x="9475" y="15485"/>
                      <a:pt x="8681" y="15180"/>
                      <a:pt x="7912" y="14761"/>
                    </a:cubicBezTo>
                    <a:cubicBezTo>
                      <a:pt x="7107" y="14323"/>
                      <a:pt x="6360" y="13849"/>
                      <a:pt x="5668" y="13349"/>
                    </a:cubicBezTo>
                    <a:cubicBezTo>
                      <a:pt x="5554" y="12533"/>
                      <a:pt x="5501" y="11669"/>
                      <a:pt x="5501" y="10792"/>
                    </a:cubicBezTo>
                    <a:cubicBezTo>
                      <a:pt x="5501" y="9918"/>
                      <a:pt x="5605" y="9111"/>
                      <a:pt x="5718" y="8298"/>
                    </a:cubicBezTo>
                    <a:cubicBezTo>
                      <a:pt x="6420" y="7788"/>
                      <a:pt x="7092" y="7270"/>
                      <a:pt x="7912" y="6824"/>
                    </a:cubicBezTo>
                    <a:cubicBezTo>
                      <a:pt x="8731" y="6377"/>
                      <a:pt x="9574" y="6113"/>
                      <a:pt x="10405" y="5788"/>
                    </a:cubicBezTo>
                    <a:close/>
                    <a:moveTo>
                      <a:pt x="10339" y="7984"/>
                    </a:moveTo>
                    <a:cubicBezTo>
                      <a:pt x="8690" y="7984"/>
                      <a:pt x="7363" y="9237"/>
                      <a:pt x="7363" y="10792"/>
                    </a:cubicBezTo>
                    <a:cubicBezTo>
                      <a:pt x="7363" y="12348"/>
                      <a:pt x="8690" y="13616"/>
                      <a:pt x="10339" y="13616"/>
                    </a:cubicBezTo>
                    <a:cubicBezTo>
                      <a:pt x="11987" y="13616"/>
                      <a:pt x="13331" y="12348"/>
                      <a:pt x="13331" y="10792"/>
                    </a:cubicBezTo>
                    <a:cubicBezTo>
                      <a:pt x="13331" y="9237"/>
                      <a:pt x="11987" y="7984"/>
                      <a:pt x="10339" y="7984"/>
                    </a:cubicBezTo>
                    <a:close/>
                    <a:moveTo>
                      <a:pt x="4571" y="9098"/>
                    </a:moveTo>
                    <a:cubicBezTo>
                      <a:pt x="4522" y="9664"/>
                      <a:pt x="4438" y="10197"/>
                      <a:pt x="4438" y="10792"/>
                    </a:cubicBezTo>
                    <a:cubicBezTo>
                      <a:pt x="4438" y="11349"/>
                      <a:pt x="4462" y="11892"/>
                      <a:pt x="4504" y="12424"/>
                    </a:cubicBezTo>
                    <a:cubicBezTo>
                      <a:pt x="3891" y="11902"/>
                      <a:pt x="3374" y="11375"/>
                      <a:pt x="2908" y="10839"/>
                    </a:cubicBezTo>
                    <a:cubicBezTo>
                      <a:pt x="3403" y="10260"/>
                      <a:pt x="3903" y="9661"/>
                      <a:pt x="4571" y="9098"/>
                    </a:cubicBezTo>
                    <a:close/>
                    <a:moveTo>
                      <a:pt x="16190" y="9176"/>
                    </a:moveTo>
                    <a:cubicBezTo>
                      <a:pt x="16796" y="9693"/>
                      <a:pt x="17307" y="10215"/>
                      <a:pt x="17769" y="10745"/>
                    </a:cubicBezTo>
                    <a:cubicBezTo>
                      <a:pt x="17273" y="11325"/>
                      <a:pt x="16776" y="11907"/>
                      <a:pt x="16107" y="12471"/>
                    </a:cubicBezTo>
                    <a:cubicBezTo>
                      <a:pt x="16155" y="11912"/>
                      <a:pt x="16257" y="11379"/>
                      <a:pt x="16257" y="10792"/>
                    </a:cubicBezTo>
                    <a:cubicBezTo>
                      <a:pt x="16257" y="10236"/>
                      <a:pt x="16233" y="9708"/>
                      <a:pt x="16190" y="9176"/>
                    </a:cubicBezTo>
                    <a:close/>
                    <a:moveTo>
                      <a:pt x="18384" y="11576"/>
                    </a:moveTo>
                    <a:cubicBezTo>
                      <a:pt x="19512" y="13146"/>
                      <a:pt x="19972" y="14656"/>
                      <a:pt x="19332" y="15702"/>
                    </a:cubicBezTo>
                    <a:cubicBezTo>
                      <a:pt x="18791" y="16586"/>
                      <a:pt x="17537" y="17067"/>
                      <a:pt x="15791" y="17067"/>
                    </a:cubicBezTo>
                    <a:cubicBezTo>
                      <a:pt x="15599" y="17067"/>
                      <a:pt x="15392" y="17047"/>
                      <a:pt x="15193" y="17035"/>
                    </a:cubicBezTo>
                    <a:cubicBezTo>
                      <a:pt x="15564" y="16065"/>
                      <a:pt x="15826" y="14967"/>
                      <a:pt x="16007" y="13788"/>
                    </a:cubicBezTo>
                    <a:cubicBezTo>
                      <a:pt x="16951" y="13073"/>
                      <a:pt x="17710" y="12337"/>
                      <a:pt x="18384" y="11576"/>
                    </a:cubicBezTo>
                    <a:close/>
                    <a:moveTo>
                      <a:pt x="2210" y="11655"/>
                    </a:moveTo>
                    <a:cubicBezTo>
                      <a:pt x="2896" y="12420"/>
                      <a:pt x="3714" y="13165"/>
                      <a:pt x="4670" y="13882"/>
                    </a:cubicBezTo>
                    <a:cubicBezTo>
                      <a:pt x="4849" y="15014"/>
                      <a:pt x="5113" y="16067"/>
                      <a:pt x="5468" y="17004"/>
                    </a:cubicBezTo>
                    <a:cubicBezTo>
                      <a:pt x="5283" y="17014"/>
                      <a:pt x="5081" y="17051"/>
                      <a:pt x="4903" y="17051"/>
                    </a:cubicBezTo>
                    <a:cubicBezTo>
                      <a:pt x="3156" y="17051"/>
                      <a:pt x="1887" y="16571"/>
                      <a:pt x="1346" y="15686"/>
                    </a:cubicBezTo>
                    <a:cubicBezTo>
                      <a:pt x="717" y="14659"/>
                      <a:pt x="1131" y="13193"/>
                      <a:pt x="2210" y="11655"/>
                    </a:cubicBezTo>
                    <a:close/>
                    <a:moveTo>
                      <a:pt x="14744" y="14651"/>
                    </a:moveTo>
                    <a:cubicBezTo>
                      <a:pt x="14565" y="15455"/>
                      <a:pt x="14370" y="16247"/>
                      <a:pt x="14096" y="16925"/>
                    </a:cubicBezTo>
                    <a:cubicBezTo>
                      <a:pt x="13364" y="16816"/>
                      <a:pt x="12580" y="16581"/>
                      <a:pt x="11802" y="16345"/>
                    </a:cubicBezTo>
                    <a:cubicBezTo>
                      <a:pt x="12304" y="16117"/>
                      <a:pt x="12804" y="15892"/>
                      <a:pt x="13298" y="15624"/>
                    </a:cubicBezTo>
                    <a:cubicBezTo>
                      <a:pt x="13843" y="15326"/>
                      <a:pt x="14249" y="14973"/>
                      <a:pt x="14744" y="14651"/>
                    </a:cubicBezTo>
                    <a:close/>
                    <a:moveTo>
                      <a:pt x="5934" y="14761"/>
                    </a:moveTo>
                    <a:cubicBezTo>
                      <a:pt x="6400" y="15061"/>
                      <a:pt x="6869" y="15346"/>
                      <a:pt x="7380" y="15624"/>
                    </a:cubicBezTo>
                    <a:cubicBezTo>
                      <a:pt x="7902" y="15908"/>
                      <a:pt x="8444" y="16107"/>
                      <a:pt x="8976" y="16345"/>
                    </a:cubicBezTo>
                    <a:cubicBezTo>
                      <a:pt x="8160" y="16598"/>
                      <a:pt x="7364" y="16795"/>
                      <a:pt x="6599" y="16910"/>
                    </a:cubicBezTo>
                    <a:cubicBezTo>
                      <a:pt x="6331" y="16249"/>
                      <a:pt x="6110" y="15542"/>
                      <a:pt x="5934" y="14761"/>
                    </a:cubicBezTo>
                    <a:close/>
                    <a:moveTo>
                      <a:pt x="10322" y="16941"/>
                    </a:moveTo>
                    <a:cubicBezTo>
                      <a:pt x="11458" y="17362"/>
                      <a:pt x="12573" y="17700"/>
                      <a:pt x="13647" y="17882"/>
                    </a:cubicBezTo>
                    <a:cubicBezTo>
                      <a:pt x="12773" y="19553"/>
                      <a:pt x="11605" y="20596"/>
                      <a:pt x="10339" y="20596"/>
                    </a:cubicBezTo>
                    <a:cubicBezTo>
                      <a:pt x="9084" y="20596"/>
                      <a:pt x="7951" y="19498"/>
                      <a:pt x="7081" y="17851"/>
                    </a:cubicBezTo>
                    <a:cubicBezTo>
                      <a:pt x="8127" y="17671"/>
                      <a:pt x="9217" y="17349"/>
                      <a:pt x="10322" y="16941"/>
                    </a:cubicBezTo>
                    <a:close/>
                  </a:path>
                </a:pathLst>
              </a:custGeom>
              <a:solidFill>
                <a:srgbClr val="B9B9B9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84" name="îSļidê">
                <a:extLst>
                  <a:ext uri="{FF2B5EF4-FFF2-40B4-BE49-F238E27FC236}">
                    <a16:creationId xmlns:a16="http://schemas.microsoft.com/office/drawing/2014/main" id="{D2532405-FFC3-4949-A9C1-23617A39DAC1}"/>
                  </a:ext>
                </a:extLst>
              </p:cNvPr>
              <p:cNvSpPr/>
              <p:nvPr/>
            </p:nvSpPr>
            <p:spPr>
              <a:xfrm>
                <a:off x="7011337" y="3513552"/>
                <a:ext cx="191587" cy="2213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307" y="15970"/>
                    </a:lnTo>
                    <a:lnTo>
                      <a:pt x="6112" y="19464"/>
                    </a:lnTo>
                    <a:cubicBezTo>
                      <a:pt x="6112" y="19464"/>
                      <a:pt x="0" y="21600"/>
                      <a:pt x="0" y="21600"/>
                    </a:cubicBezTo>
                    <a:close/>
                    <a:moveTo>
                      <a:pt x="6773" y="18782"/>
                    </a:moveTo>
                    <a:lnTo>
                      <a:pt x="1968" y="15288"/>
                    </a:lnTo>
                    <a:lnTo>
                      <a:pt x="13737" y="3150"/>
                    </a:lnTo>
                    <a:lnTo>
                      <a:pt x="18545" y="6642"/>
                    </a:lnTo>
                    <a:cubicBezTo>
                      <a:pt x="18545" y="6642"/>
                      <a:pt x="6773" y="18782"/>
                      <a:pt x="6773" y="18782"/>
                    </a:cubicBezTo>
                    <a:close/>
                    <a:moveTo>
                      <a:pt x="19218" y="5946"/>
                    </a:moveTo>
                    <a:lnTo>
                      <a:pt x="14411" y="2455"/>
                    </a:lnTo>
                    <a:lnTo>
                      <a:pt x="16792" y="0"/>
                    </a:lnTo>
                    <a:lnTo>
                      <a:pt x="21600" y="3492"/>
                    </a:lnTo>
                    <a:cubicBezTo>
                      <a:pt x="21600" y="3492"/>
                      <a:pt x="19218" y="5946"/>
                      <a:pt x="19218" y="5946"/>
                    </a:cubicBezTo>
                    <a:close/>
                  </a:path>
                </a:pathLst>
              </a:custGeom>
              <a:solidFill>
                <a:srgbClr val="B9B9B9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85" name="iṥlíďê">
                <a:extLst>
                  <a:ext uri="{FF2B5EF4-FFF2-40B4-BE49-F238E27FC236}">
                    <a16:creationId xmlns:a16="http://schemas.microsoft.com/office/drawing/2014/main" id="{B2C9CB0B-3762-41E1-8859-F2D40EA68DF7}"/>
                  </a:ext>
                </a:extLst>
              </p:cNvPr>
              <p:cNvSpPr/>
              <p:nvPr/>
            </p:nvSpPr>
            <p:spPr>
              <a:xfrm>
                <a:off x="7209580" y="944990"/>
                <a:ext cx="225713" cy="25326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57" h="21254" extrusionOk="0">
                    <a:moveTo>
                      <a:pt x="8090" y="6610"/>
                    </a:moveTo>
                    <a:lnTo>
                      <a:pt x="8090" y="3934"/>
                    </a:lnTo>
                    <a:lnTo>
                      <a:pt x="19378" y="1852"/>
                    </a:lnTo>
                    <a:lnTo>
                      <a:pt x="19378" y="4528"/>
                    </a:lnTo>
                    <a:cubicBezTo>
                      <a:pt x="19378" y="4528"/>
                      <a:pt x="8090" y="6610"/>
                      <a:pt x="8090" y="6610"/>
                    </a:cubicBezTo>
                    <a:close/>
                    <a:moveTo>
                      <a:pt x="21057" y="0"/>
                    </a:moveTo>
                    <a:lnTo>
                      <a:pt x="6411" y="2701"/>
                    </a:lnTo>
                    <a:lnTo>
                      <a:pt x="6411" y="15495"/>
                    </a:lnTo>
                    <a:cubicBezTo>
                      <a:pt x="5363" y="15254"/>
                      <a:pt x="3972" y="15448"/>
                      <a:pt x="2666" y="16104"/>
                    </a:cubicBezTo>
                    <a:cubicBezTo>
                      <a:pt x="567" y="17160"/>
                      <a:pt x="-518" y="19009"/>
                      <a:pt x="244" y="20236"/>
                    </a:cubicBezTo>
                    <a:cubicBezTo>
                      <a:pt x="1005" y="21462"/>
                      <a:pt x="3325" y="21600"/>
                      <a:pt x="5425" y="20544"/>
                    </a:cubicBezTo>
                    <a:cubicBezTo>
                      <a:pt x="7005" y="19749"/>
                      <a:pt x="8010" y="18505"/>
                      <a:pt x="8085" y="17416"/>
                    </a:cubicBezTo>
                    <a:lnTo>
                      <a:pt x="8090" y="17416"/>
                    </a:lnTo>
                    <a:lnTo>
                      <a:pt x="8090" y="8152"/>
                    </a:lnTo>
                    <a:lnTo>
                      <a:pt x="19378" y="6070"/>
                    </a:lnTo>
                    <a:lnTo>
                      <a:pt x="19378" y="10758"/>
                    </a:lnTo>
                    <a:cubicBezTo>
                      <a:pt x="18330" y="10518"/>
                      <a:pt x="16941" y="10712"/>
                      <a:pt x="15636" y="11368"/>
                    </a:cubicBezTo>
                    <a:cubicBezTo>
                      <a:pt x="13536" y="12424"/>
                      <a:pt x="12452" y="14273"/>
                      <a:pt x="13213" y="15499"/>
                    </a:cubicBezTo>
                    <a:cubicBezTo>
                      <a:pt x="13975" y="16725"/>
                      <a:pt x="16295" y="16863"/>
                      <a:pt x="18395" y="15807"/>
                    </a:cubicBezTo>
                    <a:cubicBezTo>
                      <a:pt x="20060" y="14970"/>
                      <a:pt x="21082" y="13635"/>
                      <a:pt x="21056" y="12506"/>
                    </a:cubicBezTo>
                    <a:lnTo>
                      <a:pt x="21057" y="12506"/>
                    </a:lnTo>
                    <a:cubicBezTo>
                      <a:pt x="21057" y="12506"/>
                      <a:pt x="21057" y="0"/>
                      <a:pt x="21057" y="0"/>
                    </a:cubicBezTo>
                    <a:close/>
                  </a:path>
                </a:pathLst>
              </a:custGeom>
              <a:solidFill>
                <a:srgbClr val="B9B9B9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86" name="ïšľiďé">
                <a:extLst>
                  <a:ext uri="{FF2B5EF4-FFF2-40B4-BE49-F238E27FC236}">
                    <a16:creationId xmlns:a16="http://schemas.microsoft.com/office/drawing/2014/main" id="{4AAD2ED3-9FBE-4E10-9694-81966AFC13F1}"/>
                  </a:ext>
                </a:extLst>
              </p:cNvPr>
              <p:cNvSpPr/>
              <p:nvPr/>
            </p:nvSpPr>
            <p:spPr>
              <a:xfrm>
                <a:off x="5332758" y="2199719"/>
                <a:ext cx="245690" cy="2287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184" h="21600" extrusionOk="0">
                    <a:moveTo>
                      <a:pt x="0" y="3459"/>
                    </a:moveTo>
                    <a:lnTo>
                      <a:pt x="1422" y="10208"/>
                    </a:lnTo>
                    <a:cubicBezTo>
                      <a:pt x="1422" y="10208"/>
                      <a:pt x="2469" y="10982"/>
                      <a:pt x="3219" y="10113"/>
                    </a:cubicBezTo>
                    <a:cubicBezTo>
                      <a:pt x="4049" y="9149"/>
                      <a:pt x="6494" y="8518"/>
                      <a:pt x="6992" y="11134"/>
                    </a:cubicBezTo>
                    <a:cubicBezTo>
                      <a:pt x="7491" y="13750"/>
                      <a:pt x="5522" y="14362"/>
                      <a:pt x="4296" y="14027"/>
                    </a:cubicBezTo>
                    <a:cubicBezTo>
                      <a:pt x="3187" y="13725"/>
                      <a:pt x="2357" y="14641"/>
                      <a:pt x="2357" y="14641"/>
                    </a:cubicBezTo>
                    <a:lnTo>
                      <a:pt x="3823" y="21600"/>
                    </a:lnTo>
                    <a:lnTo>
                      <a:pt x="9313" y="20212"/>
                    </a:lnTo>
                    <a:cubicBezTo>
                      <a:pt x="9313" y="20212"/>
                      <a:pt x="9635" y="19276"/>
                      <a:pt x="8958" y="18523"/>
                    </a:cubicBezTo>
                    <a:cubicBezTo>
                      <a:pt x="8134" y="17611"/>
                      <a:pt x="7558" y="15210"/>
                      <a:pt x="10150" y="14555"/>
                    </a:cubicBezTo>
                    <a:cubicBezTo>
                      <a:pt x="12743" y="13899"/>
                      <a:pt x="13216" y="16255"/>
                      <a:pt x="12736" y="17679"/>
                    </a:cubicBezTo>
                    <a:cubicBezTo>
                      <a:pt x="12378" y="18747"/>
                      <a:pt x="13070" y="19262"/>
                      <a:pt x="13070" y="19262"/>
                    </a:cubicBezTo>
                    <a:lnTo>
                      <a:pt x="17693" y="18092"/>
                    </a:lnTo>
                    <a:cubicBezTo>
                      <a:pt x="17693" y="18092"/>
                      <a:pt x="16501" y="13146"/>
                      <a:pt x="16426" y="11786"/>
                    </a:cubicBezTo>
                    <a:cubicBezTo>
                      <a:pt x="16346" y="10328"/>
                      <a:pt x="18026" y="10919"/>
                      <a:pt x="18332" y="11000"/>
                    </a:cubicBezTo>
                    <a:cubicBezTo>
                      <a:pt x="20097" y="11473"/>
                      <a:pt x="21600" y="10153"/>
                      <a:pt x="21079" y="7680"/>
                    </a:cubicBezTo>
                    <a:cubicBezTo>
                      <a:pt x="20558" y="5208"/>
                      <a:pt x="18027" y="5192"/>
                      <a:pt x="17063" y="6452"/>
                    </a:cubicBezTo>
                    <a:cubicBezTo>
                      <a:pt x="16347" y="7388"/>
                      <a:pt x="15661" y="7684"/>
                      <a:pt x="15383" y="7029"/>
                    </a:cubicBezTo>
                    <a:cubicBezTo>
                      <a:pt x="14735" y="5498"/>
                      <a:pt x="13677" y="0"/>
                      <a:pt x="13677" y="0"/>
                    </a:cubicBezTo>
                    <a:lnTo>
                      <a:pt x="9343" y="1096"/>
                    </a:lnTo>
                    <a:cubicBezTo>
                      <a:pt x="9343" y="1096"/>
                      <a:pt x="8732" y="2392"/>
                      <a:pt x="9572" y="3149"/>
                    </a:cubicBezTo>
                    <a:cubicBezTo>
                      <a:pt x="10838" y="4289"/>
                      <a:pt x="10727" y="6525"/>
                      <a:pt x="8669" y="7045"/>
                    </a:cubicBezTo>
                    <a:cubicBezTo>
                      <a:pt x="6612" y="7566"/>
                      <a:pt x="5599" y="5828"/>
                      <a:pt x="6228" y="4123"/>
                    </a:cubicBezTo>
                    <a:cubicBezTo>
                      <a:pt x="6581" y="3168"/>
                      <a:pt x="5664" y="2036"/>
                      <a:pt x="5664" y="2036"/>
                    </a:cubicBezTo>
                    <a:cubicBezTo>
                      <a:pt x="5664" y="2036"/>
                      <a:pt x="0" y="3459"/>
                      <a:pt x="0" y="3459"/>
                    </a:cubicBezTo>
                    <a:close/>
                  </a:path>
                </a:pathLst>
              </a:custGeom>
              <a:solidFill>
                <a:srgbClr val="B9B9B9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87" name="ísḷide">
                <a:extLst>
                  <a:ext uri="{FF2B5EF4-FFF2-40B4-BE49-F238E27FC236}">
                    <a16:creationId xmlns:a16="http://schemas.microsoft.com/office/drawing/2014/main" id="{BBBE7A63-B63D-481F-9BAB-835B5BAE8228}"/>
                  </a:ext>
                </a:extLst>
              </p:cNvPr>
              <p:cNvSpPr/>
              <p:nvPr/>
            </p:nvSpPr>
            <p:spPr>
              <a:xfrm>
                <a:off x="5707141" y="1345107"/>
                <a:ext cx="220747" cy="31563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51" h="21511" extrusionOk="0">
                    <a:moveTo>
                      <a:pt x="18683" y="0"/>
                    </a:moveTo>
                    <a:lnTo>
                      <a:pt x="17079" y="1668"/>
                    </a:lnTo>
                    <a:cubicBezTo>
                      <a:pt x="17015" y="1638"/>
                      <a:pt x="16700" y="1488"/>
                      <a:pt x="16700" y="1488"/>
                    </a:cubicBezTo>
                    <a:lnTo>
                      <a:pt x="15441" y="2801"/>
                    </a:lnTo>
                    <a:lnTo>
                      <a:pt x="15820" y="2981"/>
                    </a:lnTo>
                    <a:lnTo>
                      <a:pt x="15441" y="3375"/>
                    </a:lnTo>
                    <a:lnTo>
                      <a:pt x="2730" y="16587"/>
                    </a:lnTo>
                    <a:cubicBezTo>
                      <a:pt x="2279" y="17056"/>
                      <a:pt x="509" y="19614"/>
                      <a:pt x="586" y="20489"/>
                    </a:cubicBezTo>
                    <a:cubicBezTo>
                      <a:pt x="597" y="20614"/>
                      <a:pt x="646" y="20706"/>
                      <a:pt x="742" y="20751"/>
                    </a:cubicBezTo>
                    <a:cubicBezTo>
                      <a:pt x="1508" y="21113"/>
                      <a:pt x="4988" y="18432"/>
                      <a:pt x="5504" y="17895"/>
                    </a:cubicBezTo>
                    <a:lnTo>
                      <a:pt x="18209" y="4684"/>
                    </a:lnTo>
                    <a:lnTo>
                      <a:pt x="18588" y="4289"/>
                    </a:lnTo>
                    <a:lnTo>
                      <a:pt x="18984" y="4477"/>
                    </a:lnTo>
                    <a:lnTo>
                      <a:pt x="14043" y="9610"/>
                    </a:lnTo>
                    <a:lnTo>
                      <a:pt x="14611" y="9879"/>
                    </a:lnTo>
                    <a:lnTo>
                      <a:pt x="20810" y="3434"/>
                    </a:lnTo>
                    <a:cubicBezTo>
                      <a:pt x="20810" y="3434"/>
                      <a:pt x="20191" y="3144"/>
                      <a:pt x="19847" y="2981"/>
                    </a:cubicBezTo>
                    <a:lnTo>
                      <a:pt x="21451" y="1313"/>
                    </a:lnTo>
                    <a:cubicBezTo>
                      <a:pt x="21451" y="1313"/>
                      <a:pt x="18683" y="0"/>
                      <a:pt x="18683" y="0"/>
                    </a:cubicBezTo>
                    <a:close/>
                    <a:moveTo>
                      <a:pt x="586" y="20489"/>
                    </a:moveTo>
                    <a:cubicBezTo>
                      <a:pt x="585" y="20448"/>
                      <a:pt x="574" y="20416"/>
                      <a:pt x="580" y="20368"/>
                    </a:cubicBezTo>
                    <a:lnTo>
                      <a:pt x="319" y="20638"/>
                    </a:lnTo>
                    <a:cubicBezTo>
                      <a:pt x="213" y="20748"/>
                      <a:pt x="-149" y="21394"/>
                      <a:pt x="68" y="21497"/>
                    </a:cubicBezTo>
                    <a:cubicBezTo>
                      <a:pt x="286" y="21600"/>
                      <a:pt x="1004" y="21123"/>
                      <a:pt x="1110" y="21013"/>
                    </a:cubicBezTo>
                    <a:lnTo>
                      <a:pt x="1371" y="20739"/>
                    </a:lnTo>
                    <a:cubicBezTo>
                      <a:pt x="1093" y="20840"/>
                      <a:pt x="868" y="20874"/>
                      <a:pt x="731" y="20810"/>
                    </a:cubicBezTo>
                    <a:cubicBezTo>
                      <a:pt x="624" y="20759"/>
                      <a:pt x="588" y="20638"/>
                      <a:pt x="586" y="20489"/>
                    </a:cubicBezTo>
                    <a:close/>
                  </a:path>
                </a:pathLst>
              </a:custGeom>
              <a:solidFill>
                <a:srgbClr val="B9B9B9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88" name="ïṩlïḋè">
                <a:extLst>
                  <a:ext uri="{FF2B5EF4-FFF2-40B4-BE49-F238E27FC236}">
                    <a16:creationId xmlns:a16="http://schemas.microsoft.com/office/drawing/2014/main" id="{BD449745-70EC-40E7-8D27-0F57EBC55D11}"/>
                  </a:ext>
                </a:extLst>
              </p:cNvPr>
              <p:cNvSpPr/>
              <p:nvPr/>
            </p:nvSpPr>
            <p:spPr>
              <a:xfrm>
                <a:off x="5131007" y="1214187"/>
                <a:ext cx="311373" cy="22070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7954" y="0"/>
                    </a:moveTo>
                    <a:lnTo>
                      <a:pt x="149" y="12597"/>
                    </a:lnTo>
                    <a:lnTo>
                      <a:pt x="0" y="12646"/>
                    </a:lnTo>
                    <a:lnTo>
                      <a:pt x="0" y="19074"/>
                    </a:lnTo>
                    <a:lnTo>
                      <a:pt x="9044" y="19042"/>
                    </a:lnTo>
                    <a:lnTo>
                      <a:pt x="9044" y="21600"/>
                    </a:lnTo>
                    <a:lnTo>
                      <a:pt x="10685" y="20823"/>
                    </a:lnTo>
                    <a:lnTo>
                      <a:pt x="12315" y="21600"/>
                    </a:lnTo>
                    <a:lnTo>
                      <a:pt x="12315" y="19042"/>
                    </a:lnTo>
                    <a:lnTo>
                      <a:pt x="15483" y="19025"/>
                    </a:lnTo>
                    <a:lnTo>
                      <a:pt x="15827" y="19025"/>
                    </a:lnTo>
                    <a:lnTo>
                      <a:pt x="21600" y="7043"/>
                    </a:lnTo>
                    <a:lnTo>
                      <a:pt x="21589" y="16"/>
                    </a:lnTo>
                    <a:cubicBezTo>
                      <a:pt x="21589" y="16"/>
                      <a:pt x="21589" y="0"/>
                      <a:pt x="21589" y="0"/>
                    </a:cubicBezTo>
                    <a:lnTo>
                      <a:pt x="7954" y="0"/>
                    </a:lnTo>
                    <a:close/>
                    <a:moveTo>
                      <a:pt x="20716" y="1813"/>
                    </a:moveTo>
                    <a:cubicBezTo>
                      <a:pt x="20717" y="2327"/>
                      <a:pt x="20716" y="2838"/>
                      <a:pt x="20716" y="3352"/>
                    </a:cubicBezTo>
                    <a:cubicBezTo>
                      <a:pt x="20718" y="4465"/>
                      <a:pt x="20715" y="5574"/>
                      <a:pt x="20716" y="6687"/>
                    </a:cubicBezTo>
                    <a:lnTo>
                      <a:pt x="15333" y="17779"/>
                    </a:lnTo>
                    <a:lnTo>
                      <a:pt x="12315" y="17795"/>
                    </a:lnTo>
                    <a:lnTo>
                      <a:pt x="12315" y="15220"/>
                    </a:lnTo>
                    <a:cubicBezTo>
                      <a:pt x="12315" y="15220"/>
                      <a:pt x="9044" y="15220"/>
                      <a:pt x="9044" y="15220"/>
                    </a:cubicBezTo>
                    <a:lnTo>
                      <a:pt x="9044" y="17811"/>
                    </a:lnTo>
                    <a:lnTo>
                      <a:pt x="872" y="17843"/>
                    </a:lnTo>
                    <a:lnTo>
                      <a:pt x="872" y="12646"/>
                    </a:lnTo>
                    <a:lnTo>
                      <a:pt x="15448" y="12646"/>
                    </a:lnTo>
                    <a:cubicBezTo>
                      <a:pt x="15448" y="12646"/>
                      <a:pt x="19422" y="4474"/>
                      <a:pt x="20716" y="1813"/>
                    </a:cubicBezTo>
                    <a:close/>
                  </a:path>
                </a:pathLst>
              </a:custGeom>
              <a:solidFill>
                <a:srgbClr val="B9B9B9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89" name="iṩ1íḑê">
                <a:extLst>
                  <a:ext uri="{FF2B5EF4-FFF2-40B4-BE49-F238E27FC236}">
                    <a16:creationId xmlns:a16="http://schemas.microsoft.com/office/drawing/2014/main" id="{7E4601EC-C93F-4C01-B47B-AE9EFAAB540D}"/>
                  </a:ext>
                </a:extLst>
              </p:cNvPr>
              <p:cNvSpPr/>
              <p:nvPr/>
            </p:nvSpPr>
            <p:spPr>
              <a:xfrm>
                <a:off x="7839981" y="1597557"/>
                <a:ext cx="311374" cy="22070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7954" y="0"/>
                    </a:moveTo>
                    <a:lnTo>
                      <a:pt x="149" y="12597"/>
                    </a:lnTo>
                    <a:lnTo>
                      <a:pt x="0" y="12646"/>
                    </a:lnTo>
                    <a:lnTo>
                      <a:pt x="0" y="19074"/>
                    </a:lnTo>
                    <a:lnTo>
                      <a:pt x="9044" y="19042"/>
                    </a:lnTo>
                    <a:lnTo>
                      <a:pt x="9044" y="21600"/>
                    </a:lnTo>
                    <a:lnTo>
                      <a:pt x="10685" y="20823"/>
                    </a:lnTo>
                    <a:lnTo>
                      <a:pt x="12315" y="21600"/>
                    </a:lnTo>
                    <a:lnTo>
                      <a:pt x="12315" y="19042"/>
                    </a:lnTo>
                    <a:lnTo>
                      <a:pt x="15483" y="19025"/>
                    </a:lnTo>
                    <a:lnTo>
                      <a:pt x="15827" y="19025"/>
                    </a:lnTo>
                    <a:lnTo>
                      <a:pt x="21600" y="7043"/>
                    </a:lnTo>
                    <a:lnTo>
                      <a:pt x="21589" y="16"/>
                    </a:lnTo>
                    <a:cubicBezTo>
                      <a:pt x="21589" y="16"/>
                      <a:pt x="21589" y="0"/>
                      <a:pt x="21589" y="0"/>
                    </a:cubicBezTo>
                    <a:lnTo>
                      <a:pt x="7954" y="0"/>
                    </a:lnTo>
                    <a:close/>
                    <a:moveTo>
                      <a:pt x="20716" y="1813"/>
                    </a:moveTo>
                    <a:cubicBezTo>
                      <a:pt x="20717" y="2327"/>
                      <a:pt x="20716" y="2838"/>
                      <a:pt x="20716" y="3352"/>
                    </a:cubicBezTo>
                    <a:cubicBezTo>
                      <a:pt x="20718" y="4465"/>
                      <a:pt x="20715" y="5574"/>
                      <a:pt x="20716" y="6687"/>
                    </a:cubicBezTo>
                    <a:lnTo>
                      <a:pt x="15333" y="17779"/>
                    </a:lnTo>
                    <a:lnTo>
                      <a:pt x="12315" y="17795"/>
                    </a:lnTo>
                    <a:lnTo>
                      <a:pt x="12315" y="15220"/>
                    </a:lnTo>
                    <a:cubicBezTo>
                      <a:pt x="12315" y="15220"/>
                      <a:pt x="9044" y="15220"/>
                      <a:pt x="9044" y="15220"/>
                    </a:cubicBezTo>
                    <a:lnTo>
                      <a:pt x="9044" y="17811"/>
                    </a:lnTo>
                    <a:lnTo>
                      <a:pt x="872" y="17843"/>
                    </a:lnTo>
                    <a:lnTo>
                      <a:pt x="872" y="12646"/>
                    </a:lnTo>
                    <a:lnTo>
                      <a:pt x="15448" y="12646"/>
                    </a:lnTo>
                    <a:cubicBezTo>
                      <a:pt x="15448" y="12646"/>
                      <a:pt x="19422" y="4474"/>
                      <a:pt x="20716" y="1813"/>
                    </a:cubicBezTo>
                    <a:close/>
                  </a:path>
                </a:pathLst>
              </a:custGeom>
              <a:solidFill>
                <a:srgbClr val="B9B9B9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90" name="ïšḻide">
                <a:extLst>
                  <a:ext uri="{FF2B5EF4-FFF2-40B4-BE49-F238E27FC236}">
                    <a16:creationId xmlns:a16="http://schemas.microsoft.com/office/drawing/2014/main" id="{2FCC0F9F-0ED9-47E7-89F2-3DAF188644E0}"/>
                  </a:ext>
                </a:extLst>
              </p:cNvPr>
              <p:cNvSpPr/>
              <p:nvPr/>
            </p:nvSpPr>
            <p:spPr>
              <a:xfrm>
                <a:off x="8598826" y="2332431"/>
                <a:ext cx="238451" cy="26396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678" h="21600" extrusionOk="0">
                    <a:moveTo>
                      <a:pt x="10339" y="0"/>
                    </a:moveTo>
                    <a:cubicBezTo>
                      <a:pt x="8560" y="0"/>
                      <a:pt x="6992" y="1375"/>
                      <a:pt x="5917" y="3576"/>
                    </a:cubicBezTo>
                    <a:cubicBezTo>
                      <a:pt x="5568" y="3546"/>
                      <a:pt x="5234" y="3529"/>
                      <a:pt x="4903" y="3529"/>
                    </a:cubicBezTo>
                    <a:cubicBezTo>
                      <a:pt x="2761" y="3529"/>
                      <a:pt x="1171" y="4188"/>
                      <a:pt x="431" y="5396"/>
                    </a:cubicBezTo>
                    <a:cubicBezTo>
                      <a:pt x="-452" y="6840"/>
                      <a:pt x="119" y="8796"/>
                      <a:pt x="1578" y="10761"/>
                    </a:cubicBezTo>
                    <a:cubicBezTo>
                      <a:pt x="84" y="12747"/>
                      <a:pt x="-461" y="14730"/>
                      <a:pt x="431" y="16188"/>
                    </a:cubicBezTo>
                    <a:cubicBezTo>
                      <a:pt x="1171" y="17397"/>
                      <a:pt x="2760" y="18055"/>
                      <a:pt x="4903" y="18055"/>
                    </a:cubicBezTo>
                    <a:cubicBezTo>
                      <a:pt x="5246" y="18055"/>
                      <a:pt x="5621" y="18010"/>
                      <a:pt x="5983" y="17976"/>
                    </a:cubicBezTo>
                    <a:cubicBezTo>
                      <a:pt x="7057" y="20156"/>
                      <a:pt x="8570" y="21600"/>
                      <a:pt x="10339" y="21600"/>
                    </a:cubicBezTo>
                    <a:cubicBezTo>
                      <a:pt x="12118" y="21600"/>
                      <a:pt x="13685" y="20225"/>
                      <a:pt x="14761" y="18024"/>
                    </a:cubicBezTo>
                    <a:cubicBezTo>
                      <a:pt x="15110" y="18054"/>
                      <a:pt x="15460" y="18071"/>
                      <a:pt x="15791" y="18071"/>
                    </a:cubicBezTo>
                    <a:cubicBezTo>
                      <a:pt x="17934" y="18071"/>
                      <a:pt x="19507" y="17412"/>
                      <a:pt x="20246" y="16204"/>
                    </a:cubicBezTo>
                    <a:cubicBezTo>
                      <a:pt x="21134" y="14753"/>
                      <a:pt x="20576" y="12782"/>
                      <a:pt x="19099" y="10808"/>
                    </a:cubicBezTo>
                    <a:cubicBezTo>
                      <a:pt x="20594" y="8822"/>
                      <a:pt x="21139" y="6839"/>
                      <a:pt x="20246" y="5380"/>
                    </a:cubicBezTo>
                    <a:cubicBezTo>
                      <a:pt x="19508" y="4173"/>
                      <a:pt x="17934" y="3514"/>
                      <a:pt x="15791" y="3514"/>
                    </a:cubicBezTo>
                    <a:cubicBezTo>
                      <a:pt x="15438" y="3514"/>
                      <a:pt x="15052" y="3573"/>
                      <a:pt x="14677" y="3608"/>
                    </a:cubicBezTo>
                    <a:cubicBezTo>
                      <a:pt x="13604" y="1440"/>
                      <a:pt x="12102" y="0"/>
                      <a:pt x="10339" y="0"/>
                    </a:cubicBezTo>
                    <a:close/>
                    <a:moveTo>
                      <a:pt x="10339" y="1004"/>
                    </a:moveTo>
                    <a:cubicBezTo>
                      <a:pt x="11591" y="1004"/>
                      <a:pt x="12710" y="2093"/>
                      <a:pt x="13580" y="3733"/>
                    </a:cubicBezTo>
                    <a:cubicBezTo>
                      <a:pt x="12541" y="3915"/>
                      <a:pt x="11452" y="4238"/>
                      <a:pt x="10355" y="4643"/>
                    </a:cubicBezTo>
                    <a:cubicBezTo>
                      <a:pt x="9226" y="4226"/>
                      <a:pt x="8099" y="3899"/>
                      <a:pt x="7031" y="3718"/>
                    </a:cubicBezTo>
                    <a:cubicBezTo>
                      <a:pt x="7905" y="2046"/>
                      <a:pt x="9073" y="1004"/>
                      <a:pt x="10339" y="1004"/>
                    </a:cubicBezTo>
                    <a:close/>
                    <a:moveTo>
                      <a:pt x="15791" y="4518"/>
                    </a:moveTo>
                    <a:cubicBezTo>
                      <a:pt x="17538" y="4518"/>
                      <a:pt x="18791" y="4998"/>
                      <a:pt x="19332" y="5882"/>
                    </a:cubicBezTo>
                    <a:cubicBezTo>
                      <a:pt x="19959" y="6907"/>
                      <a:pt x="19540" y="8380"/>
                      <a:pt x="18468" y="9914"/>
                    </a:cubicBezTo>
                    <a:cubicBezTo>
                      <a:pt x="17787" y="9159"/>
                      <a:pt x="16951" y="8410"/>
                      <a:pt x="16007" y="7702"/>
                    </a:cubicBezTo>
                    <a:cubicBezTo>
                      <a:pt x="15826" y="6556"/>
                      <a:pt x="15554" y="5511"/>
                      <a:pt x="15193" y="4565"/>
                    </a:cubicBezTo>
                    <a:cubicBezTo>
                      <a:pt x="15389" y="4554"/>
                      <a:pt x="15602" y="4518"/>
                      <a:pt x="15791" y="4518"/>
                    </a:cubicBezTo>
                    <a:close/>
                    <a:moveTo>
                      <a:pt x="4903" y="4533"/>
                    </a:moveTo>
                    <a:cubicBezTo>
                      <a:pt x="5095" y="4533"/>
                      <a:pt x="5302" y="4538"/>
                      <a:pt x="5501" y="4549"/>
                    </a:cubicBezTo>
                    <a:cubicBezTo>
                      <a:pt x="5130" y="5520"/>
                      <a:pt x="4852" y="6633"/>
                      <a:pt x="4670" y="7812"/>
                    </a:cubicBezTo>
                    <a:cubicBezTo>
                      <a:pt x="3730" y="8526"/>
                      <a:pt x="2966" y="9248"/>
                      <a:pt x="2293" y="10008"/>
                    </a:cubicBezTo>
                    <a:cubicBezTo>
                      <a:pt x="1175" y="8445"/>
                      <a:pt x="708" y="6940"/>
                      <a:pt x="1346" y="5898"/>
                    </a:cubicBezTo>
                    <a:cubicBezTo>
                      <a:pt x="1887" y="5014"/>
                      <a:pt x="3156" y="4533"/>
                      <a:pt x="4903" y="4533"/>
                    </a:cubicBezTo>
                    <a:close/>
                    <a:moveTo>
                      <a:pt x="14062" y="4659"/>
                    </a:moveTo>
                    <a:cubicBezTo>
                      <a:pt x="14333" y="5325"/>
                      <a:pt x="14582" y="6051"/>
                      <a:pt x="14761" y="6839"/>
                    </a:cubicBezTo>
                    <a:cubicBezTo>
                      <a:pt x="14294" y="6539"/>
                      <a:pt x="13808" y="6239"/>
                      <a:pt x="13298" y="5961"/>
                    </a:cubicBezTo>
                    <a:cubicBezTo>
                      <a:pt x="12768" y="5672"/>
                      <a:pt x="12225" y="5480"/>
                      <a:pt x="11685" y="5239"/>
                    </a:cubicBezTo>
                    <a:cubicBezTo>
                      <a:pt x="12500" y="4985"/>
                      <a:pt x="13298" y="4775"/>
                      <a:pt x="14062" y="4659"/>
                    </a:cubicBezTo>
                    <a:close/>
                    <a:moveTo>
                      <a:pt x="6599" y="4675"/>
                    </a:moveTo>
                    <a:cubicBezTo>
                      <a:pt x="7326" y="4784"/>
                      <a:pt x="8103" y="5021"/>
                      <a:pt x="8876" y="5255"/>
                    </a:cubicBezTo>
                    <a:cubicBezTo>
                      <a:pt x="8379" y="5481"/>
                      <a:pt x="7868" y="5695"/>
                      <a:pt x="7380" y="5961"/>
                    </a:cubicBezTo>
                    <a:cubicBezTo>
                      <a:pt x="6837" y="6256"/>
                      <a:pt x="6443" y="6613"/>
                      <a:pt x="5950" y="6933"/>
                    </a:cubicBezTo>
                    <a:cubicBezTo>
                      <a:pt x="6128" y="6137"/>
                      <a:pt x="6326" y="5348"/>
                      <a:pt x="6599" y="4675"/>
                    </a:cubicBezTo>
                    <a:close/>
                    <a:moveTo>
                      <a:pt x="10405" y="5788"/>
                    </a:moveTo>
                    <a:cubicBezTo>
                      <a:pt x="11196" y="6102"/>
                      <a:pt x="11987" y="6415"/>
                      <a:pt x="12766" y="6839"/>
                    </a:cubicBezTo>
                    <a:cubicBezTo>
                      <a:pt x="13571" y="7278"/>
                      <a:pt x="14317" y="7751"/>
                      <a:pt x="15010" y="8251"/>
                    </a:cubicBezTo>
                    <a:cubicBezTo>
                      <a:pt x="15123" y="9067"/>
                      <a:pt x="15193" y="9915"/>
                      <a:pt x="15193" y="10792"/>
                    </a:cubicBezTo>
                    <a:cubicBezTo>
                      <a:pt x="15193" y="11657"/>
                      <a:pt x="15070" y="12466"/>
                      <a:pt x="14960" y="13271"/>
                    </a:cubicBezTo>
                    <a:cubicBezTo>
                      <a:pt x="14260" y="13779"/>
                      <a:pt x="13583" y="14300"/>
                      <a:pt x="12766" y="14745"/>
                    </a:cubicBezTo>
                    <a:cubicBezTo>
                      <a:pt x="11937" y="15197"/>
                      <a:pt x="11096" y="15469"/>
                      <a:pt x="10256" y="15796"/>
                    </a:cubicBezTo>
                    <a:cubicBezTo>
                      <a:pt x="9475" y="15485"/>
                      <a:pt x="8681" y="15180"/>
                      <a:pt x="7912" y="14761"/>
                    </a:cubicBezTo>
                    <a:cubicBezTo>
                      <a:pt x="7107" y="14323"/>
                      <a:pt x="6360" y="13849"/>
                      <a:pt x="5668" y="13349"/>
                    </a:cubicBezTo>
                    <a:cubicBezTo>
                      <a:pt x="5554" y="12533"/>
                      <a:pt x="5501" y="11669"/>
                      <a:pt x="5501" y="10792"/>
                    </a:cubicBezTo>
                    <a:cubicBezTo>
                      <a:pt x="5501" y="9918"/>
                      <a:pt x="5605" y="9111"/>
                      <a:pt x="5718" y="8298"/>
                    </a:cubicBezTo>
                    <a:cubicBezTo>
                      <a:pt x="6420" y="7788"/>
                      <a:pt x="7092" y="7270"/>
                      <a:pt x="7912" y="6824"/>
                    </a:cubicBezTo>
                    <a:cubicBezTo>
                      <a:pt x="8731" y="6377"/>
                      <a:pt x="9574" y="6113"/>
                      <a:pt x="10405" y="5788"/>
                    </a:cubicBezTo>
                    <a:close/>
                    <a:moveTo>
                      <a:pt x="10339" y="7984"/>
                    </a:moveTo>
                    <a:cubicBezTo>
                      <a:pt x="8690" y="7984"/>
                      <a:pt x="7363" y="9237"/>
                      <a:pt x="7363" y="10792"/>
                    </a:cubicBezTo>
                    <a:cubicBezTo>
                      <a:pt x="7363" y="12348"/>
                      <a:pt x="8690" y="13616"/>
                      <a:pt x="10339" y="13616"/>
                    </a:cubicBezTo>
                    <a:cubicBezTo>
                      <a:pt x="11987" y="13616"/>
                      <a:pt x="13331" y="12348"/>
                      <a:pt x="13331" y="10792"/>
                    </a:cubicBezTo>
                    <a:cubicBezTo>
                      <a:pt x="13331" y="9237"/>
                      <a:pt x="11987" y="7984"/>
                      <a:pt x="10339" y="7984"/>
                    </a:cubicBezTo>
                    <a:close/>
                    <a:moveTo>
                      <a:pt x="4571" y="9098"/>
                    </a:moveTo>
                    <a:cubicBezTo>
                      <a:pt x="4522" y="9664"/>
                      <a:pt x="4438" y="10197"/>
                      <a:pt x="4438" y="10792"/>
                    </a:cubicBezTo>
                    <a:cubicBezTo>
                      <a:pt x="4438" y="11349"/>
                      <a:pt x="4462" y="11892"/>
                      <a:pt x="4504" y="12424"/>
                    </a:cubicBezTo>
                    <a:cubicBezTo>
                      <a:pt x="3891" y="11902"/>
                      <a:pt x="3374" y="11375"/>
                      <a:pt x="2908" y="10839"/>
                    </a:cubicBezTo>
                    <a:cubicBezTo>
                      <a:pt x="3403" y="10260"/>
                      <a:pt x="3903" y="9661"/>
                      <a:pt x="4571" y="9098"/>
                    </a:cubicBezTo>
                    <a:close/>
                    <a:moveTo>
                      <a:pt x="16190" y="9176"/>
                    </a:moveTo>
                    <a:cubicBezTo>
                      <a:pt x="16796" y="9693"/>
                      <a:pt x="17307" y="10215"/>
                      <a:pt x="17769" y="10745"/>
                    </a:cubicBezTo>
                    <a:cubicBezTo>
                      <a:pt x="17273" y="11325"/>
                      <a:pt x="16776" y="11907"/>
                      <a:pt x="16107" y="12471"/>
                    </a:cubicBezTo>
                    <a:cubicBezTo>
                      <a:pt x="16155" y="11912"/>
                      <a:pt x="16257" y="11379"/>
                      <a:pt x="16257" y="10792"/>
                    </a:cubicBezTo>
                    <a:cubicBezTo>
                      <a:pt x="16257" y="10236"/>
                      <a:pt x="16233" y="9708"/>
                      <a:pt x="16190" y="9176"/>
                    </a:cubicBezTo>
                    <a:close/>
                    <a:moveTo>
                      <a:pt x="18384" y="11576"/>
                    </a:moveTo>
                    <a:cubicBezTo>
                      <a:pt x="19512" y="13146"/>
                      <a:pt x="19972" y="14656"/>
                      <a:pt x="19332" y="15702"/>
                    </a:cubicBezTo>
                    <a:cubicBezTo>
                      <a:pt x="18791" y="16586"/>
                      <a:pt x="17537" y="17067"/>
                      <a:pt x="15791" y="17067"/>
                    </a:cubicBezTo>
                    <a:cubicBezTo>
                      <a:pt x="15599" y="17067"/>
                      <a:pt x="15392" y="17047"/>
                      <a:pt x="15193" y="17035"/>
                    </a:cubicBezTo>
                    <a:cubicBezTo>
                      <a:pt x="15564" y="16065"/>
                      <a:pt x="15826" y="14967"/>
                      <a:pt x="16007" y="13788"/>
                    </a:cubicBezTo>
                    <a:cubicBezTo>
                      <a:pt x="16951" y="13073"/>
                      <a:pt x="17710" y="12337"/>
                      <a:pt x="18384" y="11576"/>
                    </a:cubicBezTo>
                    <a:close/>
                    <a:moveTo>
                      <a:pt x="2210" y="11655"/>
                    </a:moveTo>
                    <a:cubicBezTo>
                      <a:pt x="2896" y="12420"/>
                      <a:pt x="3714" y="13165"/>
                      <a:pt x="4670" y="13882"/>
                    </a:cubicBezTo>
                    <a:cubicBezTo>
                      <a:pt x="4849" y="15014"/>
                      <a:pt x="5113" y="16067"/>
                      <a:pt x="5468" y="17004"/>
                    </a:cubicBezTo>
                    <a:cubicBezTo>
                      <a:pt x="5283" y="17014"/>
                      <a:pt x="5081" y="17051"/>
                      <a:pt x="4903" y="17051"/>
                    </a:cubicBezTo>
                    <a:cubicBezTo>
                      <a:pt x="3156" y="17051"/>
                      <a:pt x="1887" y="16571"/>
                      <a:pt x="1346" y="15686"/>
                    </a:cubicBezTo>
                    <a:cubicBezTo>
                      <a:pt x="717" y="14659"/>
                      <a:pt x="1131" y="13193"/>
                      <a:pt x="2210" y="11655"/>
                    </a:cubicBezTo>
                    <a:close/>
                    <a:moveTo>
                      <a:pt x="14744" y="14651"/>
                    </a:moveTo>
                    <a:cubicBezTo>
                      <a:pt x="14565" y="15455"/>
                      <a:pt x="14370" y="16247"/>
                      <a:pt x="14096" y="16925"/>
                    </a:cubicBezTo>
                    <a:cubicBezTo>
                      <a:pt x="13364" y="16816"/>
                      <a:pt x="12580" y="16581"/>
                      <a:pt x="11802" y="16345"/>
                    </a:cubicBezTo>
                    <a:cubicBezTo>
                      <a:pt x="12304" y="16117"/>
                      <a:pt x="12804" y="15892"/>
                      <a:pt x="13298" y="15624"/>
                    </a:cubicBezTo>
                    <a:cubicBezTo>
                      <a:pt x="13843" y="15326"/>
                      <a:pt x="14249" y="14973"/>
                      <a:pt x="14744" y="14651"/>
                    </a:cubicBezTo>
                    <a:close/>
                    <a:moveTo>
                      <a:pt x="5934" y="14761"/>
                    </a:moveTo>
                    <a:cubicBezTo>
                      <a:pt x="6400" y="15061"/>
                      <a:pt x="6869" y="15346"/>
                      <a:pt x="7380" y="15624"/>
                    </a:cubicBezTo>
                    <a:cubicBezTo>
                      <a:pt x="7902" y="15908"/>
                      <a:pt x="8444" y="16107"/>
                      <a:pt x="8976" y="16345"/>
                    </a:cubicBezTo>
                    <a:cubicBezTo>
                      <a:pt x="8160" y="16598"/>
                      <a:pt x="7364" y="16795"/>
                      <a:pt x="6599" y="16910"/>
                    </a:cubicBezTo>
                    <a:cubicBezTo>
                      <a:pt x="6331" y="16249"/>
                      <a:pt x="6110" y="15542"/>
                      <a:pt x="5934" y="14761"/>
                    </a:cubicBezTo>
                    <a:close/>
                    <a:moveTo>
                      <a:pt x="10322" y="16941"/>
                    </a:moveTo>
                    <a:cubicBezTo>
                      <a:pt x="11458" y="17362"/>
                      <a:pt x="12573" y="17700"/>
                      <a:pt x="13647" y="17882"/>
                    </a:cubicBezTo>
                    <a:cubicBezTo>
                      <a:pt x="12773" y="19553"/>
                      <a:pt x="11605" y="20596"/>
                      <a:pt x="10339" y="20596"/>
                    </a:cubicBezTo>
                    <a:cubicBezTo>
                      <a:pt x="9084" y="20596"/>
                      <a:pt x="7951" y="19498"/>
                      <a:pt x="7081" y="17851"/>
                    </a:cubicBezTo>
                    <a:cubicBezTo>
                      <a:pt x="8127" y="17671"/>
                      <a:pt x="9217" y="17349"/>
                      <a:pt x="10322" y="16941"/>
                    </a:cubicBezTo>
                    <a:close/>
                  </a:path>
                </a:pathLst>
              </a:custGeom>
              <a:solidFill>
                <a:srgbClr val="999999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91" name="isļïḓê">
                <a:extLst>
                  <a:ext uri="{FF2B5EF4-FFF2-40B4-BE49-F238E27FC236}">
                    <a16:creationId xmlns:a16="http://schemas.microsoft.com/office/drawing/2014/main" id="{49EDF208-872E-4252-9DF5-242998B00154}"/>
                  </a:ext>
                </a:extLst>
              </p:cNvPr>
              <p:cNvSpPr/>
              <p:nvPr/>
            </p:nvSpPr>
            <p:spPr>
              <a:xfrm>
                <a:off x="8285198" y="1660626"/>
                <a:ext cx="416025" cy="27216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900" y="15429"/>
                    </a:moveTo>
                    <a:lnTo>
                      <a:pt x="2700" y="15429"/>
                    </a:lnTo>
                    <a:lnTo>
                      <a:pt x="2700" y="2057"/>
                    </a:lnTo>
                    <a:lnTo>
                      <a:pt x="18900" y="2057"/>
                    </a:lnTo>
                    <a:cubicBezTo>
                      <a:pt x="18900" y="2057"/>
                      <a:pt x="18900" y="15429"/>
                      <a:pt x="18900" y="15429"/>
                    </a:cubicBezTo>
                    <a:close/>
                    <a:moveTo>
                      <a:pt x="18900" y="0"/>
                    </a:moveTo>
                    <a:lnTo>
                      <a:pt x="2700" y="0"/>
                    </a:lnTo>
                    <a:cubicBezTo>
                      <a:pt x="1954" y="0"/>
                      <a:pt x="1350" y="922"/>
                      <a:pt x="1350" y="2057"/>
                    </a:cubicBezTo>
                    <a:cubicBezTo>
                      <a:pt x="1350" y="2057"/>
                      <a:pt x="1350" y="17486"/>
                      <a:pt x="1364" y="17486"/>
                    </a:cubicBezTo>
                    <a:lnTo>
                      <a:pt x="20235" y="17486"/>
                    </a:lnTo>
                    <a:cubicBezTo>
                      <a:pt x="20250" y="17486"/>
                      <a:pt x="20250" y="2057"/>
                      <a:pt x="20250" y="2057"/>
                    </a:cubicBezTo>
                    <a:cubicBezTo>
                      <a:pt x="20250" y="922"/>
                      <a:pt x="19646" y="0"/>
                      <a:pt x="18900" y="0"/>
                    </a:cubicBezTo>
                    <a:close/>
                    <a:moveTo>
                      <a:pt x="20250" y="21600"/>
                    </a:moveTo>
                    <a:lnTo>
                      <a:pt x="1350" y="21600"/>
                    </a:lnTo>
                    <a:cubicBezTo>
                      <a:pt x="604" y="21600"/>
                      <a:pt x="0" y="20679"/>
                      <a:pt x="0" y="19543"/>
                    </a:cubicBezTo>
                    <a:lnTo>
                      <a:pt x="0" y="18514"/>
                    </a:lnTo>
                    <a:lnTo>
                      <a:pt x="8775" y="18514"/>
                    </a:lnTo>
                    <a:lnTo>
                      <a:pt x="8775" y="19543"/>
                    </a:lnTo>
                    <a:lnTo>
                      <a:pt x="12825" y="19543"/>
                    </a:lnTo>
                    <a:lnTo>
                      <a:pt x="12825" y="18514"/>
                    </a:lnTo>
                    <a:lnTo>
                      <a:pt x="21600" y="18514"/>
                    </a:lnTo>
                    <a:lnTo>
                      <a:pt x="21600" y="19543"/>
                    </a:lnTo>
                    <a:cubicBezTo>
                      <a:pt x="21600" y="20679"/>
                      <a:pt x="20995" y="21600"/>
                      <a:pt x="20250" y="21600"/>
                    </a:cubicBezTo>
                    <a:cubicBezTo>
                      <a:pt x="20250" y="21600"/>
                      <a:pt x="20250" y="21600"/>
                      <a:pt x="20250" y="21600"/>
                    </a:cubicBezTo>
                    <a:close/>
                  </a:path>
                </a:pathLst>
              </a:custGeom>
              <a:solidFill>
                <a:srgbClr val="3197E0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92" name="iṧḷîḑê">
                <a:extLst>
                  <a:ext uri="{FF2B5EF4-FFF2-40B4-BE49-F238E27FC236}">
                    <a16:creationId xmlns:a16="http://schemas.microsoft.com/office/drawing/2014/main" id="{085C980A-3081-4895-9C54-7888A255D9BD}"/>
                  </a:ext>
                </a:extLst>
              </p:cNvPr>
              <p:cNvSpPr/>
              <p:nvPr/>
            </p:nvSpPr>
            <p:spPr>
              <a:xfrm>
                <a:off x="2893997" y="951139"/>
                <a:ext cx="279948" cy="55989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250" y="4050"/>
                    </a:moveTo>
                    <a:lnTo>
                      <a:pt x="1618" y="4050"/>
                    </a:lnTo>
                    <a:lnTo>
                      <a:pt x="1618" y="17550"/>
                    </a:lnTo>
                    <a:lnTo>
                      <a:pt x="20250" y="17550"/>
                    </a:lnTo>
                    <a:lnTo>
                      <a:pt x="20250" y="4050"/>
                    </a:lnTo>
                    <a:close/>
                    <a:moveTo>
                      <a:pt x="14175" y="2025"/>
                    </a:moveTo>
                    <a:lnTo>
                      <a:pt x="7425" y="2025"/>
                    </a:lnTo>
                    <a:cubicBezTo>
                      <a:pt x="7052" y="2025"/>
                      <a:pt x="6750" y="2176"/>
                      <a:pt x="6750" y="2363"/>
                    </a:cubicBezTo>
                    <a:cubicBezTo>
                      <a:pt x="6750" y="2549"/>
                      <a:pt x="7052" y="2700"/>
                      <a:pt x="7425" y="2700"/>
                    </a:cubicBezTo>
                    <a:lnTo>
                      <a:pt x="14175" y="2700"/>
                    </a:lnTo>
                    <a:cubicBezTo>
                      <a:pt x="14548" y="2700"/>
                      <a:pt x="14850" y="2549"/>
                      <a:pt x="14850" y="2363"/>
                    </a:cubicBezTo>
                    <a:cubicBezTo>
                      <a:pt x="14850" y="2176"/>
                      <a:pt x="14548" y="2025"/>
                      <a:pt x="14175" y="2025"/>
                    </a:cubicBezTo>
                    <a:close/>
                    <a:moveTo>
                      <a:pt x="11475" y="20250"/>
                    </a:moveTo>
                    <a:cubicBezTo>
                      <a:pt x="12593" y="20250"/>
                      <a:pt x="13500" y="19797"/>
                      <a:pt x="13500" y="19238"/>
                    </a:cubicBezTo>
                    <a:cubicBezTo>
                      <a:pt x="13500" y="18678"/>
                      <a:pt x="12593" y="18225"/>
                      <a:pt x="11475" y="18225"/>
                    </a:cubicBezTo>
                    <a:cubicBezTo>
                      <a:pt x="10357" y="18225"/>
                      <a:pt x="9450" y="18678"/>
                      <a:pt x="9450" y="19238"/>
                    </a:cubicBezTo>
                    <a:cubicBezTo>
                      <a:pt x="9450" y="19797"/>
                      <a:pt x="10357" y="20250"/>
                      <a:pt x="11475" y="20250"/>
                    </a:cubicBezTo>
                    <a:close/>
                    <a:moveTo>
                      <a:pt x="18900" y="21600"/>
                    </a:moveTo>
                    <a:lnTo>
                      <a:pt x="2700" y="21600"/>
                    </a:lnTo>
                    <a:cubicBezTo>
                      <a:pt x="1954" y="21600"/>
                      <a:pt x="1279" y="21449"/>
                      <a:pt x="791" y="21205"/>
                    </a:cubicBezTo>
                    <a:cubicBezTo>
                      <a:pt x="302" y="20960"/>
                      <a:pt x="0" y="20623"/>
                      <a:pt x="0" y="20250"/>
                    </a:cubicBezTo>
                    <a:lnTo>
                      <a:pt x="0" y="1350"/>
                    </a:lnTo>
                    <a:cubicBezTo>
                      <a:pt x="0" y="977"/>
                      <a:pt x="302" y="640"/>
                      <a:pt x="791" y="395"/>
                    </a:cubicBezTo>
                    <a:cubicBezTo>
                      <a:pt x="1279" y="151"/>
                      <a:pt x="1954" y="0"/>
                      <a:pt x="2700" y="0"/>
                    </a:cubicBezTo>
                    <a:lnTo>
                      <a:pt x="18900" y="0"/>
                    </a:lnTo>
                    <a:cubicBezTo>
                      <a:pt x="19646" y="0"/>
                      <a:pt x="20321" y="151"/>
                      <a:pt x="20809" y="395"/>
                    </a:cubicBezTo>
                    <a:cubicBezTo>
                      <a:pt x="21298" y="640"/>
                      <a:pt x="21600" y="977"/>
                      <a:pt x="21600" y="1350"/>
                    </a:cubicBezTo>
                    <a:lnTo>
                      <a:pt x="21600" y="20250"/>
                    </a:lnTo>
                    <a:cubicBezTo>
                      <a:pt x="21600" y="20623"/>
                      <a:pt x="21298" y="20960"/>
                      <a:pt x="20809" y="21205"/>
                    </a:cubicBezTo>
                    <a:cubicBezTo>
                      <a:pt x="20321" y="21449"/>
                      <a:pt x="19646" y="21600"/>
                      <a:pt x="18900" y="21600"/>
                    </a:cubicBezTo>
                    <a:close/>
                  </a:path>
                </a:pathLst>
              </a:custGeom>
              <a:solidFill>
                <a:srgbClr val="B9B9B9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93" name="íṩ1íḋé">
                <a:extLst>
                  <a:ext uri="{FF2B5EF4-FFF2-40B4-BE49-F238E27FC236}">
                    <a16:creationId xmlns:a16="http://schemas.microsoft.com/office/drawing/2014/main" id="{9A4601E7-A0BB-470D-AE2A-936DDA334C93}"/>
                  </a:ext>
                </a:extLst>
              </p:cNvPr>
              <p:cNvSpPr/>
              <p:nvPr/>
            </p:nvSpPr>
            <p:spPr>
              <a:xfrm>
                <a:off x="8760502" y="1373906"/>
                <a:ext cx="541023" cy="40641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4377" y="10069"/>
                    </a:moveTo>
                    <a:cubicBezTo>
                      <a:pt x="13591" y="10069"/>
                      <a:pt x="12956" y="9222"/>
                      <a:pt x="12956" y="8178"/>
                    </a:cubicBezTo>
                    <a:cubicBezTo>
                      <a:pt x="12956" y="7133"/>
                      <a:pt x="13591" y="6286"/>
                      <a:pt x="14377" y="6286"/>
                    </a:cubicBezTo>
                    <a:cubicBezTo>
                      <a:pt x="15161" y="6286"/>
                      <a:pt x="15797" y="7133"/>
                      <a:pt x="15797" y="8178"/>
                    </a:cubicBezTo>
                    <a:cubicBezTo>
                      <a:pt x="15797" y="9222"/>
                      <a:pt x="15161" y="10069"/>
                      <a:pt x="14377" y="10069"/>
                    </a:cubicBezTo>
                    <a:close/>
                    <a:moveTo>
                      <a:pt x="9355" y="17542"/>
                    </a:moveTo>
                    <a:lnTo>
                      <a:pt x="6514" y="17542"/>
                    </a:lnTo>
                    <a:lnTo>
                      <a:pt x="6514" y="13759"/>
                    </a:lnTo>
                    <a:lnTo>
                      <a:pt x="9355" y="13759"/>
                    </a:lnTo>
                    <a:cubicBezTo>
                      <a:pt x="9355" y="13759"/>
                      <a:pt x="9355" y="17542"/>
                      <a:pt x="9355" y="17542"/>
                    </a:cubicBezTo>
                    <a:close/>
                    <a:moveTo>
                      <a:pt x="4885" y="17542"/>
                    </a:moveTo>
                    <a:lnTo>
                      <a:pt x="2045" y="17542"/>
                    </a:lnTo>
                    <a:lnTo>
                      <a:pt x="2045" y="13759"/>
                    </a:lnTo>
                    <a:lnTo>
                      <a:pt x="4885" y="13759"/>
                    </a:lnTo>
                    <a:cubicBezTo>
                      <a:pt x="4885" y="13759"/>
                      <a:pt x="4885" y="17542"/>
                      <a:pt x="4885" y="17542"/>
                    </a:cubicBezTo>
                    <a:close/>
                    <a:moveTo>
                      <a:pt x="14377" y="1737"/>
                    </a:moveTo>
                    <a:lnTo>
                      <a:pt x="7198" y="11684"/>
                    </a:lnTo>
                    <a:lnTo>
                      <a:pt x="624" y="11684"/>
                    </a:lnTo>
                    <a:lnTo>
                      <a:pt x="624" y="21600"/>
                    </a:lnTo>
                    <a:lnTo>
                      <a:pt x="12488" y="21600"/>
                    </a:lnTo>
                    <a:lnTo>
                      <a:pt x="12488" y="13750"/>
                    </a:lnTo>
                    <a:lnTo>
                      <a:pt x="16265" y="13750"/>
                    </a:lnTo>
                    <a:lnTo>
                      <a:pt x="16265" y="21600"/>
                    </a:lnTo>
                    <a:lnTo>
                      <a:pt x="20961" y="21600"/>
                    </a:lnTo>
                    <a:lnTo>
                      <a:pt x="20961" y="11747"/>
                    </a:lnTo>
                    <a:lnTo>
                      <a:pt x="21600" y="11747"/>
                    </a:lnTo>
                    <a:cubicBezTo>
                      <a:pt x="21600" y="11747"/>
                      <a:pt x="14377" y="1737"/>
                      <a:pt x="14377" y="1737"/>
                    </a:cubicBezTo>
                    <a:close/>
                    <a:moveTo>
                      <a:pt x="21585" y="9988"/>
                    </a:moveTo>
                    <a:lnTo>
                      <a:pt x="21585" y="10640"/>
                    </a:lnTo>
                    <a:lnTo>
                      <a:pt x="14376" y="652"/>
                    </a:lnTo>
                    <a:lnTo>
                      <a:pt x="6905" y="11004"/>
                    </a:lnTo>
                    <a:lnTo>
                      <a:pt x="0" y="11004"/>
                    </a:lnTo>
                    <a:lnTo>
                      <a:pt x="4124" y="5099"/>
                    </a:lnTo>
                    <a:lnTo>
                      <a:pt x="10696" y="5099"/>
                    </a:lnTo>
                    <a:lnTo>
                      <a:pt x="14376" y="0"/>
                    </a:lnTo>
                    <a:cubicBezTo>
                      <a:pt x="14376" y="0"/>
                      <a:pt x="21585" y="9988"/>
                      <a:pt x="21585" y="9988"/>
                    </a:cubicBezTo>
                    <a:close/>
                  </a:path>
                </a:pathLst>
              </a:custGeom>
              <a:solidFill>
                <a:srgbClr val="3197E0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94" name="îṡlïdè">
                <a:extLst>
                  <a:ext uri="{FF2B5EF4-FFF2-40B4-BE49-F238E27FC236}">
                    <a16:creationId xmlns:a16="http://schemas.microsoft.com/office/drawing/2014/main" id="{CDD1427D-E257-49A3-B611-28B34989A543}"/>
                  </a:ext>
                </a:extLst>
              </p:cNvPr>
              <p:cNvSpPr/>
              <p:nvPr/>
            </p:nvSpPr>
            <p:spPr>
              <a:xfrm>
                <a:off x="9316217" y="1066269"/>
                <a:ext cx="445844" cy="3931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65" h="21448" extrusionOk="0">
                    <a:moveTo>
                      <a:pt x="1162" y="1839"/>
                    </a:moveTo>
                    <a:cubicBezTo>
                      <a:pt x="454" y="1924"/>
                      <a:pt x="-67" y="2640"/>
                      <a:pt x="7" y="3442"/>
                    </a:cubicBezTo>
                    <a:lnTo>
                      <a:pt x="1557" y="20144"/>
                    </a:lnTo>
                    <a:cubicBezTo>
                      <a:pt x="1631" y="20947"/>
                      <a:pt x="2272" y="21524"/>
                      <a:pt x="2980" y="21440"/>
                    </a:cubicBezTo>
                    <a:lnTo>
                      <a:pt x="19632" y="19456"/>
                    </a:lnTo>
                    <a:cubicBezTo>
                      <a:pt x="20339" y="19372"/>
                      <a:pt x="20850" y="18657"/>
                      <a:pt x="20776" y="17855"/>
                    </a:cubicBezTo>
                    <a:lnTo>
                      <a:pt x="20372" y="13497"/>
                    </a:lnTo>
                    <a:lnTo>
                      <a:pt x="15892" y="14031"/>
                    </a:lnTo>
                    <a:cubicBezTo>
                      <a:pt x="15184" y="14115"/>
                      <a:pt x="14553" y="13536"/>
                      <a:pt x="14479" y="12734"/>
                    </a:cubicBezTo>
                    <a:lnTo>
                      <a:pt x="14209" y="9825"/>
                    </a:lnTo>
                    <a:cubicBezTo>
                      <a:pt x="14135" y="9023"/>
                      <a:pt x="14646" y="8308"/>
                      <a:pt x="15353" y="8224"/>
                    </a:cubicBezTo>
                    <a:lnTo>
                      <a:pt x="19833" y="7690"/>
                    </a:lnTo>
                    <a:lnTo>
                      <a:pt x="19497" y="4062"/>
                    </a:lnTo>
                    <a:cubicBezTo>
                      <a:pt x="19422" y="3260"/>
                      <a:pt x="18790" y="2669"/>
                      <a:pt x="18083" y="2754"/>
                    </a:cubicBezTo>
                    <a:lnTo>
                      <a:pt x="17948" y="1305"/>
                    </a:lnTo>
                    <a:cubicBezTo>
                      <a:pt x="17874" y="503"/>
                      <a:pt x="17243" y="-76"/>
                      <a:pt x="16535" y="8"/>
                    </a:cubicBezTo>
                    <a:lnTo>
                      <a:pt x="1162" y="1839"/>
                    </a:lnTo>
                    <a:close/>
                    <a:moveTo>
                      <a:pt x="1930" y="3213"/>
                    </a:moveTo>
                    <a:lnTo>
                      <a:pt x="15381" y="1611"/>
                    </a:lnTo>
                    <a:cubicBezTo>
                      <a:pt x="15381" y="1611"/>
                      <a:pt x="16670" y="1454"/>
                      <a:pt x="16804" y="2906"/>
                    </a:cubicBezTo>
                    <a:lnTo>
                      <a:pt x="2065" y="4661"/>
                    </a:lnTo>
                    <a:cubicBezTo>
                      <a:pt x="1711" y="4704"/>
                      <a:pt x="1401" y="4420"/>
                      <a:pt x="1364" y="4018"/>
                    </a:cubicBezTo>
                    <a:cubicBezTo>
                      <a:pt x="1327" y="3618"/>
                      <a:pt x="1577" y="3255"/>
                      <a:pt x="1930" y="3213"/>
                    </a:cubicBezTo>
                    <a:close/>
                    <a:moveTo>
                      <a:pt x="16055" y="8878"/>
                    </a:moveTo>
                    <a:cubicBezTo>
                      <a:pt x="15347" y="8963"/>
                      <a:pt x="14836" y="9677"/>
                      <a:pt x="14911" y="10479"/>
                    </a:cubicBezTo>
                    <a:lnTo>
                      <a:pt x="15045" y="11928"/>
                    </a:lnTo>
                    <a:cubicBezTo>
                      <a:pt x="15120" y="12730"/>
                      <a:pt x="15751" y="13309"/>
                      <a:pt x="16458" y="13225"/>
                    </a:cubicBezTo>
                    <a:lnTo>
                      <a:pt x="20304" y="12767"/>
                    </a:lnTo>
                    <a:cubicBezTo>
                      <a:pt x="21012" y="12682"/>
                      <a:pt x="21533" y="11966"/>
                      <a:pt x="21459" y="11164"/>
                    </a:cubicBezTo>
                    <a:lnTo>
                      <a:pt x="21324" y="9716"/>
                    </a:lnTo>
                    <a:cubicBezTo>
                      <a:pt x="21250" y="8913"/>
                      <a:pt x="20608" y="8336"/>
                      <a:pt x="19901" y="8420"/>
                    </a:cubicBezTo>
                    <a:lnTo>
                      <a:pt x="16055" y="8878"/>
                    </a:lnTo>
                    <a:close/>
                    <a:moveTo>
                      <a:pt x="16834" y="10250"/>
                    </a:moveTo>
                    <a:cubicBezTo>
                      <a:pt x="17188" y="10208"/>
                      <a:pt x="17508" y="10491"/>
                      <a:pt x="17545" y="10892"/>
                    </a:cubicBezTo>
                    <a:cubicBezTo>
                      <a:pt x="17582" y="11293"/>
                      <a:pt x="17322" y="11657"/>
                      <a:pt x="16968" y="11699"/>
                    </a:cubicBezTo>
                    <a:cubicBezTo>
                      <a:pt x="16614" y="11741"/>
                      <a:pt x="16293" y="11447"/>
                      <a:pt x="16256" y="11046"/>
                    </a:cubicBezTo>
                    <a:cubicBezTo>
                      <a:pt x="16219" y="10644"/>
                      <a:pt x="16480" y="10293"/>
                      <a:pt x="16834" y="10250"/>
                    </a:cubicBezTo>
                    <a:close/>
                  </a:path>
                </a:pathLst>
              </a:custGeom>
              <a:solidFill>
                <a:srgbClr val="B9B9B9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95" name="ïṥľîḋe">
                <a:extLst>
                  <a:ext uri="{FF2B5EF4-FFF2-40B4-BE49-F238E27FC236}">
                    <a16:creationId xmlns:a16="http://schemas.microsoft.com/office/drawing/2014/main" id="{7CF54024-C7B5-4DCD-9BDA-0CA9A21FBD02}"/>
                  </a:ext>
                </a:extLst>
              </p:cNvPr>
              <p:cNvSpPr/>
              <p:nvPr/>
            </p:nvSpPr>
            <p:spPr>
              <a:xfrm>
                <a:off x="3285330" y="944003"/>
                <a:ext cx="323594" cy="45808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183" h="21600" extrusionOk="0">
                    <a:moveTo>
                      <a:pt x="6837" y="0"/>
                    </a:moveTo>
                    <a:lnTo>
                      <a:pt x="6304" y="11896"/>
                    </a:lnTo>
                    <a:lnTo>
                      <a:pt x="10115" y="11984"/>
                    </a:lnTo>
                    <a:lnTo>
                      <a:pt x="10387" y="5819"/>
                    </a:lnTo>
                    <a:cubicBezTo>
                      <a:pt x="10807" y="5990"/>
                      <a:pt x="11286" y="6091"/>
                      <a:pt x="11799" y="6080"/>
                    </a:cubicBezTo>
                    <a:cubicBezTo>
                      <a:pt x="12816" y="6059"/>
                      <a:pt x="13721" y="5638"/>
                      <a:pt x="14293" y="5029"/>
                    </a:cubicBezTo>
                    <a:cubicBezTo>
                      <a:pt x="14344" y="4975"/>
                      <a:pt x="14392" y="4920"/>
                      <a:pt x="14437" y="4864"/>
                    </a:cubicBezTo>
                    <a:cubicBezTo>
                      <a:pt x="15870" y="5413"/>
                      <a:pt x="17048" y="6141"/>
                      <a:pt x="17879" y="7040"/>
                    </a:cubicBezTo>
                    <a:cubicBezTo>
                      <a:pt x="19250" y="8523"/>
                      <a:pt x="19623" y="10355"/>
                      <a:pt x="18956" y="12341"/>
                    </a:cubicBezTo>
                    <a:cubicBezTo>
                      <a:pt x="17917" y="15436"/>
                      <a:pt x="14349" y="17736"/>
                      <a:pt x="10109" y="18168"/>
                    </a:cubicBezTo>
                    <a:lnTo>
                      <a:pt x="10109" y="16337"/>
                    </a:lnTo>
                    <a:lnTo>
                      <a:pt x="12811" y="16337"/>
                    </a:lnTo>
                    <a:lnTo>
                      <a:pt x="12811" y="15424"/>
                    </a:lnTo>
                    <a:lnTo>
                      <a:pt x="2958" y="15424"/>
                    </a:lnTo>
                    <a:lnTo>
                      <a:pt x="2958" y="16337"/>
                    </a:lnTo>
                    <a:lnTo>
                      <a:pt x="5665" y="16337"/>
                    </a:lnTo>
                    <a:lnTo>
                      <a:pt x="5665" y="19312"/>
                    </a:lnTo>
                    <a:lnTo>
                      <a:pt x="0" y="19312"/>
                    </a:lnTo>
                    <a:lnTo>
                      <a:pt x="0" y="21600"/>
                    </a:lnTo>
                    <a:lnTo>
                      <a:pt x="15769" y="21600"/>
                    </a:lnTo>
                    <a:lnTo>
                      <a:pt x="15769" y="19312"/>
                    </a:lnTo>
                    <a:lnTo>
                      <a:pt x="11820" y="19312"/>
                    </a:lnTo>
                    <a:cubicBezTo>
                      <a:pt x="16159" y="18468"/>
                      <a:pt x="19703" y="15947"/>
                      <a:pt x="20805" y="12664"/>
                    </a:cubicBezTo>
                    <a:cubicBezTo>
                      <a:pt x="21600" y="10296"/>
                      <a:pt x="21135" y="8089"/>
                      <a:pt x="19462" y="6280"/>
                    </a:cubicBezTo>
                    <a:cubicBezTo>
                      <a:pt x="18352" y="5079"/>
                      <a:pt x="16769" y="4131"/>
                      <a:pt x="14820" y="3462"/>
                    </a:cubicBezTo>
                    <a:cubicBezTo>
                      <a:pt x="14558" y="2431"/>
                      <a:pt x="13305" y="1647"/>
                      <a:pt x="11799" y="1647"/>
                    </a:cubicBezTo>
                    <a:cubicBezTo>
                      <a:pt x="11359" y="1647"/>
                      <a:pt x="10947" y="1715"/>
                      <a:pt x="10568" y="1835"/>
                    </a:cubicBezTo>
                    <a:lnTo>
                      <a:pt x="10642" y="88"/>
                    </a:lnTo>
                    <a:lnTo>
                      <a:pt x="6837" y="0"/>
                    </a:lnTo>
                    <a:close/>
                    <a:moveTo>
                      <a:pt x="11799" y="3017"/>
                    </a:moveTo>
                    <a:cubicBezTo>
                      <a:pt x="12376" y="3012"/>
                      <a:pt x="12879" y="3300"/>
                      <a:pt x="12982" y="3708"/>
                    </a:cubicBezTo>
                    <a:cubicBezTo>
                      <a:pt x="13088" y="4130"/>
                      <a:pt x="12736" y="4539"/>
                      <a:pt x="12167" y="4660"/>
                    </a:cubicBezTo>
                    <a:cubicBezTo>
                      <a:pt x="12051" y="4688"/>
                      <a:pt x="11928" y="4706"/>
                      <a:pt x="11799" y="4706"/>
                    </a:cubicBezTo>
                    <a:cubicBezTo>
                      <a:pt x="11152" y="4706"/>
                      <a:pt x="10625" y="4326"/>
                      <a:pt x="10626" y="3862"/>
                    </a:cubicBezTo>
                    <a:cubicBezTo>
                      <a:pt x="10628" y="3397"/>
                      <a:pt x="11153" y="3023"/>
                      <a:pt x="11799" y="3017"/>
                    </a:cubicBezTo>
                    <a:close/>
                  </a:path>
                </a:pathLst>
              </a:custGeom>
              <a:solidFill>
                <a:srgbClr val="B9B9B9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96" name="îṡ1îdê">
                <a:extLst>
                  <a:ext uri="{FF2B5EF4-FFF2-40B4-BE49-F238E27FC236}">
                    <a16:creationId xmlns:a16="http://schemas.microsoft.com/office/drawing/2014/main" id="{E76A7A92-46AD-4B90-932D-CBF4F68BA6FC}"/>
                  </a:ext>
                </a:extLst>
              </p:cNvPr>
              <p:cNvSpPr/>
              <p:nvPr/>
            </p:nvSpPr>
            <p:spPr>
              <a:xfrm>
                <a:off x="11474077" y="665280"/>
                <a:ext cx="264702" cy="18762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7954" y="0"/>
                    </a:moveTo>
                    <a:lnTo>
                      <a:pt x="149" y="12597"/>
                    </a:lnTo>
                    <a:lnTo>
                      <a:pt x="0" y="12646"/>
                    </a:lnTo>
                    <a:lnTo>
                      <a:pt x="0" y="19074"/>
                    </a:lnTo>
                    <a:lnTo>
                      <a:pt x="9044" y="19042"/>
                    </a:lnTo>
                    <a:lnTo>
                      <a:pt x="9044" y="21600"/>
                    </a:lnTo>
                    <a:lnTo>
                      <a:pt x="10685" y="20823"/>
                    </a:lnTo>
                    <a:lnTo>
                      <a:pt x="12315" y="21600"/>
                    </a:lnTo>
                    <a:lnTo>
                      <a:pt x="12315" y="19042"/>
                    </a:lnTo>
                    <a:lnTo>
                      <a:pt x="15483" y="19025"/>
                    </a:lnTo>
                    <a:lnTo>
                      <a:pt x="15827" y="19025"/>
                    </a:lnTo>
                    <a:lnTo>
                      <a:pt x="21600" y="7043"/>
                    </a:lnTo>
                    <a:lnTo>
                      <a:pt x="21589" y="16"/>
                    </a:lnTo>
                    <a:cubicBezTo>
                      <a:pt x="21589" y="16"/>
                      <a:pt x="21589" y="0"/>
                      <a:pt x="21589" y="0"/>
                    </a:cubicBezTo>
                    <a:lnTo>
                      <a:pt x="7954" y="0"/>
                    </a:lnTo>
                    <a:close/>
                    <a:moveTo>
                      <a:pt x="20716" y="1813"/>
                    </a:moveTo>
                    <a:cubicBezTo>
                      <a:pt x="20717" y="2327"/>
                      <a:pt x="20716" y="2838"/>
                      <a:pt x="20716" y="3352"/>
                    </a:cubicBezTo>
                    <a:cubicBezTo>
                      <a:pt x="20718" y="4465"/>
                      <a:pt x="20715" y="5574"/>
                      <a:pt x="20716" y="6687"/>
                    </a:cubicBezTo>
                    <a:lnTo>
                      <a:pt x="15333" y="17779"/>
                    </a:lnTo>
                    <a:lnTo>
                      <a:pt x="12315" y="17795"/>
                    </a:lnTo>
                    <a:lnTo>
                      <a:pt x="12315" y="15220"/>
                    </a:lnTo>
                    <a:cubicBezTo>
                      <a:pt x="12315" y="15220"/>
                      <a:pt x="9044" y="15220"/>
                      <a:pt x="9044" y="15220"/>
                    </a:cubicBezTo>
                    <a:lnTo>
                      <a:pt x="9044" y="17811"/>
                    </a:lnTo>
                    <a:lnTo>
                      <a:pt x="872" y="17843"/>
                    </a:lnTo>
                    <a:lnTo>
                      <a:pt x="872" y="12646"/>
                    </a:lnTo>
                    <a:lnTo>
                      <a:pt x="15448" y="12646"/>
                    </a:lnTo>
                    <a:cubicBezTo>
                      <a:pt x="15448" y="12646"/>
                      <a:pt x="19422" y="4474"/>
                      <a:pt x="20716" y="1813"/>
                    </a:cubicBezTo>
                    <a:close/>
                  </a:path>
                </a:pathLst>
              </a:custGeom>
              <a:solidFill>
                <a:srgbClr val="B9B9B9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97" name="îşḷíďè">
                <a:extLst>
                  <a:ext uri="{FF2B5EF4-FFF2-40B4-BE49-F238E27FC236}">
                    <a16:creationId xmlns:a16="http://schemas.microsoft.com/office/drawing/2014/main" id="{23B19C62-CE68-4AAB-8037-E2E166AB81A5}"/>
                  </a:ext>
                </a:extLst>
              </p:cNvPr>
              <p:cNvSpPr/>
              <p:nvPr/>
            </p:nvSpPr>
            <p:spPr>
              <a:xfrm>
                <a:off x="3511512" y="1619973"/>
                <a:ext cx="421754" cy="4668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678" h="21600" extrusionOk="0">
                    <a:moveTo>
                      <a:pt x="10339" y="0"/>
                    </a:moveTo>
                    <a:cubicBezTo>
                      <a:pt x="8560" y="0"/>
                      <a:pt x="6992" y="1375"/>
                      <a:pt x="5917" y="3576"/>
                    </a:cubicBezTo>
                    <a:cubicBezTo>
                      <a:pt x="5568" y="3546"/>
                      <a:pt x="5234" y="3529"/>
                      <a:pt x="4903" y="3529"/>
                    </a:cubicBezTo>
                    <a:cubicBezTo>
                      <a:pt x="2761" y="3529"/>
                      <a:pt x="1171" y="4188"/>
                      <a:pt x="431" y="5396"/>
                    </a:cubicBezTo>
                    <a:cubicBezTo>
                      <a:pt x="-452" y="6840"/>
                      <a:pt x="119" y="8796"/>
                      <a:pt x="1578" y="10761"/>
                    </a:cubicBezTo>
                    <a:cubicBezTo>
                      <a:pt x="84" y="12747"/>
                      <a:pt x="-461" y="14730"/>
                      <a:pt x="431" y="16188"/>
                    </a:cubicBezTo>
                    <a:cubicBezTo>
                      <a:pt x="1171" y="17397"/>
                      <a:pt x="2760" y="18055"/>
                      <a:pt x="4903" y="18055"/>
                    </a:cubicBezTo>
                    <a:cubicBezTo>
                      <a:pt x="5246" y="18055"/>
                      <a:pt x="5621" y="18010"/>
                      <a:pt x="5983" y="17976"/>
                    </a:cubicBezTo>
                    <a:cubicBezTo>
                      <a:pt x="7057" y="20156"/>
                      <a:pt x="8570" y="21600"/>
                      <a:pt x="10339" y="21600"/>
                    </a:cubicBezTo>
                    <a:cubicBezTo>
                      <a:pt x="12118" y="21600"/>
                      <a:pt x="13685" y="20225"/>
                      <a:pt x="14761" y="18024"/>
                    </a:cubicBezTo>
                    <a:cubicBezTo>
                      <a:pt x="15110" y="18054"/>
                      <a:pt x="15460" y="18071"/>
                      <a:pt x="15791" y="18071"/>
                    </a:cubicBezTo>
                    <a:cubicBezTo>
                      <a:pt x="17934" y="18071"/>
                      <a:pt x="19507" y="17412"/>
                      <a:pt x="20246" y="16204"/>
                    </a:cubicBezTo>
                    <a:cubicBezTo>
                      <a:pt x="21134" y="14753"/>
                      <a:pt x="20576" y="12782"/>
                      <a:pt x="19099" y="10808"/>
                    </a:cubicBezTo>
                    <a:cubicBezTo>
                      <a:pt x="20594" y="8822"/>
                      <a:pt x="21139" y="6839"/>
                      <a:pt x="20246" y="5380"/>
                    </a:cubicBezTo>
                    <a:cubicBezTo>
                      <a:pt x="19508" y="4173"/>
                      <a:pt x="17934" y="3514"/>
                      <a:pt x="15791" y="3514"/>
                    </a:cubicBezTo>
                    <a:cubicBezTo>
                      <a:pt x="15438" y="3514"/>
                      <a:pt x="15052" y="3573"/>
                      <a:pt x="14677" y="3608"/>
                    </a:cubicBezTo>
                    <a:cubicBezTo>
                      <a:pt x="13604" y="1440"/>
                      <a:pt x="12102" y="0"/>
                      <a:pt x="10339" y="0"/>
                    </a:cubicBezTo>
                    <a:close/>
                    <a:moveTo>
                      <a:pt x="10339" y="1004"/>
                    </a:moveTo>
                    <a:cubicBezTo>
                      <a:pt x="11591" y="1004"/>
                      <a:pt x="12710" y="2093"/>
                      <a:pt x="13580" y="3733"/>
                    </a:cubicBezTo>
                    <a:cubicBezTo>
                      <a:pt x="12541" y="3915"/>
                      <a:pt x="11452" y="4238"/>
                      <a:pt x="10355" y="4643"/>
                    </a:cubicBezTo>
                    <a:cubicBezTo>
                      <a:pt x="9226" y="4226"/>
                      <a:pt x="8099" y="3899"/>
                      <a:pt x="7031" y="3718"/>
                    </a:cubicBezTo>
                    <a:cubicBezTo>
                      <a:pt x="7905" y="2046"/>
                      <a:pt x="9073" y="1004"/>
                      <a:pt x="10339" y="1004"/>
                    </a:cubicBezTo>
                    <a:close/>
                    <a:moveTo>
                      <a:pt x="15791" y="4518"/>
                    </a:moveTo>
                    <a:cubicBezTo>
                      <a:pt x="17538" y="4518"/>
                      <a:pt x="18791" y="4998"/>
                      <a:pt x="19332" y="5882"/>
                    </a:cubicBezTo>
                    <a:cubicBezTo>
                      <a:pt x="19959" y="6907"/>
                      <a:pt x="19540" y="8380"/>
                      <a:pt x="18468" y="9914"/>
                    </a:cubicBezTo>
                    <a:cubicBezTo>
                      <a:pt x="17787" y="9159"/>
                      <a:pt x="16951" y="8410"/>
                      <a:pt x="16007" y="7702"/>
                    </a:cubicBezTo>
                    <a:cubicBezTo>
                      <a:pt x="15826" y="6556"/>
                      <a:pt x="15554" y="5511"/>
                      <a:pt x="15193" y="4565"/>
                    </a:cubicBezTo>
                    <a:cubicBezTo>
                      <a:pt x="15389" y="4554"/>
                      <a:pt x="15602" y="4518"/>
                      <a:pt x="15791" y="4518"/>
                    </a:cubicBezTo>
                    <a:close/>
                    <a:moveTo>
                      <a:pt x="4903" y="4533"/>
                    </a:moveTo>
                    <a:cubicBezTo>
                      <a:pt x="5095" y="4533"/>
                      <a:pt x="5302" y="4538"/>
                      <a:pt x="5501" y="4549"/>
                    </a:cubicBezTo>
                    <a:cubicBezTo>
                      <a:pt x="5130" y="5520"/>
                      <a:pt x="4852" y="6633"/>
                      <a:pt x="4670" y="7812"/>
                    </a:cubicBezTo>
                    <a:cubicBezTo>
                      <a:pt x="3730" y="8526"/>
                      <a:pt x="2966" y="9248"/>
                      <a:pt x="2293" y="10008"/>
                    </a:cubicBezTo>
                    <a:cubicBezTo>
                      <a:pt x="1175" y="8445"/>
                      <a:pt x="708" y="6940"/>
                      <a:pt x="1346" y="5898"/>
                    </a:cubicBezTo>
                    <a:cubicBezTo>
                      <a:pt x="1887" y="5014"/>
                      <a:pt x="3156" y="4533"/>
                      <a:pt x="4903" y="4533"/>
                    </a:cubicBezTo>
                    <a:close/>
                    <a:moveTo>
                      <a:pt x="14062" y="4659"/>
                    </a:moveTo>
                    <a:cubicBezTo>
                      <a:pt x="14333" y="5325"/>
                      <a:pt x="14582" y="6051"/>
                      <a:pt x="14761" y="6839"/>
                    </a:cubicBezTo>
                    <a:cubicBezTo>
                      <a:pt x="14294" y="6539"/>
                      <a:pt x="13808" y="6239"/>
                      <a:pt x="13298" y="5961"/>
                    </a:cubicBezTo>
                    <a:cubicBezTo>
                      <a:pt x="12768" y="5672"/>
                      <a:pt x="12225" y="5480"/>
                      <a:pt x="11685" y="5239"/>
                    </a:cubicBezTo>
                    <a:cubicBezTo>
                      <a:pt x="12500" y="4985"/>
                      <a:pt x="13298" y="4775"/>
                      <a:pt x="14062" y="4659"/>
                    </a:cubicBezTo>
                    <a:close/>
                    <a:moveTo>
                      <a:pt x="6599" y="4675"/>
                    </a:moveTo>
                    <a:cubicBezTo>
                      <a:pt x="7326" y="4784"/>
                      <a:pt x="8103" y="5021"/>
                      <a:pt x="8876" y="5255"/>
                    </a:cubicBezTo>
                    <a:cubicBezTo>
                      <a:pt x="8379" y="5481"/>
                      <a:pt x="7868" y="5695"/>
                      <a:pt x="7380" y="5961"/>
                    </a:cubicBezTo>
                    <a:cubicBezTo>
                      <a:pt x="6837" y="6256"/>
                      <a:pt x="6443" y="6613"/>
                      <a:pt x="5950" y="6933"/>
                    </a:cubicBezTo>
                    <a:cubicBezTo>
                      <a:pt x="6128" y="6137"/>
                      <a:pt x="6326" y="5348"/>
                      <a:pt x="6599" y="4675"/>
                    </a:cubicBezTo>
                    <a:close/>
                    <a:moveTo>
                      <a:pt x="10405" y="5788"/>
                    </a:moveTo>
                    <a:cubicBezTo>
                      <a:pt x="11196" y="6102"/>
                      <a:pt x="11987" y="6415"/>
                      <a:pt x="12766" y="6839"/>
                    </a:cubicBezTo>
                    <a:cubicBezTo>
                      <a:pt x="13571" y="7278"/>
                      <a:pt x="14317" y="7751"/>
                      <a:pt x="15010" y="8251"/>
                    </a:cubicBezTo>
                    <a:cubicBezTo>
                      <a:pt x="15123" y="9067"/>
                      <a:pt x="15193" y="9915"/>
                      <a:pt x="15193" y="10792"/>
                    </a:cubicBezTo>
                    <a:cubicBezTo>
                      <a:pt x="15193" y="11657"/>
                      <a:pt x="15070" y="12466"/>
                      <a:pt x="14960" y="13271"/>
                    </a:cubicBezTo>
                    <a:cubicBezTo>
                      <a:pt x="14260" y="13779"/>
                      <a:pt x="13583" y="14300"/>
                      <a:pt x="12766" y="14745"/>
                    </a:cubicBezTo>
                    <a:cubicBezTo>
                      <a:pt x="11937" y="15197"/>
                      <a:pt x="11096" y="15469"/>
                      <a:pt x="10256" y="15796"/>
                    </a:cubicBezTo>
                    <a:cubicBezTo>
                      <a:pt x="9475" y="15485"/>
                      <a:pt x="8681" y="15180"/>
                      <a:pt x="7912" y="14761"/>
                    </a:cubicBezTo>
                    <a:cubicBezTo>
                      <a:pt x="7107" y="14323"/>
                      <a:pt x="6360" y="13849"/>
                      <a:pt x="5668" y="13349"/>
                    </a:cubicBezTo>
                    <a:cubicBezTo>
                      <a:pt x="5554" y="12533"/>
                      <a:pt x="5501" y="11669"/>
                      <a:pt x="5501" y="10792"/>
                    </a:cubicBezTo>
                    <a:cubicBezTo>
                      <a:pt x="5501" y="9918"/>
                      <a:pt x="5605" y="9111"/>
                      <a:pt x="5718" y="8298"/>
                    </a:cubicBezTo>
                    <a:cubicBezTo>
                      <a:pt x="6420" y="7788"/>
                      <a:pt x="7092" y="7270"/>
                      <a:pt x="7912" y="6824"/>
                    </a:cubicBezTo>
                    <a:cubicBezTo>
                      <a:pt x="8731" y="6377"/>
                      <a:pt x="9574" y="6113"/>
                      <a:pt x="10405" y="5788"/>
                    </a:cubicBezTo>
                    <a:close/>
                    <a:moveTo>
                      <a:pt x="10339" y="7984"/>
                    </a:moveTo>
                    <a:cubicBezTo>
                      <a:pt x="8690" y="7984"/>
                      <a:pt x="7363" y="9237"/>
                      <a:pt x="7363" y="10792"/>
                    </a:cubicBezTo>
                    <a:cubicBezTo>
                      <a:pt x="7363" y="12348"/>
                      <a:pt x="8690" y="13616"/>
                      <a:pt x="10339" y="13616"/>
                    </a:cubicBezTo>
                    <a:cubicBezTo>
                      <a:pt x="11987" y="13616"/>
                      <a:pt x="13331" y="12348"/>
                      <a:pt x="13331" y="10792"/>
                    </a:cubicBezTo>
                    <a:cubicBezTo>
                      <a:pt x="13331" y="9237"/>
                      <a:pt x="11987" y="7984"/>
                      <a:pt x="10339" y="7984"/>
                    </a:cubicBezTo>
                    <a:close/>
                    <a:moveTo>
                      <a:pt x="4571" y="9098"/>
                    </a:moveTo>
                    <a:cubicBezTo>
                      <a:pt x="4522" y="9664"/>
                      <a:pt x="4438" y="10197"/>
                      <a:pt x="4438" y="10792"/>
                    </a:cubicBezTo>
                    <a:cubicBezTo>
                      <a:pt x="4438" y="11349"/>
                      <a:pt x="4462" y="11892"/>
                      <a:pt x="4504" y="12424"/>
                    </a:cubicBezTo>
                    <a:cubicBezTo>
                      <a:pt x="3891" y="11902"/>
                      <a:pt x="3374" y="11375"/>
                      <a:pt x="2908" y="10839"/>
                    </a:cubicBezTo>
                    <a:cubicBezTo>
                      <a:pt x="3403" y="10260"/>
                      <a:pt x="3903" y="9661"/>
                      <a:pt x="4571" y="9098"/>
                    </a:cubicBezTo>
                    <a:close/>
                    <a:moveTo>
                      <a:pt x="16190" y="9176"/>
                    </a:moveTo>
                    <a:cubicBezTo>
                      <a:pt x="16796" y="9693"/>
                      <a:pt x="17307" y="10215"/>
                      <a:pt x="17769" y="10745"/>
                    </a:cubicBezTo>
                    <a:cubicBezTo>
                      <a:pt x="17273" y="11325"/>
                      <a:pt x="16776" y="11907"/>
                      <a:pt x="16107" y="12471"/>
                    </a:cubicBezTo>
                    <a:cubicBezTo>
                      <a:pt x="16155" y="11912"/>
                      <a:pt x="16257" y="11379"/>
                      <a:pt x="16257" y="10792"/>
                    </a:cubicBezTo>
                    <a:cubicBezTo>
                      <a:pt x="16257" y="10236"/>
                      <a:pt x="16233" y="9708"/>
                      <a:pt x="16190" y="9176"/>
                    </a:cubicBezTo>
                    <a:close/>
                    <a:moveTo>
                      <a:pt x="18384" y="11576"/>
                    </a:moveTo>
                    <a:cubicBezTo>
                      <a:pt x="19512" y="13146"/>
                      <a:pt x="19972" y="14656"/>
                      <a:pt x="19332" y="15702"/>
                    </a:cubicBezTo>
                    <a:cubicBezTo>
                      <a:pt x="18791" y="16586"/>
                      <a:pt x="17537" y="17067"/>
                      <a:pt x="15791" y="17067"/>
                    </a:cubicBezTo>
                    <a:cubicBezTo>
                      <a:pt x="15599" y="17067"/>
                      <a:pt x="15392" y="17047"/>
                      <a:pt x="15193" y="17035"/>
                    </a:cubicBezTo>
                    <a:cubicBezTo>
                      <a:pt x="15564" y="16065"/>
                      <a:pt x="15826" y="14967"/>
                      <a:pt x="16007" y="13788"/>
                    </a:cubicBezTo>
                    <a:cubicBezTo>
                      <a:pt x="16951" y="13073"/>
                      <a:pt x="17710" y="12337"/>
                      <a:pt x="18384" y="11576"/>
                    </a:cubicBezTo>
                    <a:close/>
                    <a:moveTo>
                      <a:pt x="2210" y="11655"/>
                    </a:moveTo>
                    <a:cubicBezTo>
                      <a:pt x="2896" y="12420"/>
                      <a:pt x="3714" y="13165"/>
                      <a:pt x="4670" y="13882"/>
                    </a:cubicBezTo>
                    <a:cubicBezTo>
                      <a:pt x="4849" y="15014"/>
                      <a:pt x="5113" y="16067"/>
                      <a:pt x="5468" y="17004"/>
                    </a:cubicBezTo>
                    <a:cubicBezTo>
                      <a:pt x="5283" y="17014"/>
                      <a:pt x="5081" y="17051"/>
                      <a:pt x="4903" y="17051"/>
                    </a:cubicBezTo>
                    <a:cubicBezTo>
                      <a:pt x="3156" y="17051"/>
                      <a:pt x="1887" y="16571"/>
                      <a:pt x="1346" y="15686"/>
                    </a:cubicBezTo>
                    <a:cubicBezTo>
                      <a:pt x="717" y="14659"/>
                      <a:pt x="1131" y="13193"/>
                      <a:pt x="2210" y="11655"/>
                    </a:cubicBezTo>
                    <a:close/>
                    <a:moveTo>
                      <a:pt x="14744" y="14651"/>
                    </a:moveTo>
                    <a:cubicBezTo>
                      <a:pt x="14565" y="15455"/>
                      <a:pt x="14370" y="16247"/>
                      <a:pt x="14096" y="16925"/>
                    </a:cubicBezTo>
                    <a:cubicBezTo>
                      <a:pt x="13364" y="16816"/>
                      <a:pt x="12580" y="16581"/>
                      <a:pt x="11802" y="16345"/>
                    </a:cubicBezTo>
                    <a:cubicBezTo>
                      <a:pt x="12304" y="16117"/>
                      <a:pt x="12804" y="15892"/>
                      <a:pt x="13298" y="15624"/>
                    </a:cubicBezTo>
                    <a:cubicBezTo>
                      <a:pt x="13843" y="15326"/>
                      <a:pt x="14249" y="14973"/>
                      <a:pt x="14744" y="14651"/>
                    </a:cubicBezTo>
                    <a:close/>
                    <a:moveTo>
                      <a:pt x="5934" y="14761"/>
                    </a:moveTo>
                    <a:cubicBezTo>
                      <a:pt x="6400" y="15061"/>
                      <a:pt x="6869" y="15346"/>
                      <a:pt x="7380" y="15624"/>
                    </a:cubicBezTo>
                    <a:cubicBezTo>
                      <a:pt x="7902" y="15908"/>
                      <a:pt x="8444" y="16107"/>
                      <a:pt x="8976" y="16345"/>
                    </a:cubicBezTo>
                    <a:cubicBezTo>
                      <a:pt x="8160" y="16598"/>
                      <a:pt x="7364" y="16795"/>
                      <a:pt x="6599" y="16910"/>
                    </a:cubicBezTo>
                    <a:cubicBezTo>
                      <a:pt x="6331" y="16249"/>
                      <a:pt x="6110" y="15542"/>
                      <a:pt x="5934" y="14761"/>
                    </a:cubicBezTo>
                    <a:close/>
                    <a:moveTo>
                      <a:pt x="10322" y="16941"/>
                    </a:moveTo>
                    <a:cubicBezTo>
                      <a:pt x="11458" y="17362"/>
                      <a:pt x="12573" y="17700"/>
                      <a:pt x="13647" y="17882"/>
                    </a:cubicBezTo>
                    <a:cubicBezTo>
                      <a:pt x="12773" y="19553"/>
                      <a:pt x="11605" y="20596"/>
                      <a:pt x="10339" y="20596"/>
                    </a:cubicBezTo>
                    <a:cubicBezTo>
                      <a:pt x="9084" y="20596"/>
                      <a:pt x="7951" y="19498"/>
                      <a:pt x="7081" y="17851"/>
                    </a:cubicBezTo>
                    <a:cubicBezTo>
                      <a:pt x="8127" y="17671"/>
                      <a:pt x="9217" y="17349"/>
                      <a:pt x="10322" y="16941"/>
                    </a:cubicBezTo>
                    <a:close/>
                  </a:path>
                </a:pathLst>
              </a:custGeom>
              <a:solidFill>
                <a:srgbClr val="B9B9B9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98" name="îṥḷide">
                <a:extLst>
                  <a:ext uri="{FF2B5EF4-FFF2-40B4-BE49-F238E27FC236}">
                    <a16:creationId xmlns:a16="http://schemas.microsoft.com/office/drawing/2014/main" id="{9CEABF1E-BFA6-41CC-AB6D-C45CFDD4368C}"/>
                  </a:ext>
                </a:extLst>
              </p:cNvPr>
              <p:cNvSpPr/>
              <p:nvPr/>
            </p:nvSpPr>
            <p:spPr>
              <a:xfrm>
                <a:off x="2157927" y="706256"/>
                <a:ext cx="441364" cy="51927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201" h="21329" extrusionOk="0">
                    <a:moveTo>
                      <a:pt x="9479" y="69"/>
                    </a:moveTo>
                    <a:cubicBezTo>
                      <a:pt x="11124" y="274"/>
                      <a:pt x="12739" y="925"/>
                      <a:pt x="14086" y="2032"/>
                    </a:cubicBezTo>
                    <a:cubicBezTo>
                      <a:pt x="15976" y="3586"/>
                      <a:pt x="17010" y="5836"/>
                      <a:pt x="16935" y="8190"/>
                    </a:cubicBezTo>
                    <a:cubicBezTo>
                      <a:pt x="16907" y="10081"/>
                      <a:pt x="16182" y="11891"/>
                      <a:pt x="14858" y="13324"/>
                    </a:cubicBezTo>
                    <a:cubicBezTo>
                      <a:pt x="12857" y="15491"/>
                      <a:pt x="9835" y="16494"/>
                      <a:pt x="6856" y="15992"/>
                    </a:cubicBezTo>
                    <a:cubicBezTo>
                      <a:pt x="491" y="14715"/>
                      <a:pt x="-2156" y="7496"/>
                      <a:pt x="2011" y="2776"/>
                    </a:cubicBezTo>
                    <a:cubicBezTo>
                      <a:pt x="3901" y="635"/>
                      <a:pt x="6739" y="-271"/>
                      <a:pt x="9479" y="69"/>
                    </a:cubicBezTo>
                    <a:close/>
                    <a:moveTo>
                      <a:pt x="16811" y="1700"/>
                    </a:moveTo>
                    <a:cubicBezTo>
                      <a:pt x="18616" y="3812"/>
                      <a:pt x="19444" y="6467"/>
                      <a:pt x="19139" y="9165"/>
                    </a:cubicBezTo>
                    <a:cubicBezTo>
                      <a:pt x="18834" y="11863"/>
                      <a:pt x="17427" y="14284"/>
                      <a:pt x="15191" y="15988"/>
                    </a:cubicBezTo>
                    <a:cubicBezTo>
                      <a:pt x="12662" y="17916"/>
                      <a:pt x="9407" y="18600"/>
                      <a:pt x="6359" y="18040"/>
                    </a:cubicBezTo>
                    <a:cubicBezTo>
                      <a:pt x="5749" y="17929"/>
                      <a:pt x="5143" y="17767"/>
                      <a:pt x="4558" y="17555"/>
                    </a:cubicBezTo>
                    <a:lnTo>
                      <a:pt x="4164" y="19468"/>
                    </a:lnTo>
                    <a:lnTo>
                      <a:pt x="7063" y="20000"/>
                    </a:lnTo>
                    <a:lnTo>
                      <a:pt x="6790" y="21329"/>
                    </a:lnTo>
                    <a:lnTo>
                      <a:pt x="227" y="20124"/>
                    </a:lnTo>
                    <a:lnTo>
                      <a:pt x="500" y="18796"/>
                    </a:lnTo>
                    <a:lnTo>
                      <a:pt x="2757" y="19210"/>
                    </a:lnTo>
                    <a:lnTo>
                      <a:pt x="3219" y="16965"/>
                    </a:lnTo>
                    <a:cubicBezTo>
                      <a:pt x="2951" y="16825"/>
                      <a:pt x="2688" y="16674"/>
                      <a:pt x="2431" y="16511"/>
                    </a:cubicBezTo>
                    <a:cubicBezTo>
                      <a:pt x="2174" y="16349"/>
                      <a:pt x="1928" y="16168"/>
                      <a:pt x="1684" y="15982"/>
                    </a:cubicBezTo>
                    <a:lnTo>
                      <a:pt x="2580" y="14934"/>
                    </a:lnTo>
                    <a:cubicBezTo>
                      <a:pt x="5970" y="17523"/>
                      <a:pt x="10902" y="17523"/>
                      <a:pt x="14300" y="14933"/>
                    </a:cubicBezTo>
                    <a:cubicBezTo>
                      <a:pt x="16239" y="13456"/>
                      <a:pt x="17444" y="11360"/>
                      <a:pt x="17708" y="9021"/>
                    </a:cubicBezTo>
                    <a:cubicBezTo>
                      <a:pt x="17973" y="6682"/>
                      <a:pt x="17267" y="4385"/>
                      <a:pt x="15703" y="2555"/>
                    </a:cubicBezTo>
                    <a:lnTo>
                      <a:pt x="16811" y="1700"/>
                    </a:lnTo>
                    <a:close/>
                    <a:moveTo>
                      <a:pt x="9715" y="1064"/>
                    </a:moveTo>
                    <a:cubicBezTo>
                      <a:pt x="9278" y="996"/>
                      <a:pt x="8832" y="968"/>
                      <a:pt x="8387" y="974"/>
                    </a:cubicBezTo>
                    <a:cubicBezTo>
                      <a:pt x="8460" y="1222"/>
                      <a:pt x="8544" y="1461"/>
                      <a:pt x="8641" y="1699"/>
                    </a:cubicBezTo>
                    <a:cubicBezTo>
                      <a:pt x="8737" y="1936"/>
                      <a:pt x="8846" y="2172"/>
                      <a:pt x="8962" y="2399"/>
                    </a:cubicBezTo>
                    <a:cubicBezTo>
                      <a:pt x="9289" y="2208"/>
                      <a:pt x="9627" y="2028"/>
                      <a:pt x="9967" y="1859"/>
                    </a:cubicBezTo>
                    <a:cubicBezTo>
                      <a:pt x="10307" y="1689"/>
                      <a:pt x="10645" y="1529"/>
                      <a:pt x="10997" y="1382"/>
                    </a:cubicBezTo>
                    <a:cubicBezTo>
                      <a:pt x="10579" y="1244"/>
                      <a:pt x="10153" y="1132"/>
                      <a:pt x="9715" y="1064"/>
                    </a:cubicBezTo>
                    <a:close/>
                    <a:moveTo>
                      <a:pt x="12202" y="1889"/>
                    </a:moveTo>
                    <a:cubicBezTo>
                      <a:pt x="11715" y="2060"/>
                      <a:pt x="11237" y="2254"/>
                      <a:pt x="10773" y="2470"/>
                    </a:cubicBezTo>
                    <a:cubicBezTo>
                      <a:pt x="10309" y="2687"/>
                      <a:pt x="9856" y="2925"/>
                      <a:pt x="9417" y="3184"/>
                    </a:cubicBezTo>
                    <a:cubicBezTo>
                      <a:pt x="9617" y="3488"/>
                      <a:pt x="9841" y="3788"/>
                      <a:pt x="10079" y="4067"/>
                    </a:cubicBezTo>
                    <a:cubicBezTo>
                      <a:pt x="10318" y="4345"/>
                      <a:pt x="10571" y="4610"/>
                      <a:pt x="10847" y="4861"/>
                    </a:cubicBezTo>
                    <a:lnTo>
                      <a:pt x="13083" y="2442"/>
                    </a:lnTo>
                    <a:cubicBezTo>
                      <a:pt x="12944" y="2342"/>
                      <a:pt x="12798" y="2240"/>
                      <a:pt x="12652" y="2149"/>
                    </a:cubicBezTo>
                    <a:cubicBezTo>
                      <a:pt x="12506" y="2059"/>
                      <a:pt x="12354" y="1969"/>
                      <a:pt x="12202" y="1889"/>
                    </a:cubicBezTo>
                    <a:close/>
                    <a:moveTo>
                      <a:pt x="7362" y="1000"/>
                    </a:moveTo>
                    <a:cubicBezTo>
                      <a:pt x="6540" y="1111"/>
                      <a:pt x="5754" y="1343"/>
                      <a:pt x="5029" y="1689"/>
                    </a:cubicBezTo>
                    <a:cubicBezTo>
                      <a:pt x="4305" y="2035"/>
                      <a:pt x="3644" y="2485"/>
                      <a:pt x="3064" y="3041"/>
                    </a:cubicBezTo>
                    <a:lnTo>
                      <a:pt x="5529" y="5074"/>
                    </a:lnTo>
                    <a:cubicBezTo>
                      <a:pt x="5922" y="4671"/>
                      <a:pt x="6339" y="4283"/>
                      <a:pt x="6773" y="3923"/>
                    </a:cubicBezTo>
                    <a:cubicBezTo>
                      <a:pt x="7206" y="3564"/>
                      <a:pt x="7655" y="3227"/>
                      <a:pt x="8126" y="2912"/>
                    </a:cubicBezTo>
                    <a:cubicBezTo>
                      <a:pt x="7964" y="2608"/>
                      <a:pt x="7819" y="2296"/>
                      <a:pt x="7690" y="1976"/>
                    </a:cubicBezTo>
                    <a:cubicBezTo>
                      <a:pt x="7561" y="1655"/>
                      <a:pt x="7454" y="1336"/>
                      <a:pt x="7362" y="1000"/>
                    </a:cubicBezTo>
                    <a:close/>
                    <a:moveTo>
                      <a:pt x="13806" y="3027"/>
                    </a:moveTo>
                    <a:lnTo>
                      <a:pt x="11570" y="5446"/>
                    </a:lnTo>
                    <a:cubicBezTo>
                      <a:pt x="11852" y="5649"/>
                      <a:pt x="12144" y="5840"/>
                      <a:pt x="12449" y="6011"/>
                    </a:cubicBezTo>
                    <a:cubicBezTo>
                      <a:pt x="12752" y="6182"/>
                      <a:pt x="13064" y="6332"/>
                      <a:pt x="13387" y="6469"/>
                    </a:cubicBezTo>
                    <a:cubicBezTo>
                      <a:pt x="13602" y="6013"/>
                      <a:pt x="13798" y="5550"/>
                      <a:pt x="13963" y="5077"/>
                    </a:cubicBezTo>
                    <a:cubicBezTo>
                      <a:pt x="14128" y="4603"/>
                      <a:pt x="14273" y="4122"/>
                      <a:pt x="14386" y="3633"/>
                    </a:cubicBezTo>
                    <a:cubicBezTo>
                      <a:pt x="14296" y="3528"/>
                      <a:pt x="14195" y="3418"/>
                      <a:pt x="14098" y="3318"/>
                    </a:cubicBezTo>
                    <a:cubicBezTo>
                      <a:pt x="14001" y="3218"/>
                      <a:pt x="13909" y="3123"/>
                      <a:pt x="13806" y="3027"/>
                    </a:cubicBezTo>
                    <a:close/>
                    <a:moveTo>
                      <a:pt x="15097" y="4643"/>
                    </a:moveTo>
                    <a:cubicBezTo>
                      <a:pt x="14989" y="5011"/>
                      <a:pt x="14872" y="5369"/>
                      <a:pt x="14735" y="5729"/>
                    </a:cubicBezTo>
                    <a:cubicBezTo>
                      <a:pt x="14598" y="6089"/>
                      <a:pt x="14440" y="6449"/>
                      <a:pt x="14276" y="6798"/>
                    </a:cubicBezTo>
                    <a:cubicBezTo>
                      <a:pt x="14551" y="6884"/>
                      <a:pt x="14842" y="6953"/>
                      <a:pt x="15125" y="7013"/>
                    </a:cubicBezTo>
                    <a:cubicBezTo>
                      <a:pt x="15409" y="7074"/>
                      <a:pt x="15688" y="7122"/>
                      <a:pt x="15977" y="7158"/>
                    </a:cubicBezTo>
                    <a:cubicBezTo>
                      <a:pt x="15915" y="6710"/>
                      <a:pt x="15813" y="6274"/>
                      <a:pt x="15666" y="5853"/>
                    </a:cubicBezTo>
                    <a:cubicBezTo>
                      <a:pt x="15519" y="5432"/>
                      <a:pt x="15324" y="5029"/>
                      <a:pt x="15097" y="4643"/>
                    </a:cubicBezTo>
                    <a:close/>
                    <a:moveTo>
                      <a:pt x="8606" y="3701"/>
                    </a:moveTo>
                    <a:cubicBezTo>
                      <a:pt x="8180" y="3989"/>
                      <a:pt x="7775" y="4303"/>
                      <a:pt x="7382" y="4630"/>
                    </a:cubicBezTo>
                    <a:cubicBezTo>
                      <a:pt x="6990" y="4957"/>
                      <a:pt x="6609" y="5294"/>
                      <a:pt x="6252" y="5658"/>
                    </a:cubicBezTo>
                    <a:lnTo>
                      <a:pt x="8448" y="7464"/>
                    </a:lnTo>
                    <a:lnTo>
                      <a:pt x="10216" y="5542"/>
                    </a:lnTo>
                    <a:cubicBezTo>
                      <a:pt x="9905" y="5266"/>
                      <a:pt x="9620" y="4976"/>
                      <a:pt x="9351" y="4670"/>
                    </a:cubicBezTo>
                    <a:cubicBezTo>
                      <a:pt x="9081" y="4363"/>
                      <a:pt x="8831" y="4036"/>
                      <a:pt x="8606" y="3701"/>
                    </a:cubicBezTo>
                    <a:close/>
                    <a:moveTo>
                      <a:pt x="2433" y="3721"/>
                    </a:moveTo>
                    <a:cubicBezTo>
                      <a:pt x="1932" y="4341"/>
                      <a:pt x="1546" y="5031"/>
                      <a:pt x="1284" y="5757"/>
                    </a:cubicBezTo>
                    <a:cubicBezTo>
                      <a:pt x="1022" y="6483"/>
                      <a:pt x="879" y="7253"/>
                      <a:pt x="878" y="8036"/>
                    </a:cubicBezTo>
                    <a:cubicBezTo>
                      <a:pt x="1138" y="8064"/>
                      <a:pt x="1405" y="8097"/>
                      <a:pt x="1661" y="8144"/>
                    </a:cubicBezTo>
                    <a:cubicBezTo>
                      <a:pt x="2118" y="8228"/>
                      <a:pt x="2562" y="8343"/>
                      <a:pt x="3001" y="8485"/>
                    </a:cubicBezTo>
                    <a:cubicBezTo>
                      <a:pt x="3265" y="8000"/>
                      <a:pt x="3553" y="7531"/>
                      <a:pt x="3870" y="7076"/>
                    </a:cubicBezTo>
                    <a:cubicBezTo>
                      <a:pt x="4187" y="6619"/>
                      <a:pt x="4542" y="6181"/>
                      <a:pt x="4910" y="5757"/>
                    </a:cubicBezTo>
                    <a:lnTo>
                      <a:pt x="2433" y="3721"/>
                    </a:lnTo>
                    <a:close/>
                    <a:moveTo>
                      <a:pt x="10939" y="6126"/>
                    </a:moveTo>
                    <a:lnTo>
                      <a:pt x="9169" y="8060"/>
                    </a:lnTo>
                    <a:lnTo>
                      <a:pt x="11249" y="9761"/>
                    </a:lnTo>
                    <a:cubicBezTo>
                      <a:pt x="11579" y="9378"/>
                      <a:pt x="11885" y="8986"/>
                      <a:pt x="12172" y="8576"/>
                    </a:cubicBezTo>
                    <a:cubicBezTo>
                      <a:pt x="12459" y="8166"/>
                      <a:pt x="12721" y="7741"/>
                      <a:pt x="12963" y="7306"/>
                    </a:cubicBezTo>
                    <a:cubicBezTo>
                      <a:pt x="12603" y="7149"/>
                      <a:pt x="12253" y="6964"/>
                      <a:pt x="11915" y="6769"/>
                    </a:cubicBezTo>
                    <a:cubicBezTo>
                      <a:pt x="11577" y="6573"/>
                      <a:pt x="11251" y="6358"/>
                      <a:pt x="10939" y="6126"/>
                    </a:cubicBezTo>
                    <a:close/>
                    <a:moveTo>
                      <a:pt x="13849" y="7647"/>
                    </a:moveTo>
                    <a:cubicBezTo>
                      <a:pt x="13586" y="8127"/>
                      <a:pt x="13297" y="8593"/>
                      <a:pt x="12982" y="9045"/>
                    </a:cubicBezTo>
                    <a:cubicBezTo>
                      <a:pt x="12667" y="9497"/>
                      <a:pt x="12334" y="9936"/>
                      <a:pt x="11969" y="10357"/>
                    </a:cubicBezTo>
                    <a:lnTo>
                      <a:pt x="14436" y="12379"/>
                    </a:lnTo>
                    <a:cubicBezTo>
                      <a:pt x="14933" y="11764"/>
                      <a:pt x="15319" y="11085"/>
                      <a:pt x="15581" y="10366"/>
                    </a:cubicBezTo>
                    <a:cubicBezTo>
                      <a:pt x="15842" y="9647"/>
                      <a:pt x="15976" y="8886"/>
                      <a:pt x="15982" y="8110"/>
                    </a:cubicBezTo>
                    <a:cubicBezTo>
                      <a:pt x="15743" y="8082"/>
                      <a:pt x="15506" y="8058"/>
                      <a:pt x="15271" y="8015"/>
                    </a:cubicBezTo>
                    <a:cubicBezTo>
                      <a:pt x="15030" y="7970"/>
                      <a:pt x="14788" y="7908"/>
                      <a:pt x="14551" y="7847"/>
                    </a:cubicBezTo>
                    <a:cubicBezTo>
                      <a:pt x="14314" y="7786"/>
                      <a:pt x="14080" y="7724"/>
                      <a:pt x="13849" y="7647"/>
                    </a:cubicBezTo>
                    <a:close/>
                    <a:moveTo>
                      <a:pt x="5621" y="6339"/>
                    </a:moveTo>
                    <a:cubicBezTo>
                      <a:pt x="5287" y="6724"/>
                      <a:pt x="4981" y="7134"/>
                      <a:pt x="4692" y="7547"/>
                    </a:cubicBezTo>
                    <a:cubicBezTo>
                      <a:pt x="4403" y="7961"/>
                      <a:pt x="4130" y="8387"/>
                      <a:pt x="3887" y="8826"/>
                    </a:cubicBezTo>
                    <a:cubicBezTo>
                      <a:pt x="4272" y="8990"/>
                      <a:pt x="4648" y="9168"/>
                      <a:pt x="5008" y="9376"/>
                    </a:cubicBezTo>
                    <a:cubicBezTo>
                      <a:pt x="5368" y="9585"/>
                      <a:pt x="5718" y="9817"/>
                      <a:pt x="6049" y="10067"/>
                    </a:cubicBezTo>
                    <a:lnTo>
                      <a:pt x="7817" y="8145"/>
                    </a:lnTo>
                    <a:lnTo>
                      <a:pt x="5621" y="6339"/>
                    </a:lnTo>
                    <a:close/>
                    <a:moveTo>
                      <a:pt x="8538" y="8741"/>
                    </a:moveTo>
                    <a:lnTo>
                      <a:pt x="6770" y="10663"/>
                    </a:lnTo>
                    <a:cubicBezTo>
                      <a:pt x="7059" y="10924"/>
                      <a:pt x="7330" y="11201"/>
                      <a:pt x="7582" y="11489"/>
                    </a:cubicBezTo>
                    <a:cubicBezTo>
                      <a:pt x="7834" y="11777"/>
                      <a:pt x="8064" y="12076"/>
                      <a:pt x="8278" y="12390"/>
                    </a:cubicBezTo>
                    <a:cubicBezTo>
                      <a:pt x="8700" y="12103"/>
                      <a:pt x="9109" y="11798"/>
                      <a:pt x="9499" y="11473"/>
                    </a:cubicBezTo>
                    <a:cubicBezTo>
                      <a:pt x="9889" y="11147"/>
                      <a:pt x="10262" y="10804"/>
                      <a:pt x="10617" y="10442"/>
                    </a:cubicBezTo>
                    <a:lnTo>
                      <a:pt x="8538" y="8741"/>
                    </a:lnTo>
                    <a:close/>
                    <a:moveTo>
                      <a:pt x="1798" y="9132"/>
                    </a:moveTo>
                    <a:cubicBezTo>
                      <a:pt x="1535" y="9075"/>
                      <a:pt x="1275" y="9033"/>
                      <a:pt x="1007" y="8999"/>
                    </a:cubicBezTo>
                    <a:cubicBezTo>
                      <a:pt x="1062" y="9423"/>
                      <a:pt x="1148" y="9837"/>
                      <a:pt x="1280" y="10238"/>
                    </a:cubicBezTo>
                    <a:cubicBezTo>
                      <a:pt x="1412" y="10638"/>
                      <a:pt x="1583" y="11018"/>
                      <a:pt x="1786" y="11388"/>
                    </a:cubicBezTo>
                    <a:cubicBezTo>
                      <a:pt x="1891" y="11037"/>
                      <a:pt x="2008" y="10691"/>
                      <a:pt x="2139" y="10348"/>
                    </a:cubicBezTo>
                    <a:cubicBezTo>
                      <a:pt x="2270" y="10005"/>
                      <a:pt x="2418" y="9667"/>
                      <a:pt x="2574" y="9334"/>
                    </a:cubicBezTo>
                    <a:cubicBezTo>
                      <a:pt x="2319" y="9257"/>
                      <a:pt x="2059" y="9189"/>
                      <a:pt x="1798" y="9132"/>
                    </a:cubicBezTo>
                    <a:close/>
                    <a:moveTo>
                      <a:pt x="11338" y="11038"/>
                    </a:moveTo>
                    <a:cubicBezTo>
                      <a:pt x="10948" y="11437"/>
                      <a:pt x="10541" y="11810"/>
                      <a:pt x="10111" y="12167"/>
                    </a:cubicBezTo>
                    <a:cubicBezTo>
                      <a:pt x="9681" y="12525"/>
                      <a:pt x="9224" y="12866"/>
                      <a:pt x="8757" y="13179"/>
                    </a:cubicBezTo>
                    <a:cubicBezTo>
                      <a:pt x="8923" y="13483"/>
                      <a:pt x="9075" y="13796"/>
                      <a:pt x="9206" y="14117"/>
                    </a:cubicBezTo>
                    <a:cubicBezTo>
                      <a:pt x="9337" y="14439"/>
                      <a:pt x="9449" y="14769"/>
                      <a:pt x="9544" y="15106"/>
                    </a:cubicBezTo>
                    <a:cubicBezTo>
                      <a:pt x="10358" y="14993"/>
                      <a:pt x="11133" y="14757"/>
                      <a:pt x="11852" y="14413"/>
                    </a:cubicBezTo>
                    <a:cubicBezTo>
                      <a:pt x="12571" y="14068"/>
                      <a:pt x="13229" y="13610"/>
                      <a:pt x="13805" y="13059"/>
                    </a:cubicBezTo>
                    <a:lnTo>
                      <a:pt x="11338" y="11038"/>
                    </a:lnTo>
                    <a:close/>
                    <a:moveTo>
                      <a:pt x="3466" y="9652"/>
                    </a:moveTo>
                    <a:cubicBezTo>
                      <a:pt x="3255" y="10099"/>
                      <a:pt x="3068" y="10559"/>
                      <a:pt x="2906" y="11023"/>
                    </a:cubicBezTo>
                    <a:cubicBezTo>
                      <a:pt x="2744" y="11488"/>
                      <a:pt x="2612" y="11967"/>
                      <a:pt x="2500" y="12447"/>
                    </a:cubicBezTo>
                    <a:cubicBezTo>
                      <a:pt x="2606" y="12576"/>
                      <a:pt x="2712" y="12693"/>
                      <a:pt x="2827" y="12816"/>
                    </a:cubicBezTo>
                    <a:cubicBezTo>
                      <a:pt x="2943" y="12939"/>
                      <a:pt x="3067" y="13064"/>
                      <a:pt x="3192" y="13180"/>
                    </a:cubicBezTo>
                    <a:lnTo>
                      <a:pt x="5416" y="10759"/>
                    </a:lnTo>
                    <a:cubicBezTo>
                      <a:pt x="5115" y="10538"/>
                      <a:pt x="4810" y="10332"/>
                      <a:pt x="4484" y="10148"/>
                    </a:cubicBezTo>
                    <a:cubicBezTo>
                      <a:pt x="4158" y="9964"/>
                      <a:pt x="3813" y="9796"/>
                      <a:pt x="3466" y="9652"/>
                    </a:cubicBezTo>
                    <a:close/>
                    <a:moveTo>
                      <a:pt x="6136" y="11355"/>
                    </a:moveTo>
                    <a:lnTo>
                      <a:pt x="3901" y="13774"/>
                    </a:lnTo>
                    <a:cubicBezTo>
                      <a:pt x="4016" y="13856"/>
                      <a:pt x="4137" y="13929"/>
                      <a:pt x="4256" y="14005"/>
                    </a:cubicBezTo>
                    <a:cubicBezTo>
                      <a:pt x="4376" y="14081"/>
                      <a:pt x="4502" y="14158"/>
                      <a:pt x="4626" y="14228"/>
                    </a:cubicBezTo>
                    <a:cubicBezTo>
                      <a:pt x="5123" y="14054"/>
                      <a:pt x="5608" y="13859"/>
                      <a:pt x="6082" y="13639"/>
                    </a:cubicBezTo>
                    <a:cubicBezTo>
                      <a:pt x="6556" y="13419"/>
                      <a:pt x="7019" y="13171"/>
                      <a:pt x="7466" y="12906"/>
                    </a:cubicBezTo>
                    <a:cubicBezTo>
                      <a:pt x="7279" y="12625"/>
                      <a:pt x="7074" y="12352"/>
                      <a:pt x="6853" y="12093"/>
                    </a:cubicBezTo>
                    <a:cubicBezTo>
                      <a:pt x="6632" y="11833"/>
                      <a:pt x="6391" y="11591"/>
                      <a:pt x="6136" y="11355"/>
                    </a:cubicBezTo>
                    <a:close/>
                    <a:moveTo>
                      <a:pt x="7934" y="13694"/>
                    </a:moveTo>
                    <a:cubicBezTo>
                      <a:pt x="7591" y="13896"/>
                      <a:pt x="7243" y="14084"/>
                      <a:pt x="6885" y="14262"/>
                    </a:cubicBezTo>
                    <a:cubicBezTo>
                      <a:pt x="6527" y="14440"/>
                      <a:pt x="6160" y="14609"/>
                      <a:pt x="5788" y="14762"/>
                    </a:cubicBezTo>
                    <a:cubicBezTo>
                      <a:pt x="6191" y="14908"/>
                      <a:pt x="6614" y="15020"/>
                      <a:pt x="7040" y="15099"/>
                    </a:cubicBezTo>
                    <a:cubicBezTo>
                      <a:pt x="7538" y="15190"/>
                      <a:pt x="8041" y="15236"/>
                      <a:pt x="8548" y="15233"/>
                    </a:cubicBezTo>
                    <a:cubicBezTo>
                      <a:pt x="8471" y="14966"/>
                      <a:pt x="8384" y="14704"/>
                      <a:pt x="8282" y="14447"/>
                    </a:cubicBezTo>
                    <a:cubicBezTo>
                      <a:pt x="8181" y="14190"/>
                      <a:pt x="8061" y="13938"/>
                      <a:pt x="7934" y="13694"/>
                    </a:cubicBezTo>
                    <a:close/>
                  </a:path>
                </a:pathLst>
              </a:custGeom>
              <a:solidFill>
                <a:srgbClr val="3197E0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99" name="ïṣļíḍé">
                <a:extLst>
                  <a:ext uri="{FF2B5EF4-FFF2-40B4-BE49-F238E27FC236}">
                    <a16:creationId xmlns:a16="http://schemas.microsoft.com/office/drawing/2014/main" id="{A2AC5F0B-7EB7-4DF1-8C4C-B3AFBC5BBF6C}"/>
                  </a:ext>
                </a:extLst>
              </p:cNvPr>
              <p:cNvSpPr/>
              <p:nvPr/>
            </p:nvSpPr>
            <p:spPr>
              <a:xfrm>
                <a:off x="8688165" y="1180839"/>
                <a:ext cx="248944" cy="2876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307" y="15970"/>
                    </a:lnTo>
                    <a:lnTo>
                      <a:pt x="6112" y="19464"/>
                    </a:lnTo>
                    <a:cubicBezTo>
                      <a:pt x="6112" y="19464"/>
                      <a:pt x="0" y="21600"/>
                      <a:pt x="0" y="21600"/>
                    </a:cubicBezTo>
                    <a:close/>
                    <a:moveTo>
                      <a:pt x="6773" y="18782"/>
                    </a:moveTo>
                    <a:lnTo>
                      <a:pt x="1968" y="15288"/>
                    </a:lnTo>
                    <a:lnTo>
                      <a:pt x="13737" y="3150"/>
                    </a:lnTo>
                    <a:lnTo>
                      <a:pt x="18545" y="6642"/>
                    </a:lnTo>
                    <a:cubicBezTo>
                      <a:pt x="18545" y="6642"/>
                      <a:pt x="6773" y="18782"/>
                      <a:pt x="6773" y="18782"/>
                    </a:cubicBezTo>
                    <a:close/>
                    <a:moveTo>
                      <a:pt x="19218" y="5946"/>
                    </a:moveTo>
                    <a:lnTo>
                      <a:pt x="14411" y="2455"/>
                    </a:lnTo>
                    <a:lnTo>
                      <a:pt x="16792" y="0"/>
                    </a:lnTo>
                    <a:lnTo>
                      <a:pt x="21600" y="3492"/>
                    </a:lnTo>
                    <a:cubicBezTo>
                      <a:pt x="21600" y="3492"/>
                      <a:pt x="19218" y="5946"/>
                      <a:pt x="19218" y="5946"/>
                    </a:cubicBezTo>
                    <a:close/>
                  </a:path>
                </a:pathLst>
              </a:custGeom>
              <a:solidFill>
                <a:srgbClr val="B9B9B9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00" name="ï$ḻide">
                <a:extLst>
                  <a:ext uri="{FF2B5EF4-FFF2-40B4-BE49-F238E27FC236}">
                    <a16:creationId xmlns:a16="http://schemas.microsoft.com/office/drawing/2014/main" id="{191FC128-31ED-4B25-BBF4-3DA8C478BEB1}"/>
                  </a:ext>
                </a:extLst>
              </p:cNvPr>
              <p:cNvSpPr/>
              <p:nvPr/>
            </p:nvSpPr>
            <p:spPr>
              <a:xfrm>
                <a:off x="9377271" y="1550625"/>
                <a:ext cx="267688" cy="3736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206" h="21363" extrusionOk="0">
                    <a:moveTo>
                      <a:pt x="10609" y="43"/>
                    </a:moveTo>
                    <a:cubicBezTo>
                      <a:pt x="8165" y="-162"/>
                      <a:pt x="5621" y="372"/>
                      <a:pt x="3560" y="1702"/>
                    </a:cubicBezTo>
                    <a:cubicBezTo>
                      <a:pt x="-561" y="4362"/>
                      <a:pt x="-1197" y="9181"/>
                      <a:pt x="2140" y="12465"/>
                    </a:cubicBezTo>
                    <a:cubicBezTo>
                      <a:pt x="4853" y="15135"/>
                      <a:pt x="9359" y="15971"/>
                      <a:pt x="13163" y="14762"/>
                    </a:cubicBezTo>
                    <a:cubicBezTo>
                      <a:pt x="13165" y="14832"/>
                      <a:pt x="13187" y="14904"/>
                      <a:pt x="13225" y="14972"/>
                    </a:cubicBezTo>
                    <a:lnTo>
                      <a:pt x="16612" y="21039"/>
                    </a:lnTo>
                    <a:cubicBezTo>
                      <a:pt x="16765" y="21313"/>
                      <a:pt x="17169" y="21438"/>
                      <a:pt x="17513" y="21316"/>
                    </a:cubicBezTo>
                    <a:lnTo>
                      <a:pt x="17878" y="21186"/>
                    </a:lnTo>
                    <a:cubicBezTo>
                      <a:pt x="18222" y="21064"/>
                      <a:pt x="18373" y="20741"/>
                      <a:pt x="18220" y="20467"/>
                    </a:cubicBezTo>
                    <a:lnTo>
                      <a:pt x="14832" y="14405"/>
                    </a:lnTo>
                    <a:cubicBezTo>
                      <a:pt x="14778" y="14307"/>
                      <a:pt x="14685" y="14238"/>
                      <a:pt x="14581" y="14183"/>
                    </a:cubicBezTo>
                    <a:cubicBezTo>
                      <a:pt x="14946" y="14006"/>
                      <a:pt x="15305" y="13816"/>
                      <a:pt x="15646" y="13596"/>
                    </a:cubicBezTo>
                    <a:cubicBezTo>
                      <a:pt x="19767" y="10937"/>
                      <a:pt x="20403" y="6118"/>
                      <a:pt x="17066" y="2833"/>
                    </a:cubicBezTo>
                    <a:cubicBezTo>
                      <a:pt x="15397" y="1191"/>
                      <a:pt x="13053" y="247"/>
                      <a:pt x="10609" y="43"/>
                    </a:cubicBezTo>
                    <a:close/>
                    <a:moveTo>
                      <a:pt x="10451" y="1237"/>
                    </a:moveTo>
                    <a:cubicBezTo>
                      <a:pt x="12511" y="1410"/>
                      <a:pt x="14487" y="2210"/>
                      <a:pt x="15893" y="3594"/>
                    </a:cubicBezTo>
                    <a:cubicBezTo>
                      <a:pt x="18705" y="6361"/>
                      <a:pt x="18170" y="10422"/>
                      <a:pt x="14697" y="12663"/>
                    </a:cubicBezTo>
                    <a:cubicBezTo>
                      <a:pt x="11225" y="14903"/>
                      <a:pt x="6130" y="14477"/>
                      <a:pt x="3318" y="11709"/>
                    </a:cubicBezTo>
                    <a:cubicBezTo>
                      <a:pt x="506" y="8942"/>
                      <a:pt x="1041" y="4882"/>
                      <a:pt x="4514" y="2641"/>
                    </a:cubicBezTo>
                    <a:cubicBezTo>
                      <a:pt x="6250" y="1520"/>
                      <a:pt x="8392" y="1065"/>
                      <a:pt x="10451" y="1237"/>
                    </a:cubicBezTo>
                    <a:close/>
                  </a:path>
                </a:pathLst>
              </a:custGeom>
              <a:solidFill>
                <a:srgbClr val="B9B9B9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01" name="íśļïďe">
                <a:extLst>
                  <a:ext uri="{FF2B5EF4-FFF2-40B4-BE49-F238E27FC236}">
                    <a16:creationId xmlns:a16="http://schemas.microsoft.com/office/drawing/2014/main" id="{88429F6E-1B36-44D9-80E5-85FFE635C1C5}"/>
                  </a:ext>
                </a:extLst>
              </p:cNvPr>
              <p:cNvSpPr/>
              <p:nvPr/>
            </p:nvSpPr>
            <p:spPr>
              <a:xfrm>
                <a:off x="881118" y="313486"/>
                <a:ext cx="619024" cy="5384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11" h="20755" extrusionOk="0">
                    <a:moveTo>
                      <a:pt x="19584" y="17493"/>
                    </a:moveTo>
                    <a:cubicBezTo>
                      <a:pt x="20285" y="15474"/>
                      <a:pt x="19446" y="13169"/>
                      <a:pt x="17713" y="12355"/>
                    </a:cubicBezTo>
                    <a:cubicBezTo>
                      <a:pt x="17250" y="12137"/>
                      <a:pt x="16769" y="12051"/>
                      <a:pt x="16299" y="12076"/>
                    </a:cubicBezTo>
                    <a:lnTo>
                      <a:pt x="16979" y="15864"/>
                    </a:lnTo>
                    <a:cubicBezTo>
                      <a:pt x="17026" y="16130"/>
                      <a:pt x="16880" y="16392"/>
                      <a:pt x="16651" y="16448"/>
                    </a:cubicBezTo>
                    <a:cubicBezTo>
                      <a:pt x="16421" y="16504"/>
                      <a:pt x="16197" y="16333"/>
                      <a:pt x="16149" y="16066"/>
                    </a:cubicBezTo>
                    <a:lnTo>
                      <a:pt x="15463" y="12241"/>
                    </a:lnTo>
                    <a:cubicBezTo>
                      <a:pt x="14515" y="12577"/>
                      <a:pt x="13699" y="13388"/>
                      <a:pt x="13299" y="14539"/>
                    </a:cubicBezTo>
                    <a:cubicBezTo>
                      <a:pt x="12598" y="16558"/>
                      <a:pt x="13437" y="18863"/>
                      <a:pt x="15170" y="19678"/>
                    </a:cubicBezTo>
                    <a:cubicBezTo>
                      <a:pt x="16902" y="20492"/>
                      <a:pt x="18883" y="19512"/>
                      <a:pt x="19584" y="17493"/>
                    </a:cubicBezTo>
                    <a:close/>
                    <a:moveTo>
                      <a:pt x="15627" y="8106"/>
                    </a:moveTo>
                    <a:lnTo>
                      <a:pt x="14103" y="7390"/>
                    </a:lnTo>
                    <a:cubicBezTo>
                      <a:pt x="13930" y="7309"/>
                      <a:pt x="13778" y="7065"/>
                      <a:pt x="13765" y="6848"/>
                    </a:cubicBezTo>
                    <a:lnTo>
                      <a:pt x="13656" y="5032"/>
                    </a:lnTo>
                    <a:lnTo>
                      <a:pt x="10795" y="6746"/>
                    </a:lnTo>
                    <a:cubicBezTo>
                      <a:pt x="10795" y="6746"/>
                      <a:pt x="11073" y="7066"/>
                      <a:pt x="11414" y="7457"/>
                    </a:cubicBezTo>
                    <a:lnTo>
                      <a:pt x="15229" y="9251"/>
                    </a:lnTo>
                    <a:cubicBezTo>
                      <a:pt x="15229" y="9251"/>
                      <a:pt x="15627" y="8106"/>
                      <a:pt x="15627" y="8106"/>
                    </a:cubicBezTo>
                    <a:close/>
                    <a:moveTo>
                      <a:pt x="14372" y="9913"/>
                    </a:moveTo>
                    <a:lnTo>
                      <a:pt x="12806" y="9176"/>
                    </a:lnTo>
                    <a:cubicBezTo>
                      <a:pt x="12893" y="9424"/>
                      <a:pt x="12898" y="9706"/>
                      <a:pt x="12809" y="9962"/>
                    </a:cubicBezTo>
                    <a:lnTo>
                      <a:pt x="12810" y="9962"/>
                    </a:lnTo>
                    <a:cubicBezTo>
                      <a:pt x="12810" y="9962"/>
                      <a:pt x="12547" y="10716"/>
                      <a:pt x="12219" y="11653"/>
                    </a:cubicBezTo>
                    <a:cubicBezTo>
                      <a:pt x="12219" y="11653"/>
                      <a:pt x="14372" y="9913"/>
                      <a:pt x="14372" y="9913"/>
                    </a:cubicBezTo>
                    <a:close/>
                    <a:moveTo>
                      <a:pt x="10985" y="9659"/>
                    </a:moveTo>
                    <a:cubicBezTo>
                      <a:pt x="10985" y="9659"/>
                      <a:pt x="9447" y="8080"/>
                      <a:pt x="8716" y="7322"/>
                    </a:cubicBezTo>
                    <a:lnTo>
                      <a:pt x="7700" y="8064"/>
                    </a:lnTo>
                    <a:cubicBezTo>
                      <a:pt x="8137" y="9073"/>
                      <a:pt x="8262" y="10259"/>
                      <a:pt x="8000" y="11408"/>
                    </a:cubicBezTo>
                    <a:lnTo>
                      <a:pt x="10044" y="12368"/>
                    </a:lnTo>
                    <a:cubicBezTo>
                      <a:pt x="10044" y="12368"/>
                      <a:pt x="10985" y="9659"/>
                      <a:pt x="10985" y="9659"/>
                    </a:cubicBezTo>
                    <a:close/>
                    <a:moveTo>
                      <a:pt x="7069" y="12035"/>
                    </a:moveTo>
                    <a:lnTo>
                      <a:pt x="3942" y="10565"/>
                    </a:lnTo>
                    <a:cubicBezTo>
                      <a:pt x="3725" y="10463"/>
                      <a:pt x="3620" y="10176"/>
                      <a:pt x="3708" y="9923"/>
                    </a:cubicBezTo>
                    <a:cubicBezTo>
                      <a:pt x="3748" y="9808"/>
                      <a:pt x="3821" y="9723"/>
                      <a:pt x="3908" y="9670"/>
                    </a:cubicBezTo>
                    <a:lnTo>
                      <a:pt x="3907" y="9669"/>
                    </a:lnTo>
                    <a:lnTo>
                      <a:pt x="6662" y="7658"/>
                    </a:lnTo>
                    <a:cubicBezTo>
                      <a:pt x="6317" y="7179"/>
                      <a:pt x="5871" y="6789"/>
                      <a:pt x="5340" y="6539"/>
                    </a:cubicBezTo>
                    <a:cubicBezTo>
                      <a:pt x="3607" y="5725"/>
                      <a:pt x="1627" y="6705"/>
                      <a:pt x="926" y="8724"/>
                    </a:cubicBezTo>
                    <a:cubicBezTo>
                      <a:pt x="225" y="10743"/>
                      <a:pt x="1064" y="13048"/>
                      <a:pt x="2797" y="13862"/>
                    </a:cubicBezTo>
                    <a:cubicBezTo>
                      <a:pt x="4424" y="14627"/>
                      <a:pt x="6269" y="13809"/>
                      <a:pt x="7069" y="12035"/>
                    </a:cubicBezTo>
                    <a:close/>
                    <a:moveTo>
                      <a:pt x="5031" y="10012"/>
                    </a:moveTo>
                    <a:lnTo>
                      <a:pt x="7363" y="11108"/>
                    </a:lnTo>
                    <a:cubicBezTo>
                      <a:pt x="7547" y="10207"/>
                      <a:pt x="7448" y="9286"/>
                      <a:pt x="7119" y="8488"/>
                    </a:cubicBezTo>
                    <a:cubicBezTo>
                      <a:pt x="7119" y="8488"/>
                      <a:pt x="5031" y="10012"/>
                      <a:pt x="5031" y="10012"/>
                    </a:cubicBezTo>
                    <a:close/>
                    <a:moveTo>
                      <a:pt x="20212" y="17789"/>
                    </a:moveTo>
                    <a:cubicBezTo>
                      <a:pt x="19369" y="20215"/>
                      <a:pt x="16998" y="21389"/>
                      <a:pt x="14915" y="20410"/>
                    </a:cubicBezTo>
                    <a:cubicBezTo>
                      <a:pt x="12833" y="19431"/>
                      <a:pt x="11828" y="16670"/>
                      <a:pt x="12671" y="14244"/>
                    </a:cubicBezTo>
                    <a:cubicBezTo>
                      <a:pt x="13159" y="12837"/>
                      <a:pt x="14162" y="11853"/>
                      <a:pt x="15324" y="11463"/>
                    </a:cubicBezTo>
                    <a:lnTo>
                      <a:pt x="15148" y="10486"/>
                    </a:lnTo>
                    <a:lnTo>
                      <a:pt x="11632" y="13327"/>
                    </a:lnTo>
                    <a:cubicBezTo>
                      <a:pt x="11273" y="14347"/>
                      <a:pt x="10968" y="15209"/>
                      <a:pt x="10950" y="15237"/>
                    </a:cubicBezTo>
                    <a:cubicBezTo>
                      <a:pt x="10662" y="15704"/>
                      <a:pt x="10102" y="15811"/>
                      <a:pt x="9701" y="15475"/>
                    </a:cubicBezTo>
                    <a:cubicBezTo>
                      <a:pt x="9360" y="15189"/>
                      <a:pt x="9244" y="14674"/>
                      <a:pt x="9396" y="14239"/>
                    </a:cubicBezTo>
                    <a:lnTo>
                      <a:pt x="9395" y="14238"/>
                    </a:lnTo>
                    <a:lnTo>
                      <a:pt x="9726" y="13284"/>
                    </a:lnTo>
                    <a:lnTo>
                      <a:pt x="7699" y="12331"/>
                    </a:lnTo>
                    <a:cubicBezTo>
                      <a:pt x="6756" y="14512"/>
                      <a:pt x="4520" y="15524"/>
                      <a:pt x="2543" y="14595"/>
                    </a:cubicBezTo>
                    <a:cubicBezTo>
                      <a:pt x="460" y="13616"/>
                      <a:pt x="-545" y="10855"/>
                      <a:pt x="298" y="8428"/>
                    </a:cubicBezTo>
                    <a:cubicBezTo>
                      <a:pt x="1141" y="6002"/>
                      <a:pt x="3512" y="4828"/>
                      <a:pt x="5595" y="5807"/>
                    </a:cubicBezTo>
                    <a:cubicBezTo>
                      <a:pt x="6264" y="6122"/>
                      <a:pt x="6822" y="6621"/>
                      <a:pt x="7243" y="7234"/>
                    </a:cubicBezTo>
                    <a:lnTo>
                      <a:pt x="8136" y="6582"/>
                    </a:lnTo>
                    <a:cubicBezTo>
                      <a:pt x="7913" y="6073"/>
                      <a:pt x="7937" y="5440"/>
                      <a:pt x="8243" y="4944"/>
                    </a:cubicBezTo>
                    <a:cubicBezTo>
                      <a:pt x="8388" y="4710"/>
                      <a:pt x="8577" y="4537"/>
                      <a:pt x="8788" y="4427"/>
                    </a:cubicBezTo>
                    <a:lnTo>
                      <a:pt x="8787" y="4426"/>
                    </a:lnTo>
                    <a:lnTo>
                      <a:pt x="12906" y="2084"/>
                    </a:lnTo>
                    <a:lnTo>
                      <a:pt x="12906" y="2084"/>
                    </a:lnTo>
                    <a:cubicBezTo>
                      <a:pt x="13358" y="1760"/>
                      <a:pt x="13952" y="1762"/>
                      <a:pt x="14409" y="2145"/>
                    </a:cubicBezTo>
                    <a:cubicBezTo>
                      <a:pt x="14771" y="2449"/>
                      <a:pt x="14965" y="2921"/>
                      <a:pt x="14971" y="3404"/>
                    </a:cubicBezTo>
                    <a:lnTo>
                      <a:pt x="14972" y="3404"/>
                    </a:lnTo>
                    <a:lnTo>
                      <a:pt x="15029" y="6122"/>
                    </a:lnTo>
                    <a:lnTo>
                      <a:pt x="16856" y="6980"/>
                    </a:lnTo>
                    <a:cubicBezTo>
                      <a:pt x="17203" y="7143"/>
                      <a:pt x="17370" y="7603"/>
                      <a:pt x="17230" y="8008"/>
                    </a:cubicBezTo>
                    <a:cubicBezTo>
                      <a:pt x="17098" y="8386"/>
                      <a:pt x="16745" y="8578"/>
                      <a:pt x="16415" y="8468"/>
                    </a:cubicBezTo>
                    <a:lnTo>
                      <a:pt x="15912" y="9916"/>
                    </a:lnTo>
                    <a:lnTo>
                      <a:pt x="16158" y="11290"/>
                    </a:lnTo>
                    <a:cubicBezTo>
                      <a:pt x="16757" y="11240"/>
                      <a:pt x="17374" y="11343"/>
                      <a:pt x="17967" y="11622"/>
                    </a:cubicBezTo>
                    <a:cubicBezTo>
                      <a:pt x="20050" y="12601"/>
                      <a:pt x="21055" y="15362"/>
                      <a:pt x="20212" y="17789"/>
                    </a:cubicBezTo>
                    <a:close/>
                    <a:moveTo>
                      <a:pt x="15281" y="989"/>
                    </a:moveTo>
                    <a:cubicBezTo>
                      <a:pt x="15562" y="180"/>
                      <a:pt x="16353" y="-211"/>
                      <a:pt x="17047" y="115"/>
                    </a:cubicBezTo>
                    <a:cubicBezTo>
                      <a:pt x="17741" y="442"/>
                      <a:pt x="18076" y="1362"/>
                      <a:pt x="17795" y="2171"/>
                    </a:cubicBezTo>
                    <a:cubicBezTo>
                      <a:pt x="17514" y="2979"/>
                      <a:pt x="16723" y="3371"/>
                      <a:pt x="16029" y="3044"/>
                    </a:cubicBezTo>
                    <a:cubicBezTo>
                      <a:pt x="15335" y="2718"/>
                      <a:pt x="15000" y="1798"/>
                      <a:pt x="15281" y="989"/>
                    </a:cubicBezTo>
                    <a:close/>
                  </a:path>
                </a:pathLst>
              </a:custGeom>
              <a:solidFill>
                <a:srgbClr val="B9B9B9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02" name="ïšliḑè">
                <a:extLst>
                  <a:ext uri="{FF2B5EF4-FFF2-40B4-BE49-F238E27FC236}">
                    <a16:creationId xmlns:a16="http://schemas.microsoft.com/office/drawing/2014/main" id="{2337A401-A690-4C2A-B2A2-5475B2F623E5}"/>
                  </a:ext>
                </a:extLst>
              </p:cNvPr>
              <p:cNvSpPr/>
              <p:nvPr/>
            </p:nvSpPr>
            <p:spPr>
              <a:xfrm>
                <a:off x="4027648" y="1277688"/>
                <a:ext cx="461349" cy="39744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4937" y="21600"/>
                    </a:moveTo>
                    <a:cubicBezTo>
                      <a:pt x="7087" y="19915"/>
                      <a:pt x="7254" y="17403"/>
                      <a:pt x="7225" y="15022"/>
                    </a:cubicBezTo>
                    <a:cubicBezTo>
                      <a:pt x="9087" y="15916"/>
                      <a:pt x="11129" y="16612"/>
                      <a:pt x="13235" y="14961"/>
                    </a:cubicBezTo>
                    <a:cubicBezTo>
                      <a:pt x="15319" y="13326"/>
                      <a:pt x="15547" y="10891"/>
                      <a:pt x="15533" y="8574"/>
                    </a:cubicBezTo>
                    <a:cubicBezTo>
                      <a:pt x="17412" y="9482"/>
                      <a:pt x="19470" y="10214"/>
                      <a:pt x="21600" y="8543"/>
                    </a:cubicBezTo>
                    <a:lnTo>
                      <a:pt x="20969" y="7441"/>
                    </a:lnTo>
                    <a:cubicBezTo>
                      <a:pt x="19165" y="8855"/>
                      <a:pt x="17455" y="8115"/>
                      <a:pt x="15526" y="7147"/>
                    </a:cubicBezTo>
                    <a:cubicBezTo>
                      <a:pt x="15470" y="4670"/>
                      <a:pt x="15489" y="2522"/>
                      <a:pt x="17315" y="1092"/>
                    </a:cubicBezTo>
                    <a:lnTo>
                      <a:pt x="16670" y="0"/>
                    </a:lnTo>
                    <a:cubicBezTo>
                      <a:pt x="14521" y="1685"/>
                      <a:pt x="14346" y="4208"/>
                      <a:pt x="14375" y="6589"/>
                    </a:cubicBezTo>
                    <a:cubicBezTo>
                      <a:pt x="12514" y="5696"/>
                      <a:pt x="10476" y="5018"/>
                      <a:pt x="8371" y="6668"/>
                    </a:cubicBezTo>
                    <a:cubicBezTo>
                      <a:pt x="6282" y="8306"/>
                      <a:pt x="6070" y="10724"/>
                      <a:pt x="6085" y="13045"/>
                    </a:cubicBezTo>
                    <a:cubicBezTo>
                      <a:pt x="4204" y="12134"/>
                      <a:pt x="2134" y="11396"/>
                      <a:pt x="0" y="13068"/>
                    </a:cubicBezTo>
                    <a:cubicBezTo>
                      <a:pt x="0" y="13068"/>
                      <a:pt x="641" y="14162"/>
                      <a:pt x="641" y="14162"/>
                    </a:cubicBezTo>
                    <a:cubicBezTo>
                      <a:pt x="2449" y="12745"/>
                      <a:pt x="4156" y="13499"/>
                      <a:pt x="6093" y="14471"/>
                    </a:cubicBezTo>
                    <a:cubicBezTo>
                      <a:pt x="6148" y="16943"/>
                      <a:pt x="6117" y="19084"/>
                      <a:pt x="4295" y="20512"/>
                    </a:cubicBezTo>
                    <a:lnTo>
                      <a:pt x="4937" y="21600"/>
                    </a:lnTo>
                    <a:close/>
                    <a:moveTo>
                      <a:pt x="4054" y="19679"/>
                    </a:moveTo>
                    <a:cubicBezTo>
                      <a:pt x="4369" y="19426"/>
                      <a:pt x="4614" y="19148"/>
                      <a:pt x="4809" y="18844"/>
                    </a:cubicBezTo>
                    <a:cubicBezTo>
                      <a:pt x="4809" y="18844"/>
                      <a:pt x="2134" y="14221"/>
                      <a:pt x="2134" y="14221"/>
                    </a:cubicBezTo>
                    <a:cubicBezTo>
                      <a:pt x="1820" y="14319"/>
                      <a:pt x="1507" y="14483"/>
                      <a:pt x="1188" y="14730"/>
                    </a:cubicBezTo>
                    <a:lnTo>
                      <a:pt x="4054" y="19679"/>
                    </a:lnTo>
                    <a:close/>
                    <a:moveTo>
                      <a:pt x="5303" y="17641"/>
                    </a:moveTo>
                    <a:cubicBezTo>
                      <a:pt x="5447" y="17150"/>
                      <a:pt x="5511" y="16611"/>
                      <a:pt x="5534" y="16026"/>
                    </a:cubicBezTo>
                    <a:lnTo>
                      <a:pt x="4636" y="14466"/>
                    </a:lnTo>
                    <a:cubicBezTo>
                      <a:pt x="4164" y="14273"/>
                      <a:pt x="3712" y="14138"/>
                      <a:pt x="3269" y="14112"/>
                    </a:cubicBezTo>
                    <a:lnTo>
                      <a:pt x="5303" y="17641"/>
                    </a:lnTo>
                    <a:close/>
                    <a:moveTo>
                      <a:pt x="7218" y="13596"/>
                    </a:moveTo>
                    <a:cubicBezTo>
                      <a:pt x="7170" y="11212"/>
                      <a:pt x="7244" y="9148"/>
                      <a:pt x="9015" y="7760"/>
                    </a:cubicBezTo>
                    <a:cubicBezTo>
                      <a:pt x="10800" y="6360"/>
                      <a:pt x="12484" y="7073"/>
                      <a:pt x="14389" y="8027"/>
                    </a:cubicBezTo>
                    <a:cubicBezTo>
                      <a:pt x="14437" y="10403"/>
                      <a:pt x="14371" y="12473"/>
                      <a:pt x="12604" y="13859"/>
                    </a:cubicBezTo>
                    <a:cubicBezTo>
                      <a:pt x="10819" y="15258"/>
                      <a:pt x="9123" y="14549"/>
                      <a:pt x="7218" y="13596"/>
                    </a:cubicBezTo>
                    <a:close/>
                    <a:moveTo>
                      <a:pt x="9128" y="13531"/>
                    </a:moveTo>
                    <a:cubicBezTo>
                      <a:pt x="9683" y="13753"/>
                      <a:pt x="10215" y="13899"/>
                      <a:pt x="10736" y="13922"/>
                    </a:cubicBezTo>
                    <a:lnTo>
                      <a:pt x="8270" y="9693"/>
                    </a:lnTo>
                    <a:cubicBezTo>
                      <a:pt x="8094" y="10262"/>
                      <a:pt x="8018" y="10890"/>
                      <a:pt x="7988" y="11570"/>
                    </a:cubicBezTo>
                    <a:lnTo>
                      <a:pt x="9128" y="13531"/>
                    </a:lnTo>
                    <a:close/>
                    <a:moveTo>
                      <a:pt x="11711" y="13445"/>
                    </a:moveTo>
                    <a:cubicBezTo>
                      <a:pt x="11906" y="13348"/>
                      <a:pt x="12100" y="13226"/>
                      <a:pt x="12298" y="13067"/>
                    </a:cubicBezTo>
                    <a:cubicBezTo>
                      <a:pt x="12398" y="12988"/>
                      <a:pt x="12489" y="12904"/>
                      <a:pt x="12577" y="12819"/>
                    </a:cubicBezTo>
                    <a:lnTo>
                      <a:pt x="9787" y="7934"/>
                    </a:lnTo>
                    <a:cubicBezTo>
                      <a:pt x="9688" y="7998"/>
                      <a:pt x="9589" y="8069"/>
                      <a:pt x="9488" y="8149"/>
                    </a:cubicBezTo>
                    <a:cubicBezTo>
                      <a:pt x="9290" y="8307"/>
                      <a:pt x="9121" y="8474"/>
                      <a:pt x="8972" y="8652"/>
                    </a:cubicBezTo>
                    <a:lnTo>
                      <a:pt x="11711" y="13445"/>
                    </a:lnTo>
                    <a:close/>
                    <a:moveTo>
                      <a:pt x="13407" y="12000"/>
                    </a:moveTo>
                    <a:cubicBezTo>
                      <a:pt x="13611" y="11527"/>
                      <a:pt x="13723" y="11008"/>
                      <a:pt x="13784" y="10444"/>
                    </a:cubicBezTo>
                    <a:lnTo>
                      <a:pt x="12283" y="7830"/>
                    </a:lnTo>
                    <a:cubicBezTo>
                      <a:pt x="11815" y="7685"/>
                      <a:pt x="11363" y="7615"/>
                      <a:pt x="10913" y="7660"/>
                    </a:cubicBezTo>
                    <a:lnTo>
                      <a:pt x="13407" y="12000"/>
                    </a:lnTo>
                    <a:close/>
                    <a:moveTo>
                      <a:pt x="16965" y="7123"/>
                    </a:moveTo>
                    <a:cubicBezTo>
                      <a:pt x="17421" y="7289"/>
                      <a:pt x="17855" y="7394"/>
                      <a:pt x="18279" y="7398"/>
                    </a:cubicBezTo>
                    <a:lnTo>
                      <a:pt x="16261" y="4044"/>
                    </a:lnTo>
                    <a:cubicBezTo>
                      <a:pt x="16133" y="4533"/>
                      <a:pt x="16081" y="5067"/>
                      <a:pt x="16071" y="5642"/>
                    </a:cubicBezTo>
                    <a:lnTo>
                      <a:pt x="16965" y="7123"/>
                    </a:lnTo>
                    <a:close/>
                    <a:moveTo>
                      <a:pt x="19610" y="7085"/>
                    </a:moveTo>
                    <a:cubicBezTo>
                      <a:pt x="19909" y="6982"/>
                      <a:pt x="20208" y="6817"/>
                      <a:pt x="20510" y="6570"/>
                    </a:cubicBezTo>
                    <a:lnTo>
                      <a:pt x="17721" y="1845"/>
                    </a:lnTo>
                    <a:cubicBezTo>
                      <a:pt x="17423" y="2098"/>
                      <a:pt x="17191" y="2376"/>
                      <a:pt x="17007" y="2675"/>
                    </a:cubicBezTo>
                    <a:cubicBezTo>
                      <a:pt x="17007" y="2675"/>
                      <a:pt x="19610" y="7085"/>
                      <a:pt x="19610" y="7085"/>
                    </a:cubicBezTo>
                    <a:close/>
                  </a:path>
                </a:pathLst>
              </a:custGeom>
              <a:solidFill>
                <a:srgbClr val="B9B9B9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03" name="ïśļïdé">
                <a:extLst>
                  <a:ext uri="{FF2B5EF4-FFF2-40B4-BE49-F238E27FC236}">
                    <a16:creationId xmlns:a16="http://schemas.microsoft.com/office/drawing/2014/main" id="{0F267003-D56D-42CF-8181-3284C18AE96C}"/>
                  </a:ext>
                </a:extLst>
              </p:cNvPr>
              <p:cNvSpPr/>
              <p:nvPr/>
            </p:nvSpPr>
            <p:spPr>
              <a:xfrm>
                <a:off x="8968421" y="979385"/>
                <a:ext cx="279948" cy="40028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51" h="21511" extrusionOk="0">
                    <a:moveTo>
                      <a:pt x="18683" y="0"/>
                    </a:moveTo>
                    <a:lnTo>
                      <a:pt x="17079" y="1668"/>
                    </a:lnTo>
                    <a:cubicBezTo>
                      <a:pt x="17015" y="1638"/>
                      <a:pt x="16700" y="1488"/>
                      <a:pt x="16700" y="1488"/>
                    </a:cubicBezTo>
                    <a:lnTo>
                      <a:pt x="15441" y="2801"/>
                    </a:lnTo>
                    <a:lnTo>
                      <a:pt x="15820" y="2981"/>
                    </a:lnTo>
                    <a:lnTo>
                      <a:pt x="15441" y="3375"/>
                    </a:lnTo>
                    <a:lnTo>
                      <a:pt x="2730" y="16587"/>
                    </a:lnTo>
                    <a:cubicBezTo>
                      <a:pt x="2279" y="17056"/>
                      <a:pt x="509" y="19614"/>
                      <a:pt x="586" y="20489"/>
                    </a:cubicBezTo>
                    <a:cubicBezTo>
                      <a:pt x="597" y="20614"/>
                      <a:pt x="646" y="20706"/>
                      <a:pt x="742" y="20751"/>
                    </a:cubicBezTo>
                    <a:cubicBezTo>
                      <a:pt x="1508" y="21113"/>
                      <a:pt x="4988" y="18432"/>
                      <a:pt x="5504" y="17895"/>
                    </a:cubicBezTo>
                    <a:lnTo>
                      <a:pt x="18209" y="4684"/>
                    </a:lnTo>
                    <a:lnTo>
                      <a:pt x="18588" y="4289"/>
                    </a:lnTo>
                    <a:lnTo>
                      <a:pt x="18984" y="4477"/>
                    </a:lnTo>
                    <a:lnTo>
                      <a:pt x="14043" y="9610"/>
                    </a:lnTo>
                    <a:lnTo>
                      <a:pt x="14611" y="9879"/>
                    </a:lnTo>
                    <a:lnTo>
                      <a:pt x="20810" y="3434"/>
                    </a:lnTo>
                    <a:cubicBezTo>
                      <a:pt x="20810" y="3434"/>
                      <a:pt x="20191" y="3144"/>
                      <a:pt x="19847" y="2981"/>
                    </a:cubicBezTo>
                    <a:lnTo>
                      <a:pt x="21451" y="1313"/>
                    </a:lnTo>
                    <a:cubicBezTo>
                      <a:pt x="21451" y="1313"/>
                      <a:pt x="18683" y="0"/>
                      <a:pt x="18683" y="0"/>
                    </a:cubicBezTo>
                    <a:close/>
                    <a:moveTo>
                      <a:pt x="586" y="20489"/>
                    </a:moveTo>
                    <a:cubicBezTo>
                      <a:pt x="585" y="20448"/>
                      <a:pt x="574" y="20416"/>
                      <a:pt x="580" y="20368"/>
                    </a:cubicBezTo>
                    <a:lnTo>
                      <a:pt x="319" y="20638"/>
                    </a:lnTo>
                    <a:cubicBezTo>
                      <a:pt x="213" y="20748"/>
                      <a:pt x="-149" y="21394"/>
                      <a:pt x="68" y="21497"/>
                    </a:cubicBezTo>
                    <a:cubicBezTo>
                      <a:pt x="286" y="21600"/>
                      <a:pt x="1004" y="21123"/>
                      <a:pt x="1110" y="21013"/>
                    </a:cubicBezTo>
                    <a:lnTo>
                      <a:pt x="1371" y="20739"/>
                    </a:lnTo>
                    <a:cubicBezTo>
                      <a:pt x="1093" y="20840"/>
                      <a:pt x="868" y="20874"/>
                      <a:pt x="731" y="20810"/>
                    </a:cubicBezTo>
                    <a:cubicBezTo>
                      <a:pt x="624" y="20759"/>
                      <a:pt x="588" y="20638"/>
                      <a:pt x="586" y="20489"/>
                    </a:cubicBezTo>
                    <a:close/>
                  </a:path>
                </a:pathLst>
              </a:custGeom>
              <a:solidFill>
                <a:srgbClr val="B9B9B9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04" name="îṣļíďé">
                <a:extLst>
                  <a:ext uri="{FF2B5EF4-FFF2-40B4-BE49-F238E27FC236}">
                    <a16:creationId xmlns:a16="http://schemas.microsoft.com/office/drawing/2014/main" id="{AFBC39A8-D503-44D7-B9AF-023EAA6DDABE}"/>
                  </a:ext>
                </a:extLst>
              </p:cNvPr>
              <p:cNvSpPr/>
              <p:nvPr/>
            </p:nvSpPr>
            <p:spPr>
              <a:xfrm>
                <a:off x="8790561" y="1863863"/>
                <a:ext cx="342778" cy="38461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57" h="21254" extrusionOk="0">
                    <a:moveTo>
                      <a:pt x="8090" y="6610"/>
                    </a:moveTo>
                    <a:lnTo>
                      <a:pt x="8090" y="3934"/>
                    </a:lnTo>
                    <a:lnTo>
                      <a:pt x="19378" y="1852"/>
                    </a:lnTo>
                    <a:lnTo>
                      <a:pt x="19378" y="4528"/>
                    </a:lnTo>
                    <a:cubicBezTo>
                      <a:pt x="19378" y="4528"/>
                      <a:pt x="8090" y="6610"/>
                      <a:pt x="8090" y="6610"/>
                    </a:cubicBezTo>
                    <a:close/>
                    <a:moveTo>
                      <a:pt x="21057" y="0"/>
                    </a:moveTo>
                    <a:lnTo>
                      <a:pt x="6411" y="2701"/>
                    </a:lnTo>
                    <a:lnTo>
                      <a:pt x="6411" y="15495"/>
                    </a:lnTo>
                    <a:cubicBezTo>
                      <a:pt x="5363" y="15254"/>
                      <a:pt x="3972" y="15448"/>
                      <a:pt x="2666" y="16104"/>
                    </a:cubicBezTo>
                    <a:cubicBezTo>
                      <a:pt x="567" y="17160"/>
                      <a:pt x="-518" y="19009"/>
                      <a:pt x="244" y="20236"/>
                    </a:cubicBezTo>
                    <a:cubicBezTo>
                      <a:pt x="1005" y="21462"/>
                      <a:pt x="3325" y="21600"/>
                      <a:pt x="5425" y="20544"/>
                    </a:cubicBezTo>
                    <a:cubicBezTo>
                      <a:pt x="7005" y="19749"/>
                      <a:pt x="8010" y="18505"/>
                      <a:pt x="8085" y="17416"/>
                    </a:cubicBezTo>
                    <a:lnTo>
                      <a:pt x="8090" y="17416"/>
                    </a:lnTo>
                    <a:lnTo>
                      <a:pt x="8090" y="8152"/>
                    </a:lnTo>
                    <a:lnTo>
                      <a:pt x="19378" y="6070"/>
                    </a:lnTo>
                    <a:lnTo>
                      <a:pt x="19378" y="10758"/>
                    </a:lnTo>
                    <a:cubicBezTo>
                      <a:pt x="18330" y="10518"/>
                      <a:pt x="16941" y="10712"/>
                      <a:pt x="15636" y="11368"/>
                    </a:cubicBezTo>
                    <a:cubicBezTo>
                      <a:pt x="13536" y="12424"/>
                      <a:pt x="12452" y="14273"/>
                      <a:pt x="13213" y="15499"/>
                    </a:cubicBezTo>
                    <a:cubicBezTo>
                      <a:pt x="13975" y="16725"/>
                      <a:pt x="16295" y="16863"/>
                      <a:pt x="18395" y="15807"/>
                    </a:cubicBezTo>
                    <a:cubicBezTo>
                      <a:pt x="20060" y="14970"/>
                      <a:pt x="21082" y="13635"/>
                      <a:pt x="21056" y="12506"/>
                    </a:cubicBezTo>
                    <a:lnTo>
                      <a:pt x="21057" y="12506"/>
                    </a:lnTo>
                    <a:cubicBezTo>
                      <a:pt x="21057" y="12506"/>
                      <a:pt x="21057" y="0"/>
                      <a:pt x="21057" y="0"/>
                    </a:cubicBezTo>
                    <a:close/>
                  </a:path>
                </a:pathLst>
              </a:custGeom>
              <a:solidFill>
                <a:srgbClr val="B9B9B9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05" name="íṡḻíḑê">
                <a:extLst>
                  <a:ext uri="{FF2B5EF4-FFF2-40B4-BE49-F238E27FC236}">
                    <a16:creationId xmlns:a16="http://schemas.microsoft.com/office/drawing/2014/main" id="{9829CA17-3131-4FA3-89D7-13BAC6DD3222}"/>
                  </a:ext>
                </a:extLst>
              </p:cNvPr>
              <p:cNvSpPr/>
              <p:nvPr/>
            </p:nvSpPr>
            <p:spPr>
              <a:xfrm>
                <a:off x="8988335" y="1994317"/>
                <a:ext cx="279948" cy="40028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51" h="21511" extrusionOk="0">
                    <a:moveTo>
                      <a:pt x="18683" y="0"/>
                    </a:moveTo>
                    <a:lnTo>
                      <a:pt x="17079" y="1668"/>
                    </a:lnTo>
                    <a:cubicBezTo>
                      <a:pt x="17015" y="1638"/>
                      <a:pt x="16700" y="1488"/>
                      <a:pt x="16700" y="1488"/>
                    </a:cubicBezTo>
                    <a:lnTo>
                      <a:pt x="15441" y="2801"/>
                    </a:lnTo>
                    <a:lnTo>
                      <a:pt x="15820" y="2981"/>
                    </a:lnTo>
                    <a:lnTo>
                      <a:pt x="15441" y="3375"/>
                    </a:lnTo>
                    <a:lnTo>
                      <a:pt x="2730" y="16587"/>
                    </a:lnTo>
                    <a:cubicBezTo>
                      <a:pt x="2279" y="17056"/>
                      <a:pt x="509" y="19614"/>
                      <a:pt x="586" y="20489"/>
                    </a:cubicBezTo>
                    <a:cubicBezTo>
                      <a:pt x="597" y="20614"/>
                      <a:pt x="646" y="20706"/>
                      <a:pt x="742" y="20751"/>
                    </a:cubicBezTo>
                    <a:cubicBezTo>
                      <a:pt x="1508" y="21113"/>
                      <a:pt x="4988" y="18432"/>
                      <a:pt x="5504" y="17895"/>
                    </a:cubicBezTo>
                    <a:lnTo>
                      <a:pt x="18209" y="4684"/>
                    </a:lnTo>
                    <a:lnTo>
                      <a:pt x="18588" y="4289"/>
                    </a:lnTo>
                    <a:lnTo>
                      <a:pt x="18984" y="4477"/>
                    </a:lnTo>
                    <a:lnTo>
                      <a:pt x="14043" y="9610"/>
                    </a:lnTo>
                    <a:lnTo>
                      <a:pt x="14611" y="9879"/>
                    </a:lnTo>
                    <a:lnTo>
                      <a:pt x="20810" y="3434"/>
                    </a:lnTo>
                    <a:cubicBezTo>
                      <a:pt x="20810" y="3434"/>
                      <a:pt x="20191" y="3144"/>
                      <a:pt x="19847" y="2981"/>
                    </a:cubicBezTo>
                    <a:lnTo>
                      <a:pt x="21451" y="1313"/>
                    </a:lnTo>
                    <a:cubicBezTo>
                      <a:pt x="21451" y="1313"/>
                      <a:pt x="18683" y="0"/>
                      <a:pt x="18683" y="0"/>
                    </a:cubicBezTo>
                    <a:close/>
                    <a:moveTo>
                      <a:pt x="586" y="20489"/>
                    </a:moveTo>
                    <a:cubicBezTo>
                      <a:pt x="585" y="20448"/>
                      <a:pt x="574" y="20416"/>
                      <a:pt x="580" y="20368"/>
                    </a:cubicBezTo>
                    <a:lnTo>
                      <a:pt x="319" y="20638"/>
                    </a:lnTo>
                    <a:cubicBezTo>
                      <a:pt x="213" y="20748"/>
                      <a:pt x="-149" y="21394"/>
                      <a:pt x="68" y="21497"/>
                    </a:cubicBezTo>
                    <a:cubicBezTo>
                      <a:pt x="286" y="21600"/>
                      <a:pt x="1004" y="21123"/>
                      <a:pt x="1110" y="21013"/>
                    </a:cubicBezTo>
                    <a:lnTo>
                      <a:pt x="1371" y="20739"/>
                    </a:lnTo>
                    <a:cubicBezTo>
                      <a:pt x="1093" y="20840"/>
                      <a:pt x="868" y="20874"/>
                      <a:pt x="731" y="20810"/>
                    </a:cubicBezTo>
                    <a:cubicBezTo>
                      <a:pt x="624" y="20759"/>
                      <a:pt x="588" y="20638"/>
                      <a:pt x="586" y="20489"/>
                    </a:cubicBezTo>
                    <a:close/>
                  </a:path>
                </a:pathLst>
              </a:custGeom>
              <a:solidFill>
                <a:srgbClr val="B9B9B9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06" name="ïṣḷîďé">
                <a:extLst>
                  <a:ext uri="{FF2B5EF4-FFF2-40B4-BE49-F238E27FC236}">
                    <a16:creationId xmlns:a16="http://schemas.microsoft.com/office/drawing/2014/main" id="{4F5C157C-2F87-41A4-B020-7E2583C92A55}"/>
                  </a:ext>
                </a:extLst>
              </p:cNvPr>
              <p:cNvSpPr/>
              <p:nvPr/>
            </p:nvSpPr>
            <p:spPr>
              <a:xfrm>
                <a:off x="10113699" y="1029217"/>
                <a:ext cx="322191" cy="40567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4615" y="0"/>
                    </a:moveTo>
                    <a:lnTo>
                      <a:pt x="0" y="18854"/>
                    </a:lnTo>
                    <a:lnTo>
                      <a:pt x="17786" y="21600"/>
                    </a:lnTo>
                    <a:lnTo>
                      <a:pt x="21600" y="6017"/>
                    </a:lnTo>
                    <a:lnTo>
                      <a:pt x="18300" y="2113"/>
                    </a:lnTo>
                    <a:lnTo>
                      <a:pt x="4615" y="0"/>
                    </a:lnTo>
                    <a:close/>
                    <a:moveTo>
                      <a:pt x="9206" y="5215"/>
                    </a:moveTo>
                    <a:lnTo>
                      <a:pt x="15684" y="6215"/>
                    </a:lnTo>
                    <a:lnTo>
                      <a:pt x="15556" y="6735"/>
                    </a:lnTo>
                    <a:lnTo>
                      <a:pt x="9079" y="5735"/>
                    </a:lnTo>
                    <a:lnTo>
                      <a:pt x="9206" y="5215"/>
                    </a:lnTo>
                    <a:close/>
                    <a:moveTo>
                      <a:pt x="4712" y="9845"/>
                    </a:moveTo>
                    <a:lnTo>
                      <a:pt x="17667" y="11845"/>
                    </a:lnTo>
                    <a:lnTo>
                      <a:pt x="17544" y="12350"/>
                    </a:lnTo>
                    <a:lnTo>
                      <a:pt x="4588" y="10350"/>
                    </a:lnTo>
                    <a:lnTo>
                      <a:pt x="4712" y="9845"/>
                    </a:lnTo>
                    <a:close/>
                    <a:moveTo>
                      <a:pt x="4086" y="12402"/>
                    </a:moveTo>
                    <a:lnTo>
                      <a:pt x="17041" y="14402"/>
                    </a:lnTo>
                    <a:lnTo>
                      <a:pt x="16914" y="14923"/>
                    </a:lnTo>
                    <a:lnTo>
                      <a:pt x="3958" y="12923"/>
                    </a:lnTo>
                    <a:lnTo>
                      <a:pt x="4086" y="12402"/>
                    </a:lnTo>
                    <a:close/>
                    <a:moveTo>
                      <a:pt x="3460" y="14960"/>
                    </a:moveTo>
                    <a:lnTo>
                      <a:pt x="9938" y="15960"/>
                    </a:lnTo>
                    <a:lnTo>
                      <a:pt x="9810" y="16480"/>
                    </a:lnTo>
                    <a:lnTo>
                      <a:pt x="3332" y="15480"/>
                    </a:lnTo>
                    <a:lnTo>
                      <a:pt x="3460" y="14960"/>
                    </a:lnTo>
                    <a:close/>
                  </a:path>
                </a:pathLst>
              </a:custGeom>
              <a:solidFill>
                <a:srgbClr val="3197E0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07" name="ïšļîḍe">
                <a:extLst>
                  <a:ext uri="{FF2B5EF4-FFF2-40B4-BE49-F238E27FC236}">
                    <a16:creationId xmlns:a16="http://schemas.microsoft.com/office/drawing/2014/main" id="{FF844B83-D3D3-4214-BDD4-3270C871DC2D}"/>
                  </a:ext>
                </a:extLst>
              </p:cNvPr>
              <p:cNvSpPr/>
              <p:nvPr/>
            </p:nvSpPr>
            <p:spPr>
              <a:xfrm>
                <a:off x="9659322" y="1031512"/>
                <a:ext cx="382491" cy="81230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6919" y="0"/>
                    </a:moveTo>
                    <a:lnTo>
                      <a:pt x="15512" y="1725"/>
                    </a:lnTo>
                    <a:cubicBezTo>
                      <a:pt x="15654" y="1751"/>
                      <a:pt x="17066" y="2005"/>
                      <a:pt x="17066" y="2005"/>
                    </a:cubicBezTo>
                    <a:lnTo>
                      <a:pt x="16932" y="2169"/>
                    </a:lnTo>
                    <a:lnTo>
                      <a:pt x="15379" y="1889"/>
                    </a:lnTo>
                    <a:lnTo>
                      <a:pt x="14764" y="2643"/>
                    </a:lnTo>
                    <a:cubicBezTo>
                      <a:pt x="14901" y="2667"/>
                      <a:pt x="15906" y="2848"/>
                      <a:pt x="15906" y="2848"/>
                    </a:cubicBezTo>
                    <a:lnTo>
                      <a:pt x="15773" y="3012"/>
                    </a:lnTo>
                    <a:lnTo>
                      <a:pt x="14631" y="2807"/>
                    </a:lnTo>
                    <a:lnTo>
                      <a:pt x="14016" y="3561"/>
                    </a:lnTo>
                    <a:cubicBezTo>
                      <a:pt x="14158" y="3586"/>
                      <a:pt x="15569" y="3841"/>
                      <a:pt x="15569" y="3841"/>
                    </a:cubicBezTo>
                    <a:lnTo>
                      <a:pt x="15436" y="4004"/>
                    </a:lnTo>
                    <a:lnTo>
                      <a:pt x="13883" y="3724"/>
                    </a:lnTo>
                    <a:lnTo>
                      <a:pt x="13267" y="4479"/>
                    </a:lnTo>
                    <a:cubicBezTo>
                      <a:pt x="13404" y="4504"/>
                      <a:pt x="14409" y="4684"/>
                      <a:pt x="14409" y="4684"/>
                    </a:cubicBezTo>
                    <a:lnTo>
                      <a:pt x="14276" y="4848"/>
                    </a:lnTo>
                    <a:lnTo>
                      <a:pt x="13134" y="4643"/>
                    </a:lnTo>
                    <a:lnTo>
                      <a:pt x="12519" y="5397"/>
                    </a:lnTo>
                    <a:cubicBezTo>
                      <a:pt x="12661" y="5422"/>
                      <a:pt x="14072" y="5676"/>
                      <a:pt x="14072" y="5676"/>
                    </a:cubicBezTo>
                    <a:lnTo>
                      <a:pt x="13939" y="5840"/>
                    </a:lnTo>
                    <a:lnTo>
                      <a:pt x="12386" y="5561"/>
                    </a:lnTo>
                    <a:lnTo>
                      <a:pt x="11771" y="6315"/>
                    </a:lnTo>
                    <a:cubicBezTo>
                      <a:pt x="11908" y="6339"/>
                      <a:pt x="12913" y="6520"/>
                      <a:pt x="12913" y="6520"/>
                    </a:cubicBezTo>
                    <a:lnTo>
                      <a:pt x="12780" y="6684"/>
                    </a:lnTo>
                    <a:lnTo>
                      <a:pt x="11638" y="6478"/>
                    </a:lnTo>
                    <a:lnTo>
                      <a:pt x="11023" y="7232"/>
                    </a:lnTo>
                    <a:cubicBezTo>
                      <a:pt x="11164" y="7258"/>
                      <a:pt x="12575" y="7513"/>
                      <a:pt x="12575" y="7513"/>
                    </a:cubicBezTo>
                    <a:lnTo>
                      <a:pt x="12442" y="7677"/>
                    </a:lnTo>
                    <a:lnTo>
                      <a:pt x="10890" y="7396"/>
                    </a:lnTo>
                    <a:lnTo>
                      <a:pt x="10274" y="8151"/>
                    </a:lnTo>
                    <a:cubicBezTo>
                      <a:pt x="10411" y="8176"/>
                      <a:pt x="11416" y="8356"/>
                      <a:pt x="11416" y="8356"/>
                    </a:cubicBezTo>
                    <a:lnTo>
                      <a:pt x="11283" y="8520"/>
                    </a:lnTo>
                    <a:lnTo>
                      <a:pt x="10141" y="8315"/>
                    </a:lnTo>
                    <a:lnTo>
                      <a:pt x="9526" y="9069"/>
                    </a:lnTo>
                    <a:cubicBezTo>
                      <a:pt x="9667" y="9094"/>
                      <a:pt x="11079" y="9348"/>
                      <a:pt x="11079" y="9348"/>
                    </a:cubicBezTo>
                    <a:lnTo>
                      <a:pt x="10946" y="9512"/>
                    </a:lnTo>
                    <a:lnTo>
                      <a:pt x="9392" y="9232"/>
                    </a:lnTo>
                    <a:lnTo>
                      <a:pt x="8778" y="9986"/>
                    </a:lnTo>
                    <a:cubicBezTo>
                      <a:pt x="8914" y="10011"/>
                      <a:pt x="9919" y="10193"/>
                      <a:pt x="9919" y="10193"/>
                    </a:cubicBezTo>
                    <a:lnTo>
                      <a:pt x="9786" y="10355"/>
                    </a:lnTo>
                    <a:lnTo>
                      <a:pt x="8644" y="10150"/>
                    </a:lnTo>
                    <a:lnTo>
                      <a:pt x="8029" y="10905"/>
                    </a:lnTo>
                    <a:cubicBezTo>
                      <a:pt x="8170" y="10930"/>
                      <a:pt x="9582" y="11185"/>
                      <a:pt x="9582" y="11184"/>
                    </a:cubicBezTo>
                    <a:lnTo>
                      <a:pt x="9449" y="11348"/>
                    </a:lnTo>
                    <a:lnTo>
                      <a:pt x="7896" y="11068"/>
                    </a:lnTo>
                    <a:lnTo>
                      <a:pt x="7281" y="11823"/>
                    </a:lnTo>
                    <a:cubicBezTo>
                      <a:pt x="7417" y="11847"/>
                      <a:pt x="8423" y="12028"/>
                      <a:pt x="8423" y="12028"/>
                    </a:cubicBezTo>
                    <a:lnTo>
                      <a:pt x="8289" y="12192"/>
                    </a:lnTo>
                    <a:lnTo>
                      <a:pt x="7147" y="11987"/>
                    </a:lnTo>
                    <a:lnTo>
                      <a:pt x="6533" y="12740"/>
                    </a:lnTo>
                    <a:cubicBezTo>
                      <a:pt x="6674" y="12766"/>
                      <a:pt x="8086" y="13020"/>
                      <a:pt x="8086" y="13020"/>
                    </a:cubicBezTo>
                    <a:lnTo>
                      <a:pt x="7952" y="13184"/>
                    </a:lnTo>
                    <a:lnTo>
                      <a:pt x="6399" y="12904"/>
                    </a:lnTo>
                    <a:lnTo>
                      <a:pt x="5784" y="13659"/>
                    </a:lnTo>
                    <a:cubicBezTo>
                      <a:pt x="5920" y="13684"/>
                      <a:pt x="6926" y="13864"/>
                      <a:pt x="6926" y="13864"/>
                    </a:cubicBezTo>
                    <a:lnTo>
                      <a:pt x="6792" y="14028"/>
                    </a:lnTo>
                    <a:lnTo>
                      <a:pt x="5651" y="13822"/>
                    </a:lnTo>
                    <a:lnTo>
                      <a:pt x="5036" y="14577"/>
                    </a:lnTo>
                    <a:cubicBezTo>
                      <a:pt x="5177" y="14602"/>
                      <a:pt x="6589" y="14856"/>
                      <a:pt x="6589" y="14856"/>
                    </a:cubicBezTo>
                    <a:lnTo>
                      <a:pt x="6455" y="15020"/>
                    </a:lnTo>
                    <a:lnTo>
                      <a:pt x="4902" y="14741"/>
                    </a:lnTo>
                    <a:lnTo>
                      <a:pt x="4288" y="15494"/>
                    </a:lnTo>
                    <a:cubicBezTo>
                      <a:pt x="4424" y="15519"/>
                      <a:pt x="5430" y="15700"/>
                      <a:pt x="5430" y="15700"/>
                    </a:cubicBezTo>
                    <a:lnTo>
                      <a:pt x="5296" y="15863"/>
                    </a:lnTo>
                    <a:lnTo>
                      <a:pt x="4154" y="15658"/>
                    </a:lnTo>
                    <a:lnTo>
                      <a:pt x="3540" y="16412"/>
                    </a:lnTo>
                    <a:cubicBezTo>
                      <a:pt x="3681" y="16437"/>
                      <a:pt x="5093" y="16691"/>
                      <a:pt x="5093" y="16691"/>
                    </a:cubicBezTo>
                    <a:lnTo>
                      <a:pt x="4959" y="16855"/>
                    </a:lnTo>
                    <a:lnTo>
                      <a:pt x="3406" y="16576"/>
                    </a:lnTo>
                    <a:lnTo>
                      <a:pt x="2791" y="17331"/>
                    </a:lnTo>
                    <a:cubicBezTo>
                      <a:pt x="2927" y="17355"/>
                      <a:pt x="3933" y="17536"/>
                      <a:pt x="3933" y="17536"/>
                    </a:cubicBezTo>
                    <a:lnTo>
                      <a:pt x="3799" y="17700"/>
                    </a:lnTo>
                    <a:lnTo>
                      <a:pt x="2658" y="17493"/>
                    </a:lnTo>
                    <a:lnTo>
                      <a:pt x="2042" y="18248"/>
                    </a:lnTo>
                    <a:cubicBezTo>
                      <a:pt x="2184" y="18274"/>
                      <a:pt x="3596" y="18528"/>
                      <a:pt x="3596" y="18528"/>
                    </a:cubicBezTo>
                    <a:lnTo>
                      <a:pt x="3462" y="18692"/>
                    </a:lnTo>
                    <a:lnTo>
                      <a:pt x="1909" y="18412"/>
                    </a:lnTo>
                    <a:lnTo>
                      <a:pt x="1294" y="19166"/>
                    </a:lnTo>
                    <a:cubicBezTo>
                      <a:pt x="1431" y="19191"/>
                      <a:pt x="2436" y="19371"/>
                      <a:pt x="2436" y="19371"/>
                    </a:cubicBezTo>
                    <a:lnTo>
                      <a:pt x="2303" y="19535"/>
                    </a:lnTo>
                    <a:lnTo>
                      <a:pt x="1161" y="19330"/>
                    </a:lnTo>
                    <a:lnTo>
                      <a:pt x="546" y="20084"/>
                    </a:lnTo>
                    <a:cubicBezTo>
                      <a:pt x="688" y="20109"/>
                      <a:pt x="2099" y="20364"/>
                      <a:pt x="2099" y="20364"/>
                    </a:cubicBezTo>
                    <a:lnTo>
                      <a:pt x="1966" y="20527"/>
                    </a:lnTo>
                    <a:lnTo>
                      <a:pt x="413" y="20248"/>
                    </a:lnTo>
                    <a:lnTo>
                      <a:pt x="0" y="20754"/>
                    </a:lnTo>
                    <a:lnTo>
                      <a:pt x="4681" y="21600"/>
                    </a:lnTo>
                    <a:lnTo>
                      <a:pt x="21600" y="846"/>
                    </a:lnTo>
                    <a:lnTo>
                      <a:pt x="16919" y="0"/>
                    </a:lnTo>
                    <a:close/>
                    <a:moveTo>
                      <a:pt x="18807" y="978"/>
                    </a:moveTo>
                    <a:cubicBezTo>
                      <a:pt x="19275" y="1062"/>
                      <a:pt x="19509" y="1308"/>
                      <a:pt x="19330" y="1528"/>
                    </a:cubicBezTo>
                    <a:cubicBezTo>
                      <a:pt x="19151" y="1748"/>
                      <a:pt x="18626" y="1858"/>
                      <a:pt x="18158" y="1774"/>
                    </a:cubicBezTo>
                    <a:cubicBezTo>
                      <a:pt x="17691" y="1689"/>
                      <a:pt x="17457" y="1442"/>
                      <a:pt x="17637" y="1222"/>
                    </a:cubicBezTo>
                    <a:cubicBezTo>
                      <a:pt x="17816" y="1002"/>
                      <a:pt x="18340" y="893"/>
                      <a:pt x="18807" y="978"/>
                    </a:cubicBezTo>
                    <a:close/>
                  </a:path>
                </a:pathLst>
              </a:custGeom>
              <a:solidFill>
                <a:srgbClr val="B9B9B9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08" name="ïŝ1iḍe">
                <a:extLst>
                  <a:ext uri="{FF2B5EF4-FFF2-40B4-BE49-F238E27FC236}">
                    <a16:creationId xmlns:a16="http://schemas.microsoft.com/office/drawing/2014/main" id="{44E8B74A-8B61-48FE-9643-30D6C6E0DE23}"/>
                  </a:ext>
                </a:extLst>
              </p:cNvPr>
              <p:cNvSpPr/>
              <p:nvPr/>
            </p:nvSpPr>
            <p:spPr>
              <a:xfrm>
                <a:off x="9293482" y="1813982"/>
                <a:ext cx="199978" cy="2213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678" h="21600" extrusionOk="0">
                    <a:moveTo>
                      <a:pt x="10339" y="0"/>
                    </a:moveTo>
                    <a:cubicBezTo>
                      <a:pt x="8560" y="0"/>
                      <a:pt x="6992" y="1375"/>
                      <a:pt x="5917" y="3576"/>
                    </a:cubicBezTo>
                    <a:cubicBezTo>
                      <a:pt x="5568" y="3546"/>
                      <a:pt x="5234" y="3529"/>
                      <a:pt x="4903" y="3529"/>
                    </a:cubicBezTo>
                    <a:cubicBezTo>
                      <a:pt x="2761" y="3529"/>
                      <a:pt x="1171" y="4188"/>
                      <a:pt x="431" y="5396"/>
                    </a:cubicBezTo>
                    <a:cubicBezTo>
                      <a:pt x="-452" y="6840"/>
                      <a:pt x="119" y="8796"/>
                      <a:pt x="1578" y="10761"/>
                    </a:cubicBezTo>
                    <a:cubicBezTo>
                      <a:pt x="84" y="12747"/>
                      <a:pt x="-461" y="14730"/>
                      <a:pt x="431" y="16188"/>
                    </a:cubicBezTo>
                    <a:cubicBezTo>
                      <a:pt x="1171" y="17397"/>
                      <a:pt x="2760" y="18055"/>
                      <a:pt x="4903" y="18055"/>
                    </a:cubicBezTo>
                    <a:cubicBezTo>
                      <a:pt x="5246" y="18055"/>
                      <a:pt x="5621" y="18010"/>
                      <a:pt x="5983" y="17976"/>
                    </a:cubicBezTo>
                    <a:cubicBezTo>
                      <a:pt x="7057" y="20156"/>
                      <a:pt x="8570" y="21600"/>
                      <a:pt x="10339" y="21600"/>
                    </a:cubicBezTo>
                    <a:cubicBezTo>
                      <a:pt x="12118" y="21600"/>
                      <a:pt x="13685" y="20225"/>
                      <a:pt x="14761" y="18024"/>
                    </a:cubicBezTo>
                    <a:cubicBezTo>
                      <a:pt x="15110" y="18054"/>
                      <a:pt x="15460" y="18071"/>
                      <a:pt x="15791" y="18071"/>
                    </a:cubicBezTo>
                    <a:cubicBezTo>
                      <a:pt x="17934" y="18071"/>
                      <a:pt x="19507" y="17412"/>
                      <a:pt x="20246" y="16204"/>
                    </a:cubicBezTo>
                    <a:cubicBezTo>
                      <a:pt x="21134" y="14753"/>
                      <a:pt x="20576" y="12782"/>
                      <a:pt x="19099" y="10808"/>
                    </a:cubicBezTo>
                    <a:cubicBezTo>
                      <a:pt x="20594" y="8822"/>
                      <a:pt x="21139" y="6839"/>
                      <a:pt x="20246" y="5380"/>
                    </a:cubicBezTo>
                    <a:cubicBezTo>
                      <a:pt x="19508" y="4173"/>
                      <a:pt x="17934" y="3514"/>
                      <a:pt x="15791" y="3514"/>
                    </a:cubicBezTo>
                    <a:cubicBezTo>
                      <a:pt x="15438" y="3514"/>
                      <a:pt x="15052" y="3573"/>
                      <a:pt x="14677" y="3608"/>
                    </a:cubicBezTo>
                    <a:cubicBezTo>
                      <a:pt x="13604" y="1440"/>
                      <a:pt x="12102" y="0"/>
                      <a:pt x="10339" y="0"/>
                    </a:cubicBezTo>
                    <a:close/>
                    <a:moveTo>
                      <a:pt x="10339" y="1004"/>
                    </a:moveTo>
                    <a:cubicBezTo>
                      <a:pt x="11591" y="1004"/>
                      <a:pt x="12710" y="2093"/>
                      <a:pt x="13580" y="3733"/>
                    </a:cubicBezTo>
                    <a:cubicBezTo>
                      <a:pt x="12541" y="3915"/>
                      <a:pt x="11452" y="4238"/>
                      <a:pt x="10355" y="4643"/>
                    </a:cubicBezTo>
                    <a:cubicBezTo>
                      <a:pt x="9226" y="4226"/>
                      <a:pt x="8099" y="3899"/>
                      <a:pt x="7031" y="3718"/>
                    </a:cubicBezTo>
                    <a:cubicBezTo>
                      <a:pt x="7905" y="2046"/>
                      <a:pt x="9073" y="1004"/>
                      <a:pt x="10339" y="1004"/>
                    </a:cubicBezTo>
                    <a:close/>
                    <a:moveTo>
                      <a:pt x="15791" y="4518"/>
                    </a:moveTo>
                    <a:cubicBezTo>
                      <a:pt x="17538" y="4518"/>
                      <a:pt x="18791" y="4998"/>
                      <a:pt x="19332" y="5882"/>
                    </a:cubicBezTo>
                    <a:cubicBezTo>
                      <a:pt x="19959" y="6907"/>
                      <a:pt x="19540" y="8380"/>
                      <a:pt x="18468" y="9914"/>
                    </a:cubicBezTo>
                    <a:cubicBezTo>
                      <a:pt x="17787" y="9159"/>
                      <a:pt x="16951" y="8410"/>
                      <a:pt x="16007" y="7702"/>
                    </a:cubicBezTo>
                    <a:cubicBezTo>
                      <a:pt x="15826" y="6556"/>
                      <a:pt x="15554" y="5511"/>
                      <a:pt x="15193" y="4565"/>
                    </a:cubicBezTo>
                    <a:cubicBezTo>
                      <a:pt x="15389" y="4554"/>
                      <a:pt x="15602" y="4518"/>
                      <a:pt x="15791" y="4518"/>
                    </a:cubicBezTo>
                    <a:close/>
                    <a:moveTo>
                      <a:pt x="4903" y="4533"/>
                    </a:moveTo>
                    <a:cubicBezTo>
                      <a:pt x="5095" y="4533"/>
                      <a:pt x="5302" y="4538"/>
                      <a:pt x="5501" y="4549"/>
                    </a:cubicBezTo>
                    <a:cubicBezTo>
                      <a:pt x="5130" y="5520"/>
                      <a:pt x="4852" y="6633"/>
                      <a:pt x="4670" y="7812"/>
                    </a:cubicBezTo>
                    <a:cubicBezTo>
                      <a:pt x="3730" y="8526"/>
                      <a:pt x="2966" y="9248"/>
                      <a:pt x="2293" y="10008"/>
                    </a:cubicBezTo>
                    <a:cubicBezTo>
                      <a:pt x="1175" y="8445"/>
                      <a:pt x="708" y="6940"/>
                      <a:pt x="1346" y="5898"/>
                    </a:cubicBezTo>
                    <a:cubicBezTo>
                      <a:pt x="1887" y="5014"/>
                      <a:pt x="3156" y="4533"/>
                      <a:pt x="4903" y="4533"/>
                    </a:cubicBezTo>
                    <a:close/>
                    <a:moveTo>
                      <a:pt x="14062" y="4659"/>
                    </a:moveTo>
                    <a:cubicBezTo>
                      <a:pt x="14333" y="5325"/>
                      <a:pt x="14582" y="6051"/>
                      <a:pt x="14761" y="6839"/>
                    </a:cubicBezTo>
                    <a:cubicBezTo>
                      <a:pt x="14294" y="6539"/>
                      <a:pt x="13808" y="6239"/>
                      <a:pt x="13298" y="5961"/>
                    </a:cubicBezTo>
                    <a:cubicBezTo>
                      <a:pt x="12768" y="5672"/>
                      <a:pt x="12225" y="5480"/>
                      <a:pt x="11685" y="5239"/>
                    </a:cubicBezTo>
                    <a:cubicBezTo>
                      <a:pt x="12500" y="4985"/>
                      <a:pt x="13298" y="4775"/>
                      <a:pt x="14062" y="4659"/>
                    </a:cubicBezTo>
                    <a:close/>
                    <a:moveTo>
                      <a:pt x="6599" y="4675"/>
                    </a:moveTo>
                    <a:cubicBezTo>
                      <a:pt x="7326" y="4784"/>
                      <a:pt x="8103" y="5021"/>
                      <a:pt x="8876" y="5255"/>
                    </a:cubicBezTo>
                    <a:cubicBezTo>
                      <a:pt x="8379" y="5481"/>
                      <a:pt x="7868" y="5695"/>
                      <a:pt x="7380" y="5961"/>
                    </a:cubicBezTo>
                    <a:cubicBezTo>
                      <a:pt x="6837" y="6256"/>
                      <a:pt x="6443" y="6613"/>
                      <a:pt x="5950" y="6933"/>
                    </a:cubicBezTo>
                    <a:cubicBezTo>
                      <a:pt x="6128" y="6137"/>
                      <a:pt x="6326" y="5348"/>
                      <a:pt x="6599" y="4675"/>
                    </a:cubicBezTo>
                    <a:close/>
                    <a:moveTo>
                      <a:pt x="10405" y="5788"/>
                    </a:moveTo>
                    <a:cubicBezTo>
                      <a:pt x="11196" y="6102"/>
                      <a:pt x="11987" y="6415"/>
                      <a:pt x="12766" y="6839"/>
                    </a:cubicBezTo>
                    <a:cubicBezTo>
                      <a:pt x="13571" y="7278"/>
                      <a:pt x="14317" y="7751"/>
                      <a:pt x="15010" y="8251"/>
                    </a:cubicBezTo>
                    <a:cubicBezTo>
                      <a:pt x="15123" y="9067"/>
                      <a:pt x="15193" y="9915"/>
                      <a:pt x="15193" y="10792"/>
                    </a:cubicBezTo>
                    <a:cubicBezTo>
                      <a:pt x="15193" y="11657"/>
                      <a:pt x="15070" y="12466"/>
                      <a:pt x="14960" y="13271"/>
                    </a:cubicBezTo>
                    <a:cubicBezTo>
                      <a:pt x="14260" y="13779"/>
                      <a:pt x="13583" y="14300"/>
                      <a:pt x="12766" y="14745"/>
                    </a:cubicBezTo>
                    <a:cubicBezTo>
                      <a:pt x="11937" y="15197"/>
                      <a:pt x="11096" y="15469"/>
                      <a:pt x="10256" y="15796"/>
                    </a:cubicBezTo>
                    <a:cubicBezTo>
                      <a:pt x="9475" y="15485"/>
                      <a:pt x="8681" y="15180"/>
                      <a:pt x="7912" y="14761"/>
                    </a:cubicBezTo>
                    <a:cubicBezTo>
                      <a:pt x="7107" y="14323"/>
                      <a:pt x="6360" y="13849"/>
                      <a:pt x="5668" y="13349"/>
                    </a:cubicBezTo>
                    <a:cubicBezTo>
                      <a:pt x="5554" y="12533"/>
                      <a:pt x="5501" y="11669"/>
                      <a:pt x="5501" y="10792"/>
                    </a:cubicBezTo>
                    <a:cubicBezTo>
                      <a:pt x="5501" y="9918"/>
                      <a:pt x="5605" y="9111"/>
                      <a:pt x="5718" y="8298"/>
                    </a:cubicBezTo>
                    <a:cubicBezTo>
                      <a:pt x="6420" y="7788"/>
                      <a:pt x="7092" y="7270"/>
                      <a:pt x="7912" y="6824"/>
                    </a:cubicBezTo>
                    <a:cubicBezTo>
                      <a:pt x="8731" y="6377"/>
                      <a:pt x="9574" y="6113"/>
                      <a:pt x="10405" y="5788"/>
                    </a:cubicBezTo>
                    <a:close/>
                    <a:moveTo>
                      <a:pt x="10339" y="7984"/>
                    </a:moveTo>
                    <a:cubicBezTo>
                      <a:pt x="8690" y="7984"/>
                      <a:pt x="7363" y="9237"/>
                      <a:pt x="7363" y="10792"/>
                    </a:cubicBezTo>
                    <a:cubicBezTo>
                      <a:pt x="7363" y="12348"/>
                      <a:pt x="8690" y="13616"/>
                      <a:pt x="10339" y="13616"/>
                    </a:cubicBezTo>
                    <a:cubicBezTo>
                      <a:pt x="11987" y="13616"/>
                      <a:pt x="13331" y="12348"/>
                      <a:pt x="13331" y="10792"/>
                    </a:cubicBezTo>
                    <a:cubicBezTo>
                      <a:pt x="13331" y="9237"/>
                      <a:pt x="11987" y="7984"/>
                      <a:pt x="10339" y="7984"/>
                    </a:cubicBezTo>
                    <a:close/>
                    <a:moveTo>
                      <a:pt x="4571" y="9098"/>
                    </a:moveTo>
                    <a:cubicBezTo>
                      <a:pt x="4522" y="9664"/>
                      <a:pt x="4438" y="10197"/>
                      <a:pt x="4438" y="10792"/>
                    </a:cubicBezTo>
                    <a:cubicBezTo>
                      <a:pt x="4438" y="11349"/>
                      <a:pt x="4462" y="11892"/>
                      <a:pt x="4504" y="12424"/>
                    </a:cubicBezTo>
                    <a:cubicBezTo>
                      <a:pt x="3891" y="11902"/>
                      <a:pt x="3374" y="11375"/>
                      <a:pt x="2908" y="10839"/>
                    </a:cubicBezTo>
                    <a:cubicBezTo>
                      <a:pt x="3403" y="10260"/>
                      <a:pt x="3903" y="9661"/>
                      <a:pt x="4571" y="9098"/>
                    </a:cubicBezTo>
                    <a:close/>
                    <a:moveTo>
                      <a:pt x="16190" y="9176"/>
                    </a:moveTo>
                    <a:cubicBezTo>
                      <a:pt x="16796" y="9693"/>
                      <a:pt x="17307" y="10215"/>
                      <a:pt x="17769" y="10745"/>
                    </a:cubicBezTo>
                    <a:cubicBezTo>
                      <a:pt x="17273" y="11325"/>
                      <a:pt x="16776" y="11907"/>
                      <a:pt x="16107" y="12471"/>
                    </a:cubicBezTo>
                    <a:cubicBezTo>
                      <a:pt x="16155" y="11912"/>
                      <a:pt x="16257" y="11379"/>
                      <a:pt x="16257" y="10792"/>
                    </a:cubicBezTo>
                    <a:cubicBezTo>
                      <a:pt x="16257" y="10236"/>
                      <a:pt x="16233" y="9708"/>
                      <a:pt x="16190" y="9176"/>
                    </a:cubicBezTo>
                    <a:close/>
                    <a:moveTo>
                      <a:pt x="18384" y="11576"/>
                    </a:moveTo>
                    <a:cubicBezTo>
                      <a:pt x="19512" y="13146"/>
                      <a:pt x="19972" y="14656"/>
                      <a:pt x="19332" y="15702"/>
                    </a:cubicBezTo>
                    <a:cubicBezTo>
                      <a:pt x="18791" y="16586"/>
                      <a:pt x="17537" y="17067"/>
                      <a:pt x="15791" y="17067"/>
                    </a:cubicBezTo>
                    <a:cubicBezTo>
                      <a:pt x="15599" y="17067"/>
                      <a:pt x="15392" y="17047"/>
                      <a:pt x="15193" y="17035"/>
                    </a:cubicBezTo>
                    <a:cubicBezTo>
                      <a:pt x="15564" y="16065"/>
                      <a:pt x="15826" y="14967"/>
                      <a:pt x="16007" y="13788"/>
                    </a:cubicBezTo>
                    <a:cubicBezTo>
                      <a:pt x="16951" y="13073"/>
                      <a:pt x="17710" y="12337"/>
                      <a:pt x="18384" y="11576"/>
                    </a:cubicBezTo>
                    <a:close/>
                    <a:moveTo>
                      <a:pt x="2210" y="11655"/>
                    </a:moveTo>
                    <a:cubicBezTo>
                      <a:pt x="2896" y="12420"/>
                      <a:pt x="3714" y="13165"/>
                      <a:pt x="4670" y="13882"/>
                    </a:cubicBezTo>
                    <a:cubicBezTo>
                      <a:pt x="4849" y="15014"/>
                      <a:pt x="5113" y="16067"/>
                      <a:pt x="5468" y="17004"/>
                    </a:cubicBezTo>
                    <a:cubicBezTo>
                      <a:pt x="5283" y="17014"/>
                      <a:pt x="5081" y="17051"/>
                      <a:pt x="4903" y="17051"/>
                    </a:cubicBezTo>
                    <a:cubicBezTo>
                      <a:pt x="3156" y="17051"/>
                      <a:pt x="1887" y="16571"/>
                      <a:pt x="1346" y="15686"/>
                    </a:cubicBezTo>
                    <a:cubicBezTo>
                      <a:pt x="717" y="14659"/>
                      <a:pt x="1131" y="13193"/>
                      <a:pt x="2210" y="11655"/>
                    </a:cubicBezTo>
                    <a:close/>
                    <a:moveTo>
                      <a:pt x="14744" y="14651"/>
                    </a:moveTo>
                    <a:cubicBezTo>
                      <a:pt x="14565" y="15455"/>
                      <a:pt x="14370" y="16247"/>
                      <a:pt x="14096" y="16925"/>
                    </a:cubicBezTo>
                    <a:cubicBezTo>
                      <a:pt x="13364" y="16816"/>
                      <a:pt x="12580" y="16581"/>
                      <a:pt x="11802" y="16345"/>
                    </a:cubicBezTo>
                    <a:cubicBezTo>
                      <a:pt x="12304" y="16117"/>
                      <a:pt x="12804" y="15892"/>
                      <a:pt x="13298" y="15624"/>
                    </a:cubicBezTo>
                    <a:cubicBezTo>
                      <a:pt x="13843" y="15326"/>
                      <a:pt x="14249" y="14973"/>
                      <a:pt x="14744" y="14651"/>
                    </a:cubicBezTo>
                    <a:close/>
                    <a:moveTo>
                      <a:pt x="5934" y="14761"/>
                    </a:moveTo>
                    <a:cubicBezTo>
                      <a:pt x="6400" y="15061"/>
                      <a:pt x="6869" y="15346"/>
                      <a:pt x="7380" y="15624"/>
                    </a:cubicBezTo>
                    <a:cubicBezTo>
                      <a:pt x="7902" y="15908"/>
                      <a:pt x="8444" y="16107"/>
                      <a:pt x="8976" y="16345"/>
                    </a:cubicBezTo>
                    <a:cubicBezTo>
                      <a:pt x="8160" y="16598"/>
                      <a:pt x="7364" y="16795"/>
                      <a:pt x="6599" y="16910"/>
                    </a:cubicBezTo>
                    <a:cubicBezTo>
                      <a:pt x="6331" y="16249"/>
                      <a:pt x="6110" y="15542"/>
                      <a:pt x="5934" y="14761"/>
                    </a:cubicBezTo>
                    <a:close/>
                    <a:moveTo>
                      <a:pt x="10322" y="16941"/>
                    </a:moveTo>
                    <a:cubicBezTo>
                      <a:pt x="11458" y="17362"/>
                      <a:pt x="12573" y="17700"/>
                      <a:pt x="13647" y="17882"/>
                    </a:cubicBezTo>
                    <a:cubicBezTo>
                      <a:pt x="12773" y="19553"/>
                      <a:pt x="11605" y="20596"/>
                      <a:pt x="10339" y="20596"/>
                    </a:cubicBezTo>
                    <a:cubicBezTo>
                      <a:pt x="9084" y="20596"/>
                      <a:pt x="7951" y="19498"/>
                      <a:pt x="7081" y="17851"/>
                    </a:cubicBezTo>
                    <a:cubicBezTo>
                      <a:pt x="8127" y="17671"/>
                      <a:pt x="9217" y="17349"/>
                      <a:pt x="10322" y="16941"/>
                    </a:cubicBezTo>
                    <a:close/>
                  </a:path>
                </a:pathLst>
              </a:custGeom>
              <a:solidFill>
                <a:srgbClr val="B9B9B9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09" name="i$1íḍé">
                <a:extLst>
                  <a:ext uri="{FF2B5EF4-FFF2-40B4-BE49-F238E27FC236}">
                    <a16:creationId xmlns:a16="http://schemas.microsoft.com/office/drawing/2014/main" id="{C60E93CF-059B-48E0-8448-BD4C069D6D86}"/>
                  </a:ext>
                </a:extLst>
              </p:cNvPr>
              <p:cNvSpPr/>
              <p:nvPr/>
            </p:nvSpPr>
            <p:spPr>
              <a:xfrm>
                <a:off x="8368011" y="1326424"/>
                <a:ext cx="239222" cy="24860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67" h="21369" extrusionOk="0">
                    <a:moveTo>
                      <a:pt x="9892" y="341"/>
                    </a:moveTo>
                    <a:cubicBezTo>
                      <a:pt x="10333" y="-98"/>
                      <a:pt x="11063" y="-117"/>
                      <a:pt x="11519" y="307"/>
                    </a:cubicBezTo>
                    <a:lnTo>
                      <a:pt x="21020" y="9136"/>
                    </a:lnTo>
                    <a:cubicBezTo>
                      <a:pt x="21476" y="9561"/>
                      <a:pt x="21482" y="10263"/>
                      <a:pt x="21042" y="10702"/>
                    </a:cubicBezTo>
                    <a:lnTo>
                      <a:pt x="10676" y="21032"/>
                    </a:lnTo>
                    <a:cubicBezTo>
                      <a:pt x="10236" y="21471"/>
                      <a:pt x="9512" y="21483"/>
                      <a:pt x="9056" y="21059"/>
                    </a:cubicBezTo>
                    <a:lnTo>
                      <a:pt x="6577" y="18755"/>
                    </a:lnTo>
                    <a:lnTo>
                      <a:pt x="9366" y="15976"/>
                    </a:lnTo>
                    <a:cubicBezTo>
                      <a:pt x="9806" y="15537"/>
                      <a:pt x="9793" y="14841"/>
                      <a:pt x="9337" y="14417"/>
                    </a:cubicBezTo>
                    <a:lnTo>
                      <a:pt x="7682" y="12879"/>
                    </a:lnTo>
                    <a:cubicBezTo>
                      <a:pt x="7226" y="12455"/>
                      <a:pt x="6503" y="12467"/>
                      <a:pt x="6062" y="12906"/>
                    </a:cubicBezTo>
                    <a:lnTo>
                      <a:pt x="3274" y="15685"/>
                    </a:lnTo>
                    <a:lnTo>
                      <a:pt x="1210" y="13767"/>
                    </a:lnTo>
                    <a:cubicBezTo>
                      <a:pt x="754" y="13343"/>
                      <a:pt x="734" y="12641"/>
                      <a:pt x="1175" y="12202"/>
                    </a:cubicBezTo>
                    <a:lnTo>
                      <a:pt x="351" y="11436"/>
                    </a:lnTo>
                    <a:cubicBezTo>
                      <a:pt x="-105" y="11012"/>
                      <a:pt x="-118" y="10316"/>
                      <a:pt x="322" y="9877"/>
                    </a:cubicBezTo>
                    <a:lnTo>
                      <a:pt x="9892" y="341"/>
                    </a:lnTo>
                    <a:close/>
                    <a:moveTo>
                      <a:pt x="10322" y="1500"/>
                    </a:moveTo>
                    <a:lnTo>
                      <a:pt x="1949" y="9844"/>
                    </a:lnTo>
                    <a:cubicBezTo>
                      <a:pt x="1949" y="9844"/>
                      <a:pt x="1145" y="10641"/>
                      <a:pt x="1971" y="11409"/>
                    </a:cubicBezTo>
                    <a:lnTo>
                      <a:pt x="11146" y="2266"/>
                    </a:lnTo>
                    <a:cubicBezTo>
                      <a:pt x="11366" y="2046"/>
                      <a:pt x="11360" y="1705"/>
                      <a:pt x="11132" y="1492"/>
                    </a:cubicBezTo>
                    <a:cubicBezTo>
                      <a:pt x="10904" y="1281"/>
                      <a:pt x="10542" y="1280"/>
                      <a:pt x="10322" y="1500"/>
                    </a:cubicBezTo>
                    <a:close/>
                    <a:moveTo>
                      <a:pt x="6083" y="13685"/>
                    </a:moveTo>
                    <a:cubicBezTo>
                      <a:pt x="6523" y="13247"/>
                      <a:pt x="7247" y="13234"/>
                      <a:pt x="7703" y="13658"/>
                    </a:cubicBezTo>
                    <a:lnTo>
                      <a:pt x="8527" y="14424"/>
                    </a:lnTo>
                    <a:cubicBezTo>
                      <a:pt x="8983" y="14848"/>
                      <a:pt x="8996" y="15544"/>
                      <a:pt x="8555" y="15983"/>
                    </a:cubicBezTo>
                    <a:lnTo>
                      <a:pt x="6161" y="18369"/>
                    </a:lnTo>
                    <a:cubicBezTo>
                      <a:pt x="5721" y="18808"/>
                      <a:pt x="4991" y="18826"/>
                      <a:pt x="4535" y="18403"/>
                    </a:cubicBezTo>
                    <a:lnTo>
                      <a:pt x="3711" y="17637"/>
                    </a:lnTo>
                    <a:cubicBezTo>
                      <a:pt x="3254" y="17213"/>
                      <a:pt x="3249" y="16510"/>
                      <a:pt x="3689" y="16071"/>
                    </a:cubicBezTo>
                    <a:lnTo>
                      <a:pt x="6083" y="13685"/>
                    </a:lnTo>
                    <a:close/>
                    <a:moveTo>
                      <a:pt x="6506" y="14851"/>
                    </a:moveTo>
                    <a:cubicBezTo>
                      <a:pt x="6286" y="15071"/>
                      <a:pt x="6285" y="15419"/>
                      <a:pt x="6514" y="15631"/>
                    </a:cubicBezTo>
                    <a:cubicBezTo>
                      <a:pt x="6742" y="15843"/>
                      <a:pt x="7110" y="15837"/>
                      <a:pt x="7330" y="15617"/>
                    </a:cubicBezTo>
                    <a:cubicBezTo>
                      <a:pt x="7550" y="15398"/>
                      <a:pt x="7544" y="15043"/>
                      <a:pt x="7316" y="14831"/>
                    </a:cubicBezTo>
                    <a:cubicBezTo>
                      <a:pt x="7088" y="14619"/>
                      <a:pt x="6726" y="14632"/>
                      <a:pt x="6506" y="14851"/>
                    </a:cubicBezTo>
                    <a:close/>
                  </a:path>
                </a:pathLst>
              </a:custGeom>
              <a:solidFill>
                <a:srgbClr val="B9B9B9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10" name="î$ľïḍé">
                <a:extLst>
                  <a:ext uri="{FF2B5EF4-FFF2-40B4-BE49-F238E27FC236}">
                    <a16:creationId xmlns:a16="http://schemas.microsoft.com/office/drawing/2014/main" id="{9F060956-E72F-482C-AC0A-327A81AE359D}"/>
                  </a:ext>
                </a:extLst>
              </p:cNvPr>
              <p:cNvSpPr/>
              <p:nvPr/>
            </p:nvSpPr>
            <p:spPr>
              <a:xfrm>
                <a:off x="8328310" y="944192"/>
                <a:ext cx="580037" cy="3107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586" extrusionOk="0">
                    <a:moveTo>
                      <a:pt x="16536" y="15317"/>
                    </a:moveTo>
                    <a:lnTo>
                      <a:pt x="16511" y="12603"/>
                    </a:lnTo>
                    <a:lnTo>
                      <a:pt x="16510" y="12603"/>
                    </a:lnTo>
                    <a:cubicBezTo>
                      <a:pt x="16510" y="12601"/>
                      <a:pt x="16511" y="12598"/>
                      <a:pt x="16511" y="12596"/>
                    </a:cubicBezTo>
                    <a:cubicBezTo>
                      <a:pt x="16497" y="11097"/>
                      <a:pt x="13851" y="9967"/>
                      <a:pt x="10600" y="10073"/>
                    </a:cubicBezTo>
                    <a:cubicBezTo>
                      <a:pt x="7350" y="10179"/>
                      <a:pt x="4727" y="11481"/>
                      <a:pt x="4741" y="12979"/>
                    </a:cubicBezTo>
                    <a:cubicBezTo>
                      <a:pt x="4741" y="12982"/>
                      <a:pt x="4741" y="12984"/>
                      <a:pt x="4741" y="12986"/>
                    </a:cubicBezTo>
                    <a:lnTo>
                      <a:pt x="4741" y="12986"/>
                    </a:lnTo>
                    <a:lnTo>
                      <a:pt x="4744" y="13374"/>
                    </a:lnTo>
                    <a:lnTo>
                      <a:pt x="0" y="9650"/>
                    </a:lnTo>
                    <a:lnTo>
                      <a:pt x="10506" y="0"/>
                    </a:lnTo>
                    <a:lnTo>
                      <a:pt x="21600" y="11274"/>
                    </a:lnTo>
                    <a:cubicBezTo>
                      <a:pt x="21600" y="11274"/>
                      <a:pt x="16536" y="15317"/>
                      <a:pt x="16536" y="15317"/>
                    </a:cubicBezTo>
                    <a:close/>
                    <a:moveTo>
                      <a:pt x="3433" y="20010"/>
                    </a:moveTo>
                    <a:cubicBezTo>
                      <a:pt x="3441" y="20866"/>
                      <a:pt x="3096" y="21572"/>
                      <a:pt x="2663" y="21586"/>
                    </a:cubicBezTo>
                    <a:cubicBezTo>
                      <a:pt x="2229" y="21600"/>
                      <a:pt x="1871" y="20917"/>
                      <a:pt x="1863" y="20061"/>
                    </a:cubicBezTo>
                    <a:cubicBezTo>
                      <a:pt x="1858" y="19488"/>
                      <a:pt x="2012" y="18988"/>
                      <a:pt x="2243" y="18712"/>
                    </a:cubicBezTo>
                    <a:lnTo>
                      <a:pt x="2180" y="11901"/>
                    </a:lnTo>
                    <a:lnTo>
                      <a:pt x="2970" y="12521"/>
                    </a:lnTo>
                    <a:lnTo>
                      <a:pt x="3028" y="18686"/>
                    </a:lnTo>
                    <a:cubicBezTo>
                      <a:pt x="3264" y="18947"/>
                      <a:pt x="3427" y="19437"/>
                      <a:pt x="3433" y="20010"/>
                    </a:cubicBezTo>
                    <a:close/>
                    <a:moveTo>
                      <a:pt x="15799" y="20383"/>
                    </a:moveTo>
                    <a:lnTo>
                      <a:pt x="15729" y="12978"/>
                    </a:lnTo>
                    <a:cubicBezTo>
                      <a:pt x="15274" y="12403"/>
                      <a:pt x="13503" y="11530"/>
                      <a:pt x="10615" y="11624"/>
                    </a:cubicBezTo>
                    <a:cubicBezTo>
                      <a:pt x="7726" y="11718"/>
                      <a:pt x="5972" y="12706"/>
                      <a:pt x="5529" y="13310"/>
                    </a:cubicBezTo>
                    <a:lnTo>
                      <a:pt x="5598" y="20715"/>
                    </a:lnTo>
                    <a:cubicBezTo>
                      <a:pt x="5598" y="20715"/>
                      <a:pt x="15799" y="20383"/>
                      <a:pt x="15799" y="20383"/>
                    </a:cubicBezTo>
                    <a:close/>
                  </a:path>
                </a:pathLst>
              </a:custGeom>
              <a:solidFill>
                <a:srgbClr val="B9B9B9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11" name="íṡlídê">
                <a:extLst>
                  <a:ext uri="{FF2B5EF4-FFF2-40B4-BE49-F238E27FC236}">
                    <a16:creationId xmlns:a16="http://schemas.microsoft.com/office/drawing/2014/main" id="{6FF6EEC2-5E29-4C1E-9333-A696BDEF9AD4}"/>
                  </a:ext>
                </a:extLst>
              </p:cNvPr>
              <p:cNvSpPr/>
              <p:nvPr/>
            </p:nvSpPr>
            <p:spPr>
              <a:xfrm>
                <a:off x="10952281" y="539857"/>
                <a:ext cx="493484" cy="47277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5" h="21600" extrusionOk="0">
                    <a:moveTo>
                      <a:pt x="8914" y="18801"/>
                    </a:moveTo>
                    <a:lnTo>
                      <a:pt x="4785" y="21600"/>
                    </a:lnTo>
                    <a:lnTo>
                      <a:pt x="4816" y="16426"/>
                    </a:lnTo>
                    <a:cubicBezTo>
                      <a:pt x="4816" y="16426"/>
                      <a:pt x="8914" y="18801"/>
                      <a:pt x="8914" y="18801"/>
                    </a:cubicBezTo>
                    <a:close/>
                    <a:moveTo>
                      <a:pt x="13648" y="9886"/>
                    </a:moveTo>
                    <a:cubicBezTo>
                      <a:pt x="14256" y="10473"/>
                      <a:pt x="14710" y="11017"/>
                      <a:pt x="14897" y="11332"/>
                    </a:cubicBezTo>
                    <a:cubicBezTo>
                      <a:pt x="15850" y="10515"/>
                      <a:pt x="17245" y="10354"/>
                      <a:pt x="18616" y="11148"/>
                    </a:cubicBezTo>
                    <a:cubicBezTo>
                      <a:pt x="20411" y="12189"/>
                      <a:pt x="21595" y="16528"/>
                      <a:pt x="21595" y="16528"/>
                    </a:cubicBezTo>
                    <a:cubicBezTo>
                      <a:pt x="21595" y="16528"/>
                      <a:pt x="21592" y="16527"/>
                      <a:pt x="21588" y="16526"/>
                    </a:cubicBezTo>
                    <a:cubicBezTo>
                      <a:pt x="21592" y="16529"/>
                      <a:pt x="21593" y="16531"/>
                      <a:pt x="21593" y="16531"/>
                    </a:cubicBezTo>
                    <a:cubicBezTo>
                      <a:pt x="21593" y="16531"/>
                      <a:pt x="17444" y="17785"/>
                      <a:pt x="15649" y="16745"/>
                    </a:cubicBezTo>
                    <a:cubicBezTo>
                      <a:pt x="14292" y="15958"/>
                      <a:pt x="13682" y="14654"/>
                      <a:pt x="13824" y="13387"/>
                    </a:cubicBezTo>
                    <a:cubicBezTo>
                      <a:pt x="13475" y="13392"/>
                      <a:pt x="12782" y="13278"/>
                      <a:pt x="11970" y="13046"/>
                    </a:cubicBezTo>
                    <a:lnTo>
                      <a:pt x="9286" y="18101"/>
                    </a:lnTo>
                    <a:lnTo>
                      <a:pt x="5188" y="15725"/>
                    </a:lnTo>
                    <a:lnTo>
                      <a:pt x="7746" y="10909"/>
                    </a:lnTo>
                    <a:cubicBezTo>
                      <a:pt x="5611" y="9358"/>
                      <a:pt x="2500" y="6818"/>
                      <a:pt x="1282" y="5700"/>
                    </a:cubicBezTo>
                    <a:cubicBezTo>
                      <a:pt x="139" y="4651"/>
                      <a:pt x="14" y="4208"/>
                      <a:pt x="8" y="4074"/>
                    </a:cubicBezTo>
                    <a:cubicBezTo>
                      <a:pt x="-5" y="4066"/>
                      <a:pt x="-1" y="4060"/>
                      <a:pt x="9" y="4052"/>
                    </a:cubicBezTo>
                    <a:cubicBezTo>
                      <a:pt x="10" y="4035"/>
                      <a:pt x="13" y="4026"/>
                      <a:pt x="13" y="4026"/>
                    </a:cubicBezTo>
                    <a:cubicBezTo>
                      <a:pt x="143" y="3970"/>
                      <a:pt x="568" y="3846"/>
                      <a:pt x="2025" y="4303"/>
                    </a:cubicBezTo>
                    <a:cubicBezTo>
                      <a:pt x="3577" y="4790"/>
                      <a:pt x="7287" y="6203"/>
                      <a:pt x="9677" y="7273"/>
                    </a:cubicBezTo>
                    <a:lnTo>
                      <a:pt x="11818" y="3240"/>
                    </a:lnTo>
                    <a:lnTo>
                      <a:pt x="15917" y="5613"/>
                    </a:lnTo>
                    <a:cubicBezTo>
                      <a:pt x="15917" y="5613"/>
                      <a:pt x="13648" y="9886"/>
                      <a:pt x="13648" y="9886"/>
                    </a:cubicBezTo>
                    <a:close/>
                    <a:moveTo>
                      <a:pt x="12197" y="2525"/>
                    </a:moveTo>
                    <a:lnTo>
                      <a:pt x="13538" y="0"/>
                    </a:lnTo>
                    <a:lnTo>
                      <a:pt x="17637" y="2372"/>
                    </a:lnTo>
                    <a:lnTo>
                      <a:pt x="16296" y="4898"/>
                    </a:lnTo>
                    <a:cubicBezTo>
                      <a:pt x="16296" y="4898"/>
                      <a:pt x="12197" y="2525"/>
                      <a:pt x="12197" y="2525"/>
                    </a:cubicBezTo>
                    <a:close/>
                  </a:path>
                </a:pathLst>
              </a:custGeom>
              <a:solidFill>
                <a:srgbClr val="3197E0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12" name="î$ľïďè">
                <a:extLst>
                  <a:ext uri="{FF2B5EF4-FFF2-40B4-BE49-F238E27FC236}">
                    <a16:creationId xmlns:a16="http://schemas.microsoft.com/office/drawing/2014/main" id="{BB792FCE-9E9D-4D81-8FA3-3468E8BF4810}"/>
                  </a:ext>
                </a:extLst>
              </p:cNvPr>
              <p:cNvSpPr/>
              <p:nvPr/>
            </p:nvSpPr>
            <p:spPr>
              <a:xfrm>
                <a:off x="7998336" y="934257"/>
                <a:ext cx="238802" cy="25555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372" h="21028" extrusionOk="0">
                    <a:moveTo>
                      <a:pt x="11134" y="0"/>
                    </a:moveTo>
                    <a:cubicBezTo>
                      <a:pt x="10473" y="291"/>
                      <a:pt x="9829" y="670"/>
                      <a:pt x="9218" y="1133"/>
                    </a:cubicBezTo>
                    <a:cubicBezTo>
                      <a:pt x="8205" y="1900"/>
                      <a:pt x="7241" y="3000"/>
                      <a:pt x="7232" y="4263"/>
                    </a:cubicBezTo>
                    <a:cubicBezTo>
                      <a:pt x="7232" y="4376"/>
                      <a:pt x="7251" y="4474"/>
                      <a:pt x="7265" y="4578"/>
                    </a:cubicBezTo>
                    <a:lnTo>
                      <a:pt x="5151" y="2019"/>
                    </a:lnTo>
                    <a:cubicBezTo>
                      <a:pt x="5136" y="2030"/>
                      <a:pt x="5118" y="2042"/>
                      <a:pt x="5102" y="2053"/>
                    </a:cubicBezTo>
                    <a:cubicBezTo>
                      <a:pt x="5027" y="2106"/>
                      <a:pt x="4955" y="2159"/>
                      <a:pt x="4880" y="2213"/>
                    </a:cubicBezTo>
                    <a:lnTo>
                      <a:pt x="7423" y="5900"/>
                    </a:lnTo>
                    <a:cubicBezTo>
                      <a:pt x="4977" y="5414"/>
                      <a:pt x="2486" y="6475"/>
                      <a:pt x="1082" y="8857"/>
                    </a:cubicBezTo>
                    <a:cubicBezTo>
                      <a:pt x="-1074" y="12513"/>
                      <a:pt x="95" y="17729"/>
                      <a:pt x="3688" y="19976"/>
                    </a:cubicBezTo>
                    <a:cubicBezTo>
                      <a:pt x="6286" y="21600"/>
                      <a:pt x="9522" y="21245"/>
                      <a:pt x="12057" y="19586"/>
                    </a:cubicBezTo>
                    <a:cubicBezTo>
                      <a:pt x="14335" y="19918"/>
                      <a:pt x="16643" y="19169"/>
                      <a:pt x="18072" y="17172"/>
                    </a:cubicBezTo>
                    <a:cubicBezTo>
                      <a:pt x="20526" y="13741"/>
                      <a:pt x="19342" y="8581"/>
                      <a:pt x="15911" y="5901"/>
                    </a:cubicBezTo>
                    <a:cubicBezTo>
                      <a:pt x="14980" y="5173"/>
                      <a:pt x="13948" y="4703"/>
                      <a:pt x="12864" y="4562"/>
                    </a:cubicBezTo>
                    <a:cubicBezTo>
                      <a:pt x="12076" y="4459"/>
                      <a:pt x="11291" y="4541"/>
                      <a:pt x="10539" y="4763"/>
                    </a:cubicBezTo>
                    <a:cubicBezTo>
                      <a:pt x="10955" y="4092"/>
                      <a:pt x="11179" y="3259"/>
                      <a:pt x="11250" y="2443"/>
                    </a:cubicBezTo>
                    <a:cubicBezTo>
                      <a:pt x="11324" y="1599"/>
                      <a:pt x="11285" y="776"/>
                      <a:pt x="11134" y="0"/>
                    </a:cubicBezTo>
                    <a:close/>
                  </a:path>
                </a:pathLst>
              </a:custGeom>
              <a:solidFill>
                <a:srgbClr val="3197E0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13" name="ïSlíḍe">
                <a:extLst>
                  <a:ext uri="{FF2B5EF4-FFF2-40B4-BE49-F238E27FC236}">
                    <a16:creationId xmlns:a16="http://schemas.microsoft.com/office/drawing/2014/main" id="{11BECE35-7D60-4A38-A29A-D5AB3BE89A2F}"/>
                  </a:ext>
                </a:extLst>
              </p:cNvPr>
              <p:cNvSpPr/>
              <p:nvPr/>
            </p:nvSpPr>
            <p:spPr>
              <a:xfrm>
                <a:off x="9930314" y="1379669"/>
                <a:ext cx="192944" cy="20648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372" h="21028" extrusionOk="0">
                    <a:moveTo>
                      <a:pt x="11134" y="0"/>
                    </a:moveTo>
                    <a:cubicBezTo>
                      <a:pt x="10473" y="291"/>
                      <a:pt x="9829" y="670"/>
                      <a:pt x="9218" y="1133"/>
                    </a:cubicBezTo>
                    <a:cubicBezTo>
                      <a:pt x="8205" y="1900"/>
                      <a:pt x="7241" y="3000"/>
                      <a:pt x="7232" y="4263"/>
                    </a:cubicBezTo>
                    <a:cubicBezTo>
                      <a:pt x="7232" y="4376"/>
                      <a:pt x="7251" y="4474"/>
                      <a:pt x="7265" y="4578"/>
                    </a:cubicBezTo>
                    <a:lnTo>
                      <a:pt x="5151" y="2019"/>
                    </a:lnTo>
                    <a:cubicBezTo>
                      <a:pt x="5136" y="2030"/>
                      <a:pt x="5118" y="2042"/>
                      <a:pt x="5102" y="2053"/>
                    </a:cubicBezTo>
                    <a:cubicBezTo>
                      <a:pt x="5027" y="2106"/>
                      <a:pt x="4955" y="2159"/>
                      <a:pt x="4880" y="2213"/>
                    </a:cubicBezTo>
                    <a:lnTo>
                      <a:pt x="7423" y="5900"/>
                    </a:lnTo>
                    <a:cubicBezTo>
                      <a:pt x="4977" y="5414"/>
                      <a:pt x="2486" y="6475"/>
                      <a:pt x="1082" y="8857"/>
                    </a:cubicBezTo>
                    <a:cubicBezTo>
                      <a:pt x="-1074" y="12513"/>
                      <a:pt x="95" y="17729"/>
                      <a:pt x="3688" y="19976"/>
                    </a:cubicBezTo>
                    <a:cubicBezTo>
                      <a:pt x="6286" y="21600"/>
                      <a:pt x="9522" y="21245"/>
                      <a:pt x="12057" y="19586"/>
                    </a:cubicBezTo>
                    <a:cubicBezTo>
                      <a:pt x="14335" y="19918"/>
                      <a:pt x="16643" y="19169"/>
                      <a:pt x="18072" y="17172"/>
                    </a:cubicBezTo>
                    <a:cubicBezTo>
                      <a:pt x="20526" y="13741"/>
                      <a:pt x="19342" y="8581"/>
                      <a:pt x="15911" y="5901"/>
                    </a:cubicBezTo>
                    <a:cubicBezTo>
                      <a:pt x="14980" y="5173"/>
                      <a:pt x="13948" y="4703"/>
                      <a:pt x="12864" y="4562"/>
                    </a:cubicBezTo>
                    <a:cubicBezTo>
                      <a:pt x="12076" y="4459"/>
                      <a:pt x="11291" y="4541"/>
                      <a:pt x="10539" y="4763"/>
                    </a:cubicBezTo>
                    <a:cubicBezTo>
                      <a:pt x="10955" y="4092"/>
                      <a:pt x="11179" y="3259"/>
                      <a:pt x="11250" y="2443"/>
                    </a:cubicBezTo>
                    <a:cubicBezTo>
                      <a:pt x="11324" y="1599"/>
                      <a:pt x="11285" y="776"/>
                      <a:pt x="11134" y="0"/>
                    </a:cubicBezTo>
                    <a:close/>
                  </a:path>
                </a:pathLst>
              </a:custGeom>
              <a:solidFill>
                <a:srgbClr val="B9B9B9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14" name="î$ḻîḋè">
                <a:extLst>
                  <a:ext uri="{FF2B5EF4-FFF2-40B4-BE49-F238E27FC236}">
                    <a16:creationId xmlns:a16="http://schemas.microsoft.com/office/drawing/2014/main" id="{22F35ABF-76EB-40F9-B301-BDC54F720D1C}"/>
                  </a:ext>
                </a:extLst>
              </p:cNvPr>
              <p:cNvSpPr/>
              <p:nvPr/>
            </p:nvSpPr>
            <p:spPr>
              <a:xfrm>
                <a:off x="12031918" y="341727"/>
                <a:ext cx="223406" cy="3546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15" h="21600" extrusionOk="0">
                    <a:moveTo>
                      <a:pt x="0" y="938"/>
                    </a:moveTo>
                    <a:lnTo>
                      <a:pt x="6284" y="11455"/>
                    </a:lnTo>
                    <a:lnTo>
                      <a:pt x="10032" y="10516"/>
                    </a:lnTo>
                    <a:lnTo>
                      <a:pt x="6771" y="5067"/>
                    </a:lnTo>
                    <a:cubicBezTo>
                      <a:pt x="7276" y="5103"/>
                      <a:pt x="7799" y="5064"/>
                      <a:pt x="8290" y="4918"/>
                    </a:cubicBezTo>
                    <a:cubicBezTo>
                      <a:pt x="9265" y="4628"/>
                      <a:pt x="9902" y="4019"/>
                      <a:pt x="10109" y="3335"/>
                    </a:cubicBezTo>
                    <a:cubicBezTo>
                      <a:pt x="10127" y="3275"/>
                      <a:pt x="10142" y="3214"/>
                      <a:pt x="10154" y="3153"/>
                    </a:cubicBezTo>
                    <a:cubicBezTo>
                      <a:pt x="11859" y="3250"/>
                      <a:pt x="13418" y="3571"/>
                      <a:pt x="14738" y="4133"/>
                    </a:cubicBezTo>
                    <a:cubicBezTo>
                      <a:pt x="16916" y="5061"/>
                      <a:pt x="18325" y="6560"/>
                      <a:pt x="18814" y="8470"/>
                    </a:cubicBezTo>
                    <a:cubicBezTo>
                      <a:pt x="19575" y="11446"/>
                      <a:pt x="17428" y="14404"/>
                      <a:pt x="13562" y="15911"/>
                    </a:cubicBezTo>
                    <a:lnTo>
                      <a:pt x="12515" y="14314"/>
                    </a:lnTo>
                    <a:lnTo>
                      <a:pt x="15137" y="13594"/>
                    </a:lnTo>
                    <a:lnTo>
                      <a:pt x="14615" y="12797"/>
                    </a:lnTo>
                    <a:lnTo>
                      <a:pt x="5054" y="15424"/>
                    </a:lnTo>
                    <a:lnTo>
                      <a:pt x="5577" y="16221"/>
                    </a:lnTo>
                    <a:lnTo>
                      <a:pt x="8203" y="15499"/>
                    </a:lnTo>
                    <a:lnTo>
                      <a:pt x="9904" y="18094"/>
                    </a:lnTo>
                    <a:lnTo>
                      <a:pt x="4408" y="19605"/>
                    </a:lnTo>
                    <a:lnTo>
                      <a:pt x="5716" y="21600"/>
                    </a:lnTo>
                    <a:lnTo>
                      <a:pt x="21015" y="17395"/>
                    </a:lnTo>
                    <a:lnTo>
                      <a:pt x="19707" y="15399"/>
                    </a:lnTo>
                    <a:lnTo>
                      <a:pt x="15876" y="16453"/>
                    </a:lnTo>
                    <a:cubicBezTo>
                      <a:pt x="19603" y="14559"/>
                      <a:pt x="21600" y="11416"/>
                      <a:pt x="20792" y="8258"/>
                    </a:cubicBezTo>
                    <a:cubicBezTo>
                      <a:pt x="20210" y="5981"/>
                      <a:pt x="18497" y="4180"/>
                      <a:pt x="15839" y="3048"/>
                    </a:cubicBezTo>
                    <a:cubicBezTo>
                      <a:pt x="14076" y="2297"/>
                      <a:pt x="11998" y="1893"/>
                      <a:pt x="9725" y="1829"/>
                    </a:cubicBezTo>
                    <a:cubicBezTo>
                      <a:pt x="8880" y="999"/>
                      <a:pt x="7217" y="649"/>
                      <a:pt x="5755" y="1051"/>
                    </a:cubicBezTo>
                    <a:cubicBezTo>
                      <a:pt x="5329" y="1168"/>
                      <a:pt x="4967" y="1337"/>
                      <a:pt x="4668" y="1543"/>
                    </a:cubicBezTo>
                    <a:lnTo>
                      <a:pt x="3742" y="0"/>
                    </a:lnTo>
                    <a:lnTo>
                      <a:pt x="0" y="938"/>
                    </a:lnTo>
                    <a:close/>
                    <a:moveTo>
                      <a:pt x="6539" y="2246"/>
                    </a:moveTo>
                    <a:cubicBezTo>
                      <a:pt x="7096" y="2088"/>
                      <a:pt x="7748" y="2205"/>
                      <a:pt x="8082" y="2533"/>
                    </a:cubicBezTo>
                    <a:cubicBezTo>
                      <a:pt x="8426" y="2872"/>
                      <a:pt x="8318" y="3324"/>
                      <a:pt x="7835" y="3581"/>
                    </a:cubicBezTo>
                    <a:cubicBezTo>
                      <a:pt x="7738" y="3636"/>
                      <a:pt x="7630" y="3685"/>
                      <a:pt x="7504" y="3719"/>
                    </a:cubicBezTo>
                    <a:cubicBezTo>
                      <a:pt x="6877" y="3892"/>
                      <a:pt x="6149" y="3701"/>
                      <a:pt x="5884" y="3295"/>
                    </a:cubicBezTo>
                    <a:cubicBezTo>
                      <a:pt x="5620" y="2890"/>
                      <a:pt x="5916" y="2423"/>
                      <a:pt x="6539" y="2246"/>
                    </a:cubicBezTo>
                    <a:close/>
                  </a:path>
                </a:pathLst>
              </a:custGeom>
              <a:solidFill>
                <a:srgbClr val="B9B9B9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15" name="ïṥliďé">
                <a:extLst>
                  <a:ext uri="{FF2B5EF4-FFF2-40B4-BE49-F238E27FC236}">
                    <a16:creationId xmlns:a16="http://schemas.microsoft.com/office/drawing/2014/main" id="{DBA20FDE-37D3-421F-8052-65455D9015FD}"/>
                  </a:ext>
                </a:extLst>
              </p:cNvPr>
              <p:cNvSpPr/>
              <p:nvPr/>
            </p:nvSpPr>
            <p:spPr>
              <a:xfrm>
                <a:off x="3109623" y="1509243"/>
                <a:ext cx="351414" cy="24908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7954" y="0"/>
                    </a:moveTo>
                    <a:lnTo>
                      <a:pt x="149" y="12597"/>
                    </a:lnTo>
                    <a:lnTo>
                      <a:pt x="0" y="12646"/>
                    </a:lnTo>
                    <a:lnTo>
                      <a:pt x="0" y="19074"/>
                    </a:lnTo>
                    <a:lnTo>
                      <a:pt x="9044" y="19042"/>
                    </a:lnTo>
                    <a:lnTo>
                      <a:pt x="9044" y="21600"/>
                    </a:lnTo>
                    <a:lnTo>
                      <a:pt x="10685" y="20823"/>
                    </a:lnTo>
                    <a:lnTo>
                      <a:pt x="12315" y="21600"/>
                    </a:lnTo>
                    <a:lnTo>
                      <a:pt x="12315" y="19042"/>
                    </a:lnTo>
                    <a:lnTo>
                      <a:pt x="15483" y="19025"/>
                    </a:lnTo>
                    <a:lnTo>
                      <a:pt x="15827" y="19025"/>
                    </a:lnTo>
                    <a:lnTo>
                      <a:pt x="21600" y="7043"/>
                    </a:lnTo>
                    <a:lnTo>
                      <a:pt x="21589" y="16"/>
                    </a:lnTo>
                    <a:cubicBezTo>
                      <a:pt x="21589" y="16"/>
                      <a:pt x="21589" y="0"/>
                      <a:pt x="21589" y="0"/>
                    </a:cubicBezTo>
                    <a:lnTo>
                      <a:pt x="7954" y="0"/>
                    </a:lnTo>
                    <a:close/>
                    <a:moveTo>
                      <a:pt x="20716" y="1813"/>
                    </a:moveTo>
                    <a:cubicBezTo>
                      <a:pt x="20717" y="2327"/>
                      <a:pt x="20716" y="2838"/>
                      <a:pt x="20716" y="3352"/>
                    </a:cubicBezTo>
                    <a:cubicBezTo>
                      <a:pt x="20718" y="4465"/>
                      <a:pt x="20715" y="5574"/>
                      <a:pt x="20716" y="6687"/>
                    </a:cubicBezTo>
                    <a:lnTo>
                      <a:pt x="15333" y="17779"/>
                    </a:lnTo>
                    <a:lnTo>
                      <a:pt x="12315" y="17795"/>
                    </a:lnTo>
                    <a:lnTo>
                      <a:pt x="12315" y="15220"/>
                    </a:lnTo>
                    <a:cubicBezTo>
                      <a:pt x="12315" y="15220"/>
                      <a:pt x="9044" y="15220"/>
                      <a:pt x="9044" y="15220"/>
                    </a:cubicBezTo>
                    <a:lnTo>
                      <a:pt x="9044" y="17811"/>
                    </a:lnTo>
                    <a:lnTo>
                      <a:pt x="872" y="17843"/>
                    </a:lnTo>
                    <a:lnTo>
                      <a:pt x="872" y="12646"/>
                    </a:lnTo>
                    <a:lnTo>
                      <a:pt x="15448" y="12646"/>
                    </a:lnTo>
                    <a:cubicBezTo>
                      <a:pt x="15448" y="12646"/>
                      <a:pt x="19422" y="4474"/>
                      <a:pt x="20716" y="1813"/>
                    </a:cubicBezTo>
                    <a:close/>
                  </a:path>
                </a:pathLst>
              </a:custGeom>
              <a:solidFill>
                <a:srgbClr val="B9B9B9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16" name="işľiḋê">
                <a:extLst>
                  <a:ext uri="{FF2B5EF4-FFF2-40B4-BE49-F238E27FC236}">
                    <a16:creationId xmlns:a16="http://schemas.microsoft.com/office/drawing/2014/main" id="{92824965-7D04-4A91-94F8-4E0984D52D6D}"/>
                  </a:ext>
                </a:extLst>
              </p:cNvPr>
              <p:cNvSpPr/>
              <p:nvPr/>
            </p:nvSpPr>
            <p:spPr>
              <a:xfrm>
                <a:off x="4040199" y="1706069"/>
                <a:ext cx="352452" cy="36628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67" h="21369" extrusionOk="0">
                    <a:moveTo>
                      <a:pt x="9892" y="341"/>
                    </a:moveTo>
                    <a:cubicBezTo>
                      <a:pt x="10333" y="-98"/>
                      <a:pt x="11063" y="-117"/>
                      <a:pt x="11519" y="307"/>
                    </a:cubicBezTo>
                    <a:lnTo>
                      <a:pt x="21020" y="9136"/>
                    </a:lnTo>
                    <a:cubicBezTo>
                      <a:pt x="21476" y="9561"/>
                      <a:pt x="21482" y="10263"/>
                      <a:pt x="21042" y="10702"/>
                    </a:cubicBezTo>
                    <a:lnTo>
                      <a:pt x="10676" y="21032"/>
                    </a:lnTo>
                    <a:cubicBezTo>
                      <a:pt x="10236" y="21471"/>
                      <a:pt x="9512" y="21483"/>
                      <a:pt x="9056" y="21059"/>
                    </a:cubicBezTo>
                    <a:lnTo>
                      <a:pt x="6577" y="18755"/>
                    </a:lnTo>
                    <a:lnTo>
                      <a:pt x="9366" y="15976"/>
                    </a:lnTo>
                    <a:cubicBezTo>
                      <a:pt x="9806" y="15537"/>
                      <a:pt x="9793" y="14841"/>
                      <a:pt x="9337" y="14417"/>
                    </a:cubicBezTo>
                    <a:lnTo>
                      <a:pt x="7682" y="12879"/>
                    </a:lnTo>
                    <a:cubicBezTo>
                      <a:pt x="7226" y="12455"/>
                      <a:pt x="6503" y="12467"/>
                      <a:pt x="6062" y="12906"/>
                    </a:cubicBezTo>
                    <a:lnTo>
                      <a:pt x="3274" y="15685"/>
                    </a:lnTo>
                    <a:lnTo>
                      <a:pt x="1210" y="13767"/>
                    </a:lnTo>
                    <a:cubicBezTo>
                      <a:pt x="754" y="13343"/>
                      <a:pt x="734" y="12641"/>
                      <a:pt x="1175" y="12202"/>
                    </a:cubicBezTo>
                    <a:lnTo>
                      <a:pt x="351" y="11436"/>
                    </a:lnTo>
                    <a:cubicBezTo>
                      <a:pt x="-105" y="11012"/>
                      <a:pt x="-118" y="10316"/>
                      <a:pt x="322" y="9877"/>
                    </a:cubicBezTo>
                    <a:lnTo>
                      <a:pt x="9892" y="341"/>
                    </a:lnTo>
                    <a:close/>
                    <a:moveTo>
                      <a:pt x="10322" y="1500"/>
                    </a:moveTo>
                    <a:lnTo>
                      <a:pt x="1949" y="9844"/>
                    </a:lnTo>
                    <a:cubicBezTo>
                      <a:pt x="1949" y="9844"/>
                      <a:pt x="1145" y="10641"/>
                      <a:pt x="1971" y="11409"/>
                    </a:cubicBezTo>
                    <a:lnTo>
                      <a:pt x="11146" y="2266"/>
                    </a:lnTo>
                    <a:cubicBezTo>
                      <a:pt x="11366" y="2046"/>
                      <a:pt x="11360" y="1705"/>
                      <a:pt x="11132" y="1492"/>
                    </a:cubicBezTo>
                    <a:cubicBezTo>
                      <a:pt x="10904" y="1281"/>
                      <a:pt x="10542" y="1280"/>
                      <a:pt x="10322" y="1500"/>
                    </a:cubicBezTo>
                    <a:close/>
                    <a:moveTo>
                      <a:pt x="6083" y="13685"/>
                    </a:moveTo>
                    <a:cubicBezTo>
                      <a:pt x="6523" y="13247"/>
                      <a:pt x="7247" y="13234"/>
                      <a:pt x="7703" y="13658"/>
                    </a:cubicBezTo>
                    <a:lnTo>
                      <a:pt x="8527" y="14424"/>
                    </a:lnTo>
                    <a:cubicBezTo>
                      <a:pt x="8983" y="14848"/>
                      <a:pt x="8996" y="15544"/>
                      <a:pt x="8555" y="15983"/>
                    </a:cubicBezTo>
                    <a:lnTo>
                      <a:pt x="6161" y="18369"/>
                    </a:lnTo>
                    <a:cubicBezTo>
                      <a:pt x="5721" y="18808"/>
                      <a:pt x="4991" y="18826"/>
                      <a:pt x="4535" y="18403"/>
                    </a:cubicBezTo>
                    <a:lnTo>
                      <a:pt x="3711" y="17637"/>
                    </a:lnTo>
                    <a:cubicBezTo>
                      <a:pt x="3254" y="17213"/>
                      <a:pt x="3249" y="16510"/>
                      <a:pt x="3689" y="16071"/>
                    </a:cubicBezTo>
                    <a:lnTo>
                      <a:pt x="6083" y="13685"/>
                    </a:lnTo>
                    <a:close/>
                    <a:moveTo>
                      <a:pt x="6506" y="14851"/>
                    </a:moveTo>
                    <a:cubicBezTo>
                      <a:pt x="6286" y="15071"/>
                      <a:pt x="6285" y="15419"/>
                      <a:pt x="6514" y="15631"/>
                    </a:cubicBezTo>
                    <a:cubicBezTo>
                      <a:pt x="6742" y="15843"/>
                      <a:pt x="7110" y="15837"/>
                      <a:pt x="7330" y="15617"/>
                    </a:cubicBezTo>
                    <a:cubicBezTo>
                      <a:pt x="7550" y="15398"/>
                      <a:pt x="7544" y="15043"/>
                      <a:pt x="7316" y="14831"/>
                    </a:cubicBezTo>
                    <a:cubicBezTo>
                      <a:pt x="7088" y="14619"/>
                      <a:pt x="6726" y="14632"/>
                      <a:pt x="6506" y="14851"/>
                    </a:cubicBezTo>
                    <a:close/>
                  </a:path>
                </a:pathLst>
              </a:custGeom>
              <a:solidFill>
                <a:srgbClr val="B9B9B9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17" name="ïṩļiḑè">
                <a:extLst>
                  <a:ext uri="{FF2B5EF4-FFF2-40B4-BE49-F238E27FC236}">
                    <a16:creationId xmlns:a16="http://schemas.microsoft.com/office/drawing/2014/main" id="{5A82E220-498F-4AEC-AE83-7B063F22B91B}"/>
                  </a:ext>
                </a:extLst>
              </p:cNvPr>
              <p:cNvSpPr/>
              <p:nvPr/>
            </p:nvSpPr>
            <p:spPr>
              <a:xfrm>
                <a:off x="10489820" y="917756"/>
                <a:ext cx="432471" cy="26094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11" h="21289" extrusionOk="0">
                    <a:moveTo>
                      <a:pt x="5099" y="1723"/>
                    </a:moveTo>
                    <a:lnTo>
                      <a:pt x="3700" y="16273"/>
                    </a:lnTo>
                    <a:lnTo>
                      <a:pt x="16313" y="19565"/>
                    </a:lnTo>
                    <a:lnTo>
                      <a:pt x="17712" y="5015"/>
                    </a:lnTo>
                    <a:cubicBezTo>
                      <a:pt x="17712" y="5015"/>
                      <a:pt x="5099" y="1723"/>
                      <a:pt x="5099" y="1723"/>
                    </a:cubicBezTo>
                    <a:close/>
                    <a:moveTo>
                      <a:pt x="2757" y="5906"/>
                    </a:moveTo>
                    <a:lnTo>
                      <a:pt x="2258" y="11102"/>
                    </a:lnTo>
                    <a:cubicBezTo>
                      <a:pt x="2230" y="11390"/>
                      <a:pt x="2349" y="11659"/>
                      <a:pt x="2523" y="11704"/>
                    </a:cubicBezTo>
                    <a:cubicBezTo>
                      <a:pt x="2697" y="11750"/>
                      <a:pt x="2861" y="11554"/>
                      <a:pt x="2889" y="11267"/>
                    </a:cubicBezTo>
                    <a:lnTo>
                      <a:pt x="3388" y="6071"/>
                    </a:lnTo>
                    <a:cubicBezTo>
                      <a:pt x="3416" y="5784"/>
                      <a:pt x="3297" y="5514"/>
                      <a:pt x="3123" y="5469"/>
                    </a:cubicBezTo>
                    <a:cubicBezTo>
                      <a:pt x="2949" y="5423"/>
                      <a:pt x="2785" y="5619"/>
                      <a:pt x="2757" y="5906"/>
                    </a:cubicBezTo>
                    <a:close/>
                    <a:moveTo>
                      <a:pt x="19585" y="12429"/>
                    </a:moveTo>
                    <a:cubicBezTo>
                      <a:pt x="19668" y="11568"/>
                      <a:pt x="19311" y="10759"/>
                      <a:pt x="18789" y="10623"/>
                    </a:cubicBezTo>
                    <a:cubicBezTo>
                      <a:pt x="18266" y="10487"/>
                      <a:pt x="17776" y="11074"/>
                      <a:pt x="17693" y="11935"/>
                    </a:cubicBezTo>
                    <a:cubicBezTo>
                      <a:pt x="17610" y="12796"/>
                      <a:pt x="17967" y="13604"/>
                      <a:pt x="18489" y="13741"/>
                    </a:cubicBezTo>
                    <a:cubicBezTo>
                      <a:pt x="19012" y="13877"/>
                      <a:pt x="19502" y="13289"/>
                      <a:pt x="19585" y="12429"/>
                    </a:cubicBezTo>
                    <a:close/>
                    <a:moveTo>
                      <a:pt x="21396" y="7042"/>
                    </a:moveTo>
                    <a:lnTo>
                      <a:pt x="20197" y="19513"/>
                    </a:lnTo>
                    <a:cubicBezTo>
                      <a:pt x="20087" y="20661"/>
                      <a:pt x="19433" y="21444"/>
                      <a:pt x="18736" y="21262"/>
                    </a:cubicBezTo>
                    <a:lnTo>
                      <a:pt x="1078" y="16653"/>
                    </a:lnTo>
                    <a:cubicBezTo>
                      <a:pt x="381" y="16472"/>
                      <a:pt x="-94" y="15394"/>
                      <a:pt x="16" y="14246"/>
                    </a:cubicBezTo>
                    <a:lnTo>
                      <a:pt x="1215" y="1775"/>
                    </a:lnTo>
                    <a:cubicBezTo>
                      <a:pt x="1325" y="627"/>
                      <a:pt x="1979" y="-156"/>
                      <a:pt x="2676" y="26"/>
                    </a:cubicBezTo>
                    <a:lnTo>
                      <a:pt x="20334" y="4635"/>
                    </a:lnTo>
                    <a:cubicBezTo>
                      <a:pt x="21031" y="4816"/>
                      <a:pt x="21506" y="5894"/>
                      <a:pt x="21396" y="7042"/>
                    </a:cubicBezTo>
                    <a:close/>
                  </a:path>
                </a:pathLst>
              </a:custGeom>
              <a:solidFill>
                <a:srgbClr val="B9B9B9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18" name="ïslïḍè">
                <a:extLst>
                  <a:ext uri="{FF2B5EF4-FFF2-40B4-BE49-F238E27FC236}">
                    <a16:creationId xmlns:a16="http://schemas.microsoft.com/office/drawing/2014/main" id="{7F4614D5-FA77-4D43-9E59-1C339CC7FDC2}"/>
                  </a:ext>
                </a:extLst>
              </p:cNvPr>
              <p:cNvSpPr/>
              <p:nvPr/>
            </p:nvSpPr>
            <p:spPr>
              <a:xfrm>
                <a:off x="5516736" y="1190795"/>
                <a:ext cx="290770" cy="2671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391" h="21254" extrusionOk="0">
                    <a:moveTo>
                      <a:pt x="14806" y="20802"/>
                    </a:moveTo>
                    <a:cubicBezTo>
                      <a:pt x="16771" y="20078"/>
                      <a:pt x="18497" y="18506"/>
                      <a:pt x="19509" y="16252"/>
                    </a:cubicBezTo>
                    <a:cubicBezTo>
                      <a:pt x="21534" y="11744"/>
                      <a:pt x="19954" y="6226"/>
                      <a:pt x="15980" y="3929"/>
                    </a:cubicBezTo>
                    <a:cubicBezTo>
                      <a:pt x="12750" y="2062"/>
                      <a:pt x="8929" y="2896"/>
                      <a:pt x="6525" y="5695"/>
                    </a:cubicBezTo>
                    <a:cubicBezTo>
                      <a:pt x="6494" y="5619"/>
                      <a:pt x="6446" y="5549"/>
                      <a:pt x="6387" y="5489"/>
                    </a:cubicBezTo>
                    <a:lnTo>
                      <a:pt x="1181" y="167"/>
                    </a:lnTo>
                    <a:cubicBezTo>
                      <a:pt x="946" y="-73"/>
                      <a:pt x="582" y="-53"/>
                      <a:pt x="370" y="214"/>
                    </a:cubicBezTo>
                    <a:lnTo>
                      <a:pt x="146" y="499"/>
                    </a:lnTo>
                    <a:cubicBezTo>
                      <a:pt x="-66" y="765"/>
                      <a:pt x="-44" y="1177"/>
                      <a:pt x="192" y="1417"/>
                    </a:cubicBezTo>
                    <a:lnTo>
                      <a:pt x="5396" y="6733"/>
                    </a:lnTo>
                    <a:cubicBezTo>
                      <a:pt x="5480" y="6818"/>
                      <a:pt x="5581" y="6859"/>
                      <a:pt x="5685" y="6879"/>
                    </a:cubicBezTo>
                    <a:cubicBezTo>
                      <a:pt x="5480" y="7214"/>
                      <a:pt x="5286" y="7560"/>
                      <a:pt x="5118" y="7933"/>
                    </a:cubicBezTo>
                    <a:cubicBezTo>
                      <a:pt x="3093" y="12441"/>
                      <a:pt x="4673" y="17959"/>
                      <a:pt x="8647" y="20256"/>
                    </a:cubicBezTo>
                    <a:cubicBezTo>
                      <a:pt x="10634" y="21405"/>
                      <a:pt x="12840" y="21527"/>
                      <a:pt x="14806" y="20802"/>
                    </a:cubicBezTo>
                    <a:close/>
                    <a:moveTo>
                      <a:pt x="14414" y="19435"/>
                    </a:moveTo>
                    <a:cubicBezTo>
                      <a:pt x="12758" y="20045"/>
                      <a:pt x="10896" y="19937"/>
                      <a:pt x="9221" y="18969"/>
                    </a:cubicBezTo>
                    <a:cubicBezTo>
                      <a:pt x="5873" y="17034"/>
                      <a:pt x="4542" y="12385"/>
                      <a:pt x="6248" y="8586"/>
                    </a:cubicBezTo>
                    <a:cubicBezTo>
                      <a:pt x="7954" y="4788"/>
                      <a:pt x="12052" y="3277"/>
                      <a:pt x="15400" y="5212"/>
                    </a:cubicBezTo>
                    <a:cubicBezTo>
                      <a:pt x="18748" y="7148"/>
                      <a:pt x="20080" y="11797"/>
                      <a:pt x="18374" y="15596"/>
                    </a:cubicBezTo>
                    <a:cubicBezTo>
                      <a:pt x="17521" y="17495"/>
                      <a:pt x="16070" y="18824"/>
                      <a:pt x="14414" y="19435"/>
                    </a:cubicBezTo>
                    <a:close/>
                  </a:path>
                </a:pathLst>
              </a:custGeom>
              <a:solidFill>
                <a:srgbClr val="B9B9B9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19" name="íśḷíḋe">
                <a:extLst>
                  <a:ext uri="{FF2B5EF4-FFF2-40B4-BE49-F238E27FC236}">
                    <a16:creationId xmlns:a16="http://schemas.microsoft.com/office/drawing/2014/main" id="{6B841DAE-6C3F-436E-9785-AD06A9D29874}"/>
                  </a:ext>
                </a:extLst>
              </p:cNvPr>
              <p:cNvSpPr/>
              <p:nvPr/>
            </p:nvSpPr>
            <p:spPr>
              <a:xfrm>
                <a:off x="11837718" y="542647"/>
                <a:ext cx="191587" cy="2213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307" y="15970"/>
                    </a:lnTo>
                    <a:lnTo>
                      <a:pt x="6112" y="19464"/>
                    </a:lnTo>
                    <a:cubicBezTo>
                      <a:pt x="6112" y="19464"/>
                      <a:pt x="0" y="21600"/>
                      <a:pt x="0" y="21600"/>
                    </a:cubicBezTo>
                    <a:close/>
                    <a:moveTo>
                      <a:pt x="6773" y="18782"/>
                    </a:moveTo>
                    <a:lnTo>
                      <a:pt x="1968" y="15288"/>
                    </a:lnTo>
                    <a:lnTo>
                      <a:pt x="13737" y="3150"/>
                    </a:lnTo>
                    <a:lnTo>
                      <a:pt x="18545" y="6642"/>
                    </a:lnTo>
                    <a:cubicBezTo>
                      <a:pt x="18545" y="6642"/>
                      <a:pt x="6773" y="18782"/>
                      <a:pt x="6773" y="18782"/>
                    </a:cubicBezTo>
                    <a:close/>
                    <a:moveTo>
                      <a:pt x="19218" y="5946"/>
                    </a:moveTo>
                    <a:lnTo>
                      <a:pt x="14411" y="2455"/>
                    </a:lnTo>
                    <a:lnTo>
                      <a:pt x="16792" y="0"/>
                    </a:lnTo>
                    <a:lnTo>
                      <a:pt x="21600" y="3492"/>
                    </a:lnTo>
                    <a:cubicBezTo>
                      <a:pt x="21600" y="3492"/>
                      <a:pt x="19218" y="5946"/>
                      <a:pt x="19218" y="5946"/>
                    </a:cubicBezTo>
                    <a:close/>
                  </a:path>
                </a:pathLst>
              </a:custGeom>
              <a:solidFill>
                <a:srgbClr val="B9B9B9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20" name="ïṣ1îḑé">
                <a:extLst>
                  <a:ext uri="{FF2B5EF4-FFF2-40B4-BE49-F238E27FC236}">
                    <a16:creationId xmlns:a16="http://schemas.microsoft.com/office/drawing/2014/main" id="{060E0EE6-6048-4BB8-905C-1298E41C446F}"/>
                  </a:ext>
                </a:extLst>
              </p:cNvPr>
              <p:cNvSpPr/>
              <p:nvPr/>
            </p:nvSpPr>
            <p:spPr>
              <a:xfrm>
                <a:off x="8061681" y="1271231"/>
                <a:ext cx="225712" cy="25326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57" h="21254" extrusionOk="0">
                    <a:moveTo>
                      <a:pt x="8090" y="6610"/>
                    </a:moveTo>
                    <a:lnTo>
                      <a:pt x="8090" y="3934"/>
                    </a:lnTo>
                    <a:lnTo>
                      <a:pt x="19378" y="1852"/>
                    </a:lnTo>
                    <a:lnTo>
                      <a:pt x="19378" y="4528"/>
                    </a:lnTo>
                    <a:cubicBezTo>
                      <a:pt x="19378" y="4528"/>
                      <a:pt x="8090" y="6610"/>
                      <a:pt x="8090" y="6610"/>
                    </a:cubicBezTo>
                    <a:close/>
                    <a:moveTo>
                      <a:pt x="21057" y="0"/>
                    </a:moveTo>
                    <a:lnTo>
                      <a:pt x="6411" y="2701"/>
                    </a:lnTo>
                    <a:lnTo>
                      <a:pt x="6411" y="15495"/>
                    </a:lnTo>
                    <a:cubicBezTo>
                      <a:pt x="5363" y="15254"/>
                      <a:pt x="3972" y="15448"/>
                      <a:pt x="2666" y="16104"/>
                    </a:cubicBezTo>
                    <a:cubicBezTo>
                      <a:pt x="567" y="17160"/>
                      <a:pt x="-518" y="19009"/>
                      <a:pt x="244" y="20236"/>
                    </a:cubicBezTo>
                    <a:cubicBezTo>
                      <a:pt x="1005" y="21462"/>
                      <a:pt x="3325" y="21600"/>
                      <a:pt x="5425" y="20544"/>
                    </a:cubicBezTo>
                    <a:cubicBezTo>
                      <a:pt x="7005" y="19749"/>
                      <a:pt x="8010" y="18505"/>
                      <a:pt x="8085" y="17416"/>
                    </a:cubicBezTo>
                    <a:lnTo>
                      <a:pt x="8090" y="17416"/>
                    </a:lnTo>
                    <a:lnTo>
                      <a:pt x="8090" y="8152"/>
                    </a:lnTo>
                    <a:lnTo>
                      <a:pt x="19378" y="6070"/>
                    </a:lnTo>
                    <a:lnTo>
                      <a:pt x="19378" y="10758"/>
                    </a:lnTo>
                    <a:cubicBezTo>
                      <a:pt x="18330" y="10518"/>
                      <a:pt x="16941" y="10712"/>
                      <a:pt x="15636" y="11368"/>
                    </a:cubicBezTo>
                    <a:cubicBezTo>
                      <a:pt x="13536" y="12424"/>
                      <a:pt x="12452" y="14273"/>
                      <a:pt x="13213" y="15499"/>
                    </a:cubicBezTo>
                    <a:cubicBezTo>
                      <a:pt x="13975" y="16725"/>
                      <a:pt x="16295" y="16863"/>
                      <a:pt x="18395" y="15807"/>
                    </a:cubicBezTo>
                    <a:cubicBezTo>
                      <a:pt x="20060" y="14970"/>
                      <a:pt x="21082" y="13635"/>
                      <a:pt x="21056" y="12506"/>
                    </a:cubicBezTo>
                    <a:lnTo>
                      <a:pt x="21057" y="12506"/>
                    </a:lnTo>
                    <a:cubicBezTo>
                      <a:pt x="21057" y="12506"/>
                      <a:pt x="21057" y="0"/>
                      <a:pt x="21057" y="0"/>
                    </a:cubicBezTo>
                    <a:close/>
                  </a:path>
                </a:pathLst>
              </a:custGeom>
              <a:solidFill>
                <a:srgbClr val="B9B9B9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21" name="ïṡlîďê">
                <a:extLst>
                  <a:ext uri="{FF2B5EF4-FFF2-40B4-BE49-F238E27FC236}">
                    <a16:creationId xmlns:a16="http://schemas.microsoft.com/office/drawing/2014/main" id="{CECA95A9-DFE2-46F9-8624-3AA4D2945683}"/>
                  </a:ext>
                </a:extLst>
              </p:cNvPr>
              <p:cNvSpPr/>
              <p:nvPr/>
            </p:nvSpPr>
            <p:spPr>
              <a:xfrm>
                <a:off x="1541795" y="735579"/>
                <a:ext cx="311373" cy="22070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7954" y="0"/>
                    </a:moveTo>
                    <a:lnTo>
                      <a:pt x="149" y="12597"/>
                    </a:lnTo>
                    <a:lnTo>
                      <a:pt x="0" y="12646"/>
                    </a:lnTo>
                    <a:lnTo>
                      <a:pt x="0" y="19074"/>
                    </a:lnTo>
                    <a:lnTo>
                      <a:pt x="9044" y="19042"/>
                    </a:lnTo>
                    <a:lnTo>
                      <a:pt x="9044" y="21600"/>
                    </a:lnTo>
                    <a:lnTo>
                      <a:pt x="10685" y="20823"/>
                    </a:lnTo>
                    <a:lnTo>
                      <a:pt x="12315" y="21600"/>
                    </a:lnTo>
                    <a:lnTo>
                      <a:pt x="12315" y="19042"/>
                    </a:lnTo>
                    <a:lnTo>
                      <a:pt x="15483" y="19025"/>
                    </a:lnTo>
                    <a:lnTo>
                      <a:pt x="15827" y="19025"/>
                    </a:lnTo>
                    <a:lnTo>
                      <a:pt x="21600" y="7043"/>
                    </a:lnTo>
                    <a:lnTo>
                      <a:pt x="21589" y="16"/>
                    </a:lnTo>
                    <a:cubicBezTo>
                      <a:pt x="21589" y="16"/>
                      <a:pt x="21589" y="0"/>
                      <a:pt x="21589" y="0"/>
                    </a:cubicBezTo>
                    <a:lnTo>
                      <a:pt x="7954" y="0"/>
                    </a:lnTo>
                    <a:close/>
                    <a:moveTo>
                      <a:pt x="20716" y="1813"/>
                    </a:moveTo>
                    <a:cubicBezTo>
                      <a:pt x="20717" y="2327"/>
                      <a:pt x="20716" y="2838"/>
                      <a:pt x="20716" y="3352"/>
                    </a:cubicBezTo>
                    <a:cubicBezTo>
                      <a:pt x="20718" y="4465"/>
                      <a:pt x="20715" y="5574"/>
                      <a:pt x="20716" y="6687"/>
                    </a:cubicBezTo>
                    <a:lnTo>
                      <a:pt x="15333" y="17779"/>
                    </a:lnTo>
                    <a:lnTo>
                      <a:pt x="12315" y="17795"/>
                    </a:lnTo>
                    <a:lnTo>
                      <a:pt x="12315" y="15220"/>
                    </a:lnTo>
                    <a:cubicBezTo>
                      <a:pt x="12315" y="15220"/>
                      <a:pt x="9044" y="15220"/>
                      <a:pt x="9044" y="15220"/>
                    </a:cubicBezTo>
                    <a:lnTo>
                      <a:pt x="9044" y="17811"/>
                    </a:lnTo>
                    <a:lnTo>
                      <a:pt x="872" y="17843"/>
                    </a:lnTo>
                    <a:lnTo>
                      <a:pt x="872" y="12646"/>
                    </a:lnTo>
                    <a:lnTo>
                      <a:pt x="15448" y="12646"/>
                    </a:lnTo>
                    <a:cubicBezTo>
                      <a:pt x="15448" y="12646"/>
                      <a:pt x="19422" y="4474"/>
                      <a:pt x="20716" y="1813"/>
                    </a:cubicBezTo>
                    <a:close/>
                  </a:path>
                </a:pathLst>
              </a:custGeom>
              <a:solidFill>
                <a:srgbClr val="B9B9B9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22" name="ïşḷíḍe">
                <a:extLst>
                  <a:ext uri="{FF2B5EF4-FFF2-40B4-BE49-F238E27FC236}">
                    <a16:creationId xmlns:a16="http://schemas.microsoft.com/office/drawing/2014/main" id="{DD544AE3-CBC2-4C7F-A10E-584B2C4F013B}"/>
                  </a:ext>
                </a:extLst>
              </p:cNvPr>
              <p:cNvSpPr/>
              <p:nvPr/>
            </p:nvSpPr>
            <p:spPr>
              <a:xfrm>
                <a:off x="10683840" y="620305"/>
                <a:ext cx="238452" cy="26396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678" h="21600" extrusionOk="0">
                    <a:moveTo>
                      <a:pt x="10339" y="0"/>
                    </a:moveTo>
                    <a:cubicBezTo>
                      <a:pt x="8560" y="0"/>
                      <a:pt x="6992" y="1375"/>
                      <a:pt x="5917" y="3576"/>
                    </a:cubicBezTo>
                    <a:cubicBezTo>
                      <a:pt x="5568" y="3546"/>
                      <a:pt x="5234" y="3529"/>
                      <a:pt x="4903" y="3529"/>
                    </a:cubicBezTo>
                    <a:cubicBezTo>
                      <a:pt x="2761" y="3529"/>
                      <a:pt x="1171" y="4188"/>
                      <a:pt x="431" y="5396"/>
                    </a:cubicBezTo>
                    <a:cubicBezTo>
                      <a:pt x="-452" y="6840"/>
                      <a:pt x="119" y="8796"/>
                      <a:pt x="1578" y="10761"/>
                    </a:cubicBezTo>
                    <a:cubicBezTo>
                      <a:pt x="84" y="12747"/>
                      <a:pt x="-461" y="14730"/>
                      <a:pt x="431" y="16188"/>
                    </a:cubicBezTo>
                    <a:cubicBezTo>
                      <a:pt x="1171" y="17397"/>
                      <a:pt x="2760" y="18055"/>
                      <a:pt x="4903" y="18055"/>
                    </a:cubicBezTo>
                    <a:cubicBezTo>
                      <a:pt x="5246" y="18055"/>
                      <a:pt x="5621" y="18010"/>
                      <a:pt x="5983" y="17976"/>
                    </a:cubicBezTo>
                    <a:cubicBezTo>
                      <a:pt x="7057" y="20156"/>
                      <a:pt x="8570" y="21600"/>
                      <a:pt x="10339" y="21600"/>
                    </a:cubicBezTo>
                    <a:cubicBezTo>
                      <a:pt x="12118" y="21600"/>
                      <a:pt x="13685" y="20225"/>
                      <a:pt x="14761" y="18024"/>
                    </a:cubicBezTo>
                    <a:cubicBezTo>
                      <a:pt x="15110" y="18054"/>
                      <a:pt x="15460" y="18071"/>
                      <a:pt x="15791" y="18071"/>
                    </a:cubicBezTo>
                    <a:cubicBezTo>
                      <a:pt x="17934" y="18071"/>
                      <a:pt x="19507" y="17412"/>
                      <a:pt x="20246" y="16204"/>
                    </a:cubicBezTo>
                    <a:cubicBezTo>
                      <a:pt x="21134" y="14753"/>
                      <a:pt x="20576" y="12782"/>
                      <a:pt x="19099" y="10808"/>
                    </a:cubicBezTo>
                    <a:cubicBezTo>
                      <a:pt x="20594" y="8822"/>
                      <a:pt x="21139" y="6839"/>
                      <a:pt x="20246" y="5380"/>
                    </a:cubicBezTo>
                    <a:cubicBezTo>
                      <a:pt x="19508" y="4173"/>
                      <a:pt x="17934" y="3514"/>
                      <a:pt x="15791" y="3514"/>
                    </a:cubicBezTo>
                    <a:cubicBezTo>
                      <a:pt x="15438" y="3514"/>
                      <a:pt x="15052" y="3573"/>
                      <a:pt x="14677" y="3608"/>
                    </a:cubicBezTo>
                    <a:cubicBezTo>
                      <a:pt x="13604" y="1440"/>
                      <a:pt x="12102" y="0"/>
                      <a:pt x="10339" y="0"/>
                    </a:cubicBezTo>
                    <a:close/>
                    <a:moveTo>
                      <a:pt x="10339" y="1004"/>
                    </a:moveTo>
                    <a:cubicBezTo>
                      <a:pt x="11591" y="1004"/>
                      <a:pt x="12710" y="2093"/>
                      <a:pt x="13580" y="3733"/>
                    </a:cubicBezTo>
                    <a:cubicBezTo>
                      <a:pt x="12541" y="3915"/>
                      <a:pt x="11452" y="4238"/>
                      <a:pt x="10355" y="4643"/>
                    </a:cubicBezTo>
                    <a:cubicBezTo>
                      <a:pt x="9226" y="4226"/>
                      <a:pt x="8099" y="3899"/>
                      <a:pt x="7031" y="3718"/>
                    </a:cubicBezTo>
                    <a:cubicBezTo>
                      <a:pt x="7905" y="2046"/>
                      <a:pt x="9073" y="1004"/>
                      <a:pt x="10339" y="1004"/>
                    </a:cubicBezTo>
                    <a:close/>
                    <a:moveTo>
                      <a:pt x="15791" y="4518"/>
                    </a:moveTo>
                    <a:cubicBezTo>
                      <a:pt x="17538" y="4518"/>
                      <a:pt x="18791" y="4998"/>
                      <a:pt x="19332" y="5882"/>
                    </a:cubicBezTo>
                    <a:cubicBezTo>
                      <a:pt x="19959" y="6907"/>
                      <a:pt x="19540" y="8380"/>
                      <a:pt x="18468" y="9914"/>
                    </a:cubicBezTo>
                    <a:cubicBezTo>
                      <a:pt x="17787" y="9159"/>
                      <a:pt x="16951" y="8410"/>
                      <a:pt x="16007" y="7702"/>
                    </a:cubicBezTo>
                    <a:cubicBezTo>
                      <a:pt x="15826" y="6556"/>
                      <a:pt x="15554" y="5511"/>
                      <a:pt x="15193" y="4565"/>
                    </a:cubicBezTo>
                    <a:cubicBezTo>
                      <a:pt x="15389" y="4554"/>
                      <a:pt x="15602" y="4518"/>
                      <a:pt x="15791" y="4518"/>
                    </a:cubicBezTo>
                    <a:close/>
                    <a:moveTo>
                      <a:pt x="4903" y="4533"/>
                    </a:moveTo>
                    <a:cubicBezTo>
                      <a:pt x="5095" y="4533"/>
                      <a:pt x="5302" y="4538"/>
                      <a:pt x="5501" y="4549"/>
                    </a:cubicBezTo>
                    <a:cubicBezTo>
                      <a:pt x="5130" y="5520"/>
                      <a:pt x="4852" y="6633"/>
                      <a:pt x="4670" y="7812"/>
                    </a:cubicBezTo>
                    <a:cubicBezTo>
                      <a:pt x="3730" y="8526"/>
                      <a:pt x="2966" y="9248"/>
                      <a:pt x="2293" y="10008"/>
                    </a:cubicBezTo>
                    <a:cubicBezTo>
                      <a:pt x="1175" y="8445"/>
                      <a:pt x="708" y="6940"/>
                      <a:pt x="1346" y="5898"/>
                    </a:cubicBezTo>
                    <a:cubicBezTo>
                      <a:pt x="1887" y="5014"/>
                      <a:pt x="3156" y="4533"/>
                      <a:pt x="4903" y="4533"/>
                    </a:cubicBezTo>
                    <a:close/>
                    <a:moveTo>
                      <a:pt x="14062" y="4659"/>
                    </a:moveTo>
                    <a:cubicBezTo>
                      <a:pt x="14333" y="5325"/>
                      <a:pt x="14582" y="6051"/>
                      <a:pt x="14761" y="6839"/>
                    </a:cubicBezTo>
                    <a:cubicBezTo>
                      <a:pt x="14294" y="6539"/>
                      <a:pt x="13808" y="6239"/>
                      <a:pt x="13298" y="5961"/>
                    </a:cubicBezTo>
                    <a:cubicBezTo>
                      <a:pt x="12768" y="5672"/>
                      <a:pt x="12225" y="5480"/>
                      <a:pt x="11685" y="5239"/>
                    </a:cubicBezTo>
                    <a:cubicBezTo>
                      <a:pt x="12500" y="4985"/>
                      <a:pt x="13298" y="4775"/>
                      <a:pt x="14062" y="4659"/>
                    </a:cubicBezTo>
                    <a:close/>
                    <a:moveTo>
                      <a:pt x="6599" y="4675"/>
                    </a:moveTo>
                    <a:cubicBezTo>
                      <a:pt x="7326" y="4784"/>
                      <a:pt x="8103" y="5021"/>
                      <a:pt x="8876" y="5255"/>
                    </a:cubicBezTo>
                    <a:cubicBezTo>
                      <a:pt x="8379" y="5481"/>
                      <a:pt x="7868" y="5695"/>
                      <a:pt x="7380" y="5961"/>
                    </a:cubicBezTo>
                    <a:cubicBezTo>
                      <a:pt x="6837" y="6256"/>
                      <a:pt x="6443" y="6613"/>
                      <a:pt x="5950" y="6933"/>
                    </a:cubicBezTo>
                    <a:cubicBezTo>
                      <a:pt x="6128" y="6137"/>
                      <a:pt x="6326" y="5348"/>
                      <a:pt x="6599" y="4675"/>
                    </a:cubicBezTo>
                    <a:close/>
                    <a:moveTo>
                      <a:pt x="10405" y="5788"/>
                    </a:moveTo>
                    <a:cubicBezTo>
                      <a:pt x="11196" y="6102"/>
                      <a:pt x="11987" y="6415"/>
                      <a:pt x="12766" y="6839"/>
                    </a:cubicBezTo>
                    <a:cubicBezTo>
                      <a:pt x="13571" y="7278"/>
                      <a:pt x="14317" y="7751"/>
                      <a:pt x="15010" y="8251"/>
                    </a:cubicBezTo>
                    <a:cubicBezTo>
                      <a:pt x="15123" y="9067"/>
                      <a:pt x="15193" y="9915"/>
                      <a:pt x="15193" y="10792"/>
                    </a:cubicBezTo>
                    <a:cubicBezTo>
                      <a:pt x="15193" y="11657"/>
                      <a:pt x="15070" y="12466"/>
                      <a:pt x="14960" y="13271"/>
                    </a:cubicBezTo>
                    <a:cubicBezTo>
                      <a:pt x="14260" y="13779"/>
                      <a:pt x="13583" y="14300"/>
                      <a:pt x="12766" y="14745"/>
                    </a:cubicBezTo>
                    <a:cubicBezTo>
                      <a:pt x="11937" y="15197"/>
                      <a:pt x="11096" y="15469"/>
                      <a:pt x="10256" y="15796"/>
                    </a:cubicBezTo>
                    <a:cubicBezTo>
                      <a:pt x="9475" y="15485"/>
                      <a:pt x="8681" y="15180"/>
                      <a:pt x="7912" y="14761"/>
                    </a:cubicBezTo>
                    <a:cubicBezTo>
                      <a:pt x="7107" y="14323"/>
                      <a:pt x="6360" y="13849"/>
                      <a:pt x="5668" y="13349"/>
                    </a:cubicBezTo>
                    <a:cubicBezTo>
                      <a:pt x="5554" y="12533"/>
                      <a:pt x="5501" y="11669"/>
                      <a:pt x="5501" y="10792"/>
                    </a:cubicBezTo>
                    <a:cubicBezTo>
                      <a:pt x="5501" y="9918"/>
                      <a:pt x="5605" y="9111"/>
                      <a:pt x="5718" y="8298"/>
                    </a:cubicBezTo>
                    <a:cubicBezTo>
                      <a:pt x="6420" y="7788"/>
                      <a:pt x="7092" y="7270"/>
                      <a:pt x="7912" y="6824"/>
                    </a:cubicBezTo>
                    <a:cubicBezTo>
                      <a:pt x="8731" y="6377"/>
                      <a:pt x="9574" y="6113"/>
                      <a:pt x="10405" y="5788"/>
                    </a:cubicBezTo>
                    <a:close/>
                    <a:moveTo>
                      <a:pt x="10339" y="7984"/>
                    </a:moveTo>
                    <a:cubicBezTo>
                      <a:pt x="8690" y="7984"/>
                      <a:pt x="7363" y="9237"/>
                      <a:pt x="7363" y="10792"/>
                    </a:cubicBezTo>
                    <a:cubicBezTo>
                      <a:pt x="7363" y="12348"/>
                      <a:pt x="8690" y="13616"/>
                      <a:pt x="10339" y="13616"/>
                    </a:cubicBezTo>
                    <a:cubicBezTo>
                      <a:pt x="11987" y="13616"/>
                      <a:pt x="13331" y="12348"/>
                      <a:pt x="13331" y="10792"/>
                    </a:cubicBezTo>
                    <a:cubicBezTo>
                      <a:pt x="13331" y="9237"/>
                      <a:pt x="11987" y="7984"/>
                      <a:pt x="10339" y="7984"/>
                    </a:cubicBezTo>
                    <a:close/>
                    <a:moveTo>
                      <a:pt x="4571" y="9098"/>
                    </a:moveTo>
                    <a:cubicBezTo>
                      <a:pt x="4522" y="9664"/>
                      <a:pt x="4438" y="10197"/>
                      <a:pt x="4438" y="10792"/>
                    </a:cubicBezTo>
                    <a:cubicBezTo>
                      <a:pt x="4438" y="11349"/>
                      <a:pt x="4462" y="11892"/>
                      <a:pt x="4504" y="12424"/>
                    </a:cubicBezTo>
                    <a:cubicBezTo>
                      <a:pt x="3891" y="11902"/>
                      <a:pt x="3374" y="11375"/>
                      <a:pt x="2908" y="10839"/>
                    </a:cubicBezTo>
                    <a:cubicBezTo>
                      <a:pt x="3403" y="10260"/>
                      <a:pt x="3903" y="9661"/>
                      <a:pt x="4571" y="9098"/>
                    </a:cubicBezTo>
                    <a:close/>
                    <a:moveTo>
                      <a:pt x="16190" y="9176"/>
                    </a:moveTo>
                    <a:cubicBezTo>
                      <a:pt x="16796" y="9693"/>
                      <a:pt x="17307" y="10215"/>
                      <a:pt x="17769" y="10745"/>
                    </a:cubicBezTo>
                    <a:cubicBezTo>
                      <a:pt x="17273" y="11325"/>
                      <a:pt x="16776" y="11907"/>
                      <a:pt x="16107" y="12471"/>
                    </a:cubicBezTo>
                    <a:cubicBezTo>
                      <a:pt x="16155" y="11912"/>
                      <a:pt x="16257" y="11379"/>
                      <a:pt x="16257" y="10792"/>
                    </a:cubicBezTo>
                    <a:cubicBezTo>
                      <a:pt x="16257" y="10236"/>
                      <a:pt x="16233" y="9708"/>
                      <a:pt x="16190" y="9176"/>
                    </a:cubicBezTo>
                    <a:close/>
                    <a:moveTo>
                      <a:pt x="18384" y="11576"/>
                    </a:moveTo>
                    <a:cubicBezTo>
                      <a:pt x="19512" y="13146"/>
                      <a:pt x="19972" y="14656"/>
                      <a:pt x="19332" y="15702"/>
                    </a:cubicBezTo>
                    <a:cubicBezTo>
                      <a:pt x="18791" y="16586"/>
                      <a:pt x="17537" y="17067"/>
                      <a:pt x="15791" y="17067"/>
                    </a:cubicBezTo>
                    <a:cubicBezTo>
                      <a:pt x="15599" y="17067"/>
                      <a:pt x="15392" y="17047"/>
                      <a:pt x="15193" y="17035"/>
                    </a:cubicBezTo>
                    <a:cubicBezTo>
                      <a:pt x="15564" y="16065"/>
                      <a:pt x="15826" y="14967"/>
                      <a:pt x="16007" y="13788"/>
                    </a:cubicBezTo>
                    <a:cubicBezTo>
                      <a:pt x="16951" y="13073"/>
                      <a:pt x="17710" y="12337"/>
                      <a:pt x="18384" y="11576"/>
                    </a:cubicBezTo>
                    <a:close/>
                    <a:moveTo>
                      <a:pt x="2210" y="11655"/>
                    </a:moveTo>
                    <a:cubicBezTo>
                      <a:pt x="2896" y="12420"/>
                      <a:pt x="3714" y="13165"/>
                      <a:pt x="4670" y="13882"/>
                    </a:cubicBezTo>
                    <a:cubicBezTo>
                      <a:pt x="4849" y="15014"/>
                      <a:pt x="5113" y="16067"/>
                      <a:pt x="5468" y="17004"/>
                    </a:cubicBezTo>
                    <a:cubicBezTo>
                      <a:pt x="5283" y="17014"/>
                      <a:pt x="5081" y="17051"/>
                      <a:pt x="4903" y="17051"/>
                    </a:cubicBezTo>
                    <a:cubicBezTo>
                      <a:pt x="3156" y="17051"/>
                      <a:pt x="1887" y="16571"/>
                      <a:pt x="1346" y="15686"/>
                    </a:cubicBezTo>
                    <a:cubicBezTo>
                      <a:pt x="717" y="14659"/>
                      <a:pt x="1131" y="13193"/>
                      <a:pt x="2210" y="11655"/>
                    </a:cubicBezTo>
                    <a:close/>
                    <a:moveTo>
                      <a:pt x="14744" y="14651"/>
                    </a:moveTo>
                    <a:cubicBezTo>
                      <a:pt x="14565" y="15455"/>
                      <a:pt x="14370" y="16247"/>
                      <a:pt x="14096" y="16925"/>
                    </a:cubicBezTo>
                    <a:cubicBezTo>
                      <a:pt x="13364" y="16816"/>
                      <a:pt x="12580" y="16581"/>
                      <a:pt x="11802" y="16345"/>
                    </a:cubicBezTo>
                    <a:cubicBezTo>
                      <a:pt x="12304" y="16117"/>
                      <a:pt x="12804" y="15892"/>
                      <a:pt x="13298" y="15624"/>
                    </a:cubicBezTo>
                    <a:cubicBezTo>
                      <a:pt x="13843" y="15326"/>
                      <a:pt x="14249" y="14973"/>
                      <a:pt x="14744" y="14651"/>
                    </a:cubicBezTo>
                    <a:close/>
                    <a:moveTo>
                      <a:pt x="5934" y="14761"/>
                    </a:moveTo>
                    <a:cubicBezTo>
                      <a:pt x="6400" y="15061"/>
                      <a:pt x="6869" y="15346"/>
                      <a:pt x="7380" y="15624"/>
                    </a:cubicBezTo>
                    <a:cubicBezTo>
                      <a:pt x="7902" y="15908"/>
                      <a:pt x="8444" y="16107"/>
                      <a:pt x="8976" y="16345"/>
                    </a:cubicBezTo>
                    <a:cubicBezTo>
                      <a:pt x="8160" y="16598"/>
                      <a:pt x="7364" y="16795"/>
                      <a:pt x="6599" y="16910"/>
                    </a:cubicBezTo>
                    <a:cubicBezTo>
                      <a:pt x="6331" y="16249"/>
                      <a:pt x="6110" y="15542"/>
                      <a:pt x="5934" y="14761"/>
                    </a:cubicBezTo>
                    <a:close/>
                    <a:moveTo>
                      <a:pt x="10322" y="16941"/>
                    </a:moveTo>
                    <a:cubicBezTo>
                      <a:pt x="11458" y="17362"/>
                      <a:pt x="12573" y="17700"/>
                      <a:pt x="13647" y="17882"/>
                    </a:cubicBezTo>
                    <a:cubicBezTo>
                      <a:pt x="12773" y="19553"/>
                      <a:pt x="11605" y="20596"/>
                      <a:pt x="10339" y="20596"/>
                    </a:cubicBezTo>
                    <a:cubicBezTo>
                      <a:pt x="9084" y="20596"/>
                      <a:pt x="7951" y="19498"/>
                      <a:pt x="7081" y="17851"/>
                    </a:cubicBezTo>
                    <a:cubicBezTo>
                      <a:pt x="8127" y="17671"/>
                      <a:pt x="9217" y="17349"/>
                      <a:pt x="10322" y="16941"/>
                    </a:cubicBezTo>
                    <a:close/>
                  </a:path>
                </a:pathLst>
              </a:custGeom>
              <a:solidFill>
                <a:srgbClr val="B9B9B9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23" name="îṣļîďe">
                <a:extLst>
                  <a:ext uri="{FF2B5EF4-FFF2-40B4-BE49-F238E27FC236}">
                    <a16:creationId xmlns:a16="http://schemas.microsoft.com/office/drawing/2014/main" id="{6495D1D6-91A5-4474-83DA-6DFFE34D7354}"/>
                  </a:ext>
                </a:extLst>
              </p:cNvPr>
              <p:cNvSpPr/>
              <p:nvPr/>
            </p:nvSpPr>
            <p:spPr>
              <a:xfrm>
                <a:off x="2513005" y="1142280"/>
                <a:ext cx="365926" cy="23939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900" y="15429"/>
                    </a:moveTo>
                    <a:lnTo>
                      <a:pt x="2700" y="15429"/>
                    </a:lnTo>
                    <a:lnTo>
                      <a:pt x="2700" y="2057"/>
                    </a:lnTo>
                    <a:lnTo>
                      <a:pt x="18900" y="2057"/>
                    </a:lnTo>
                    <a:cubicBezTo>
                      <a:pt x="18900" y="2057"/>
                      <a:pt x="18900" y="15429"/>
                      <a:pt x="18900" y="15429"/>
                    </a:cubicBezTo>
                    <a:close/>
                    <a:moveTo>
                      <a:pt x="18900" y="0"/>
                    </a:moveTo>
                    <a:lnTo>
                      <a:pt x="2700" y="0"/>
                    </a:lnTo>
                    <a:cubicBezTo>
                      <a:pt x="1954" y="0"/>
                      <a:pt x="1350" y="922"/>
                      <a:pt x="1350" y="2057"/>
                    </a:cubicBezTo>
                    <a:cubicBezTo>
                      <a:pt x="1350" y="2057"/>
                      <a:pt x="1350" y="17486"/>
                      <a:pt x="1364" y="17486"/>
                    </a:cubicBezTo>
                    <a:lnTo>
                      <a:pt x="20235" y="17486"/>
                    </a:lnTo>
                    <a:cubicBezTo>
                      <a:pt x="20250" y="17486"/>
                      <a:pt x="20250" y="2057"/>
                      <a:pt x="20250" y="2057"/>
                    </a:cubicBezTo>
                    <a:cubicBezTo>
                      <a:pt x="20250" y="922"/>
                      <a:pt x="19646" y="0"/>
                      <a:pt x="18900" y="0"/>
                    </a:cubicBezTo>
                    <a:close/>
                    <a:moveTo>
                      <a:pt x="20250" y="21600"/>
                    </a:moveTo>
                    <a:lnTo>
                      <a:pt x="1350" y="21600"/>
                    </a:lnTo>
                    <a:cubicBezTo>
                      <a:pt x="604" y="21600"/>
                      <a:pt x="0" y="20679"/>
                      <a:pt x="0" y="19543"/>
                    </a:cubicBezTo>
                    <a:lnTo>
                      <a:pt x="0" y="18514"/>
                    </a:lnTo>
                    <a:lnTo>
                      <a:pt x="8775" y="18514"/>
                    </a:lnTo>
                    <a:lnTo>
                      <a:pt x="8775" y="19543"/>
                    </a:lnTo>
                    <a:lnTo>
                      <a:pt x="12825" y="19543"/>
                    </a:lnTo>
                    <a:lnTo>
                      <a:pt x="12825" y="18514"/>
                    </a:lnTo>
                    <a:lnTo>
                      <a:pt x="21600" y="18514"/>
                    </a:lnTo>
                    <a:lnTo>
                      <a:pt x="21600" y="19543"/>
                    </a:lnTo>
                    <a:cubicBezTo>
                      <a:pt x="21600" y="20679"/>
                      <a:pt x="20995" y="21600"/>
                      <a:pt x="20250" y="21600"/>
                    </a:cubicBezTo>
                    <a:cubicBezTo>
                      <a:pt x="20250" y="21600"/>
                      <a:pt x="20250" y="21600"/>
                      <a:pt x="20250" y="21600"/>
                    </a:cubicBezTo>
                    <a:close/>
                  </a:path>
                </a:pathLst>
              </a:custGeom>
              <a:solidFill>
                <a:srgbClr val="B9B9B9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24" name="iş1ïďé">
                <a:extLst>
                  <a:ext uri="{FF2B5EF4-FFF2-40B4-BE49-F238E27FC236}">
                    <a16:creationId xmlns:a16="http://schemas.microsoft.com/office/drawing/2014/main" id="{8D3CEB75-7C67-4B97-B6A6-40A96D8C559C}"/>
                  </a:ext>
                </a:extLst>
              </p:cNvPr>
              <p:cNvSpPr/>
              <p:nvPr/>
            </p:nvSpPr>
            <p:spPr>
              <a:xfrm>
                <a:off x="5741972" y="910068"/>
                <a:ext cx="295631" cy="3272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678" h="21600" extrusionOk="0">
                    <a:moveTo>
                      <a:pt x="10339" y="0"/>
                    </a:moveTo>
                    <a:cubicBezTo>
                      <a:pt x="8560" y="0"/>
                      <a:pt x="6992" y="1375"/>
                      <a:pt x="5917" y="3576"/>
                    </a:cubicBezTo>
                    <a:cubicBezTo>
                      <a:pt x="5568" y="3546"/>
                      <a:pt x="5234" y="3529"/>
                      <a:pt x="4903" y="3529"/>
                    </a:cubicBezTo>
                    <a:cubicBezTo>
                      <a:pt x="2761" y="3529"/>
                      <a:pt x="1171" y="4188"/>
                      <a:pt x="431" y="5396"/>
                    </a:cubicBezTo>
                    <a:cubicBezTo>
                      <a:pt x="-452" y="6840"/>
                      <a:pt x="119" y="8796"/>
                      <a:pt x="1578" y="10761"/>
                    </a:cubicBezTo>
                    <a:cubicBezTo>
                      <a:pt x="84" y="12747"/>
                      <a:pt x="-461" y="14730"/>
                      <a:pt x="431" y="16188"/>
                    </a:cubicBezTo>
                    <a:cubicBezTo>
                      <a:pt x="1171" y="17397"/>
                      <a:pt x="2760" y="18055"/>
                      <a:pt x="4903" y="18055"/>
                    </a:cubicBezTo>
                    <a:cubicBezTo>
                      <a:pt x="5246" y="18055"/>
                      <a:pt x="5621" y="18010"/>
                      <a:pt x="5983" y="17976"/>
                    </a:cubicBezTo>
                    <a:cubicBezTo>
                      <a:pt x="7057" y="20156"/>
                      <a:pt x="8570" y="21600"/>
                      <a:pt x="10339" y="21600"/>
                    </a:cubicBezTo>
                    <a:cubicBezTo>
                      <a:pt x="12118" y="21600"/>
                      <a:pt x="13685" y="20225"/>
                      <a:pt x="14761" y="18024"/>
                    </a:cubicBezTo>
                    <a:cubicBezTo>
                      <a:pt x="15110" y="18054"/>
                      <a:pt x="15460" y="18071"/>
                      <a:pt x="15791" y="18071"/>
                    </a:cubicBezTo>
                    <a:cubicBezTo>
                      <a:pt x="17934" y="18071"/>
                      <a:pt x="19507" y="17412"/>
                      <a:pt x="20246" y="16204"/>
                    </a:cubicBezTo>
                    <a:cubicBezTo>
                      <a:pt x="21134" y="14753"/>
                      <a:pt x="20576" y="12782"/>
                      <a:pt x="19099" y="10808"/>
                    </a:cubicBezTo>
                    <a:cubicBezTo>
                      <a:pt x="20594" y="8822"/>
                      <a:pt x="21139" y="6839"/>
                      <a:pt x="20246" y="5380"/>
                    </a:cubicBezTo>
                    <a:cubicBezTo>
                      <a:pt x="19508" y="4173"/>
                      <a:pt x="17934" y="3514"/>
                      <a:pt x="15791" y="3514"/>
                    </a:cubicBezTo>
                    <a:cubicBezTo>
                      <a:pt x="15438" y="3514"/>
                      <a:pt x="15052" y="3573"/>
                      <a:pt x="14677" y="3608"/>
                    </a:cubicBezTo>
                    <a:cubicBezTo>
                      <a:pt x="13604" y="1440"/>
                      <a:pt x="12102" y="0"/>
                      <a:pt x="10339" y="0"/>
                    </a:cubicBezTo>
                    <a:close/>
                    <a:moveTo>
                      <a:pt x="10339" y="1004"/>
                    </a:moveTo>
                    <a:cubicBezTo>
                      <a:pt x="11591" y="1004"/>
                      <a:pt x="12710" y="2093"/>
                      <a:pt x="13580" y="3733"/>
                    </a:cubicBezTo>
                    <a:cubicBezTo>
                      <a:pt x="12541" y="3915"/>
                      <a:pt x="11452" y="4238"/>
                      <a:pt x="10355" y="4643"/>
                    </a:cubicBezTo>
                    <a:cubicBezTo>
                      <a:pt x="9226" y="4226"/>
                      <a:pt x="8099" y="3899"/>
                      <a:pt x="7031" y="3718"/>
                    </a:cubicBezTo>
                    <a:cubicBezTo>
                      <a:pt x="7905" y="2046"/>
                      <a:pt x="9073" y="1004"/>
                      <a:pt x="10339" y="1004"/>
                    </a:cubicBezTo>
                    <a:close/>
                    <a:moveTo>
                      <a:pt x="15791" y="4518"/>
                    </a:moveTo>
                    <a:cubicBezTo>
                      <a:pt x="17538" y="4518"/>
                      <a:pt x="18791" y="4998"/>
                      <a:pt x="19332" y="5882"/>
                    </a:cubicBezTo>
                    <a:cubicBezTo>
                      <a:pt x="19959" y="6907"/>
                      <a:pt x="19540" y="8380"/>
                      <a:pt x="18468" y="9914"/>
                    </a:cubicBezTo>
                    <a:cubicBezTo>
                      <a:pt x="17787" y="9159"/>
                      <a:pt x="16951" y="8410"/>
                      <a:pt x="16007" y="7702"/>
                    </a:cubicBezTo>
                    <a:cubicBezTo>
                      <a:pt x="15826" y="6556"/>
                      <a:pt x="15554" y="5511"/>
                      <a:pt x="15193" y="4565"/>
                    </a:cubicBezTo>
                    <a:cubicBezTo>
                      <a:pt x="15389" y="4554"/>
                      <a:pt x="15602" y="4518"/>
                      <a:pt x="15791" y="4518"/>
                    </a:cubicBezTo>
                    <a:close/>
                    <a:moveTo>
                      <a:pt x="4903" y="4533"/>
                    </a:moveTo>
                    <a:cubicBezTo>
                      <a:pt x="5095" y="4533"/>
                      <a:pt x="5302" y="4538"/>
                      <a:pt x="5501" y="4549"/>
                    </a:cubicBezTo>
                    <a:cubicBezTo>
                      <a:pt x="5130" y="5520"/>
                      <a:pt x="4852" y="6633"/>
                      <a:pt x="4670" y="7812"/>
                    </a:cubicBezTo>
                    <a:cubicBezTo>
                      <a:pt x="3730" y="8526"/>
                      <a:pt x="2966" y="9248"/>
                      <a:pt x="2293" y="10008"/>
                    </a:cubicBezTo>
                    <a:cubicBezTo>
                      <a:pt x="1175" y="8445"/>
                      <a:pt x="708" y="6940"/>
                      <a:pt x="1346" y="5898"/>
                    </a:cubicBezTo>
                    <a:cubicBezTo>
                      <a:pt x="1887" y="5014"/>
                      <a:pt x="3156" y="4533"/>
                      <a:pt x="4903" y="4533"/>
                    </a:cubicBezTo>
                    <a:close/>
                    <a:moveTo>
                      <a:pt x="14062" y="4659"/>
                    </a:moveTo>
                    <a:cubicBezTo>
                      <a:pt x="14333" y="5325"/>
                      <a:pt x="14582" y="6051"/>
                      <a:pt x="14761" y="6839"/>
                    </a:cubicBezTo>
                    <a:cubicBezTo>
                      <a:pt x="14294" y="6539"/>
                      <a:pt x="13808" y="6239"/>
                      <a:pt x="13298" y="5961"/>
                    </a:cubicBezTo>
                    <a:cubicBezTo>
                      <a:pt x="12768" y="5672"/>
                      <a:pt x="12225" y="5480"/>
                      <a:pt x="11685" y="5239"/>
                    </a:cubicBezTo>
                    <a:cubicBezTo>
                      <a:pt x="12500" y="4985"/>
                      <a:pt x="13298" y="4775"/>
                      <a:pt x="14062" y="4659"/>
                    </a:cubicBezTo>
                    <a:close/>
                    <a:moveTo>
                      <a:pt x="6599" y="4675"/>
                    </a:moveTo>
                    <a:cubicBezTo>
                      <a:pt x="7326" y="4784"/>
                      <a:pt x="8103" y="5021"/>
                      <a:pt x="8876" y="5255"/>
                    </a:cubicBezTo>
                    <a:cubicBezTo>
                      <a:pt x="8379" y="5481"/>
                      <a:pt x="7868" y="5695"/>
                      <a:pt x="7380" y="5961"/>
                    </a:cubicBezTo>
                    <a:cubicBezTo>
                      <a:pt x="6837" y="6256"/>
                      <a:pt x="6443" y="6613"/>
                      <a:pt x="5950" y="6933"/>
                    </a:cubicBezTo>
                    <a:cubicBezTo>
                      <a:pt x="6128" y="6137"/>
                      <a:pt x="6326" y="5348"/>
                      <a:pt x="6599" y="4675"/>
                    </a:cubicBezTo>
                    <a:close/>
                    <a:moveTo>
                      <a:pt x="10405" y="5788"/>
                    </a:moveTo>
                    <a:cubicBezTo>
                      <a:pt x="11196" y="6102"/>
                      <a:pt x="11987" y="6415"/>
                      <a:pt x="12766" y="6839"/>
                    </a:cubicBezTo>
                    <a:cubicBezTo>
                      <a:pt x="13571" y="7278"/>
                      <a:pt x="14317" y="7751"/>
                      <a:pt x="15010" y="8251"/>
                    </a:cubicBezTo>
                    <a:cubicBezTo>
                      <a:pt x="15123" y="9067"/>
                      <a:pt x="15193" y="9915"/>
                      <a:pt x="15193" y="10792"/>
                    </a:cubicBezTo>
                    <a:cubicBezTo>
                      <a:pt x="15193" y="11657"/>
                      <a:pt x="15070" y="12466"/>
                      <a:pt x="14960" y="13271"/>
                    </a:cubicBezTo>
                    <a:cubicBezTo>
                      <a:pt x="14260" y="13779"/>
                      <a:pt x="13583" y="14300"/>
                      <a:pt x="12766" y="14745"/>
                    </a:cubicBezTo>
                    <a:cubicBezTo>
                      <a:pt x="11937" y="15197"/>
                      <a:pt x="11096" y="15469"/>
                      <a:pt x="10256" y="15796"/>
                    </a:cubicBezTo>
                    <a:cubicBezTo>
                      <a:pt x="9475" y="15485"/>
                      <a:pt x="8681" y="15180"/>
                      <a:pt x="7912" y="14761"/>
                    </a:cubicBezTo>
                    <a:cubicBezTo>
                      <a:pt x="7107" y="14323"/>
                      <a:pt x="6360" y="13849"/>
                      <a:pt x="5668" y="13349"/>
                    </a:cubicBezTo>
                    <a:cubicBezTo>
                      <a:pt x="5554" y="12533"/>
                      <a:pt x="5501" y="11669"/>
                      <a:pt x="5501" y="10792"/>
                    </a:cubicBezTo>
                    <a:cubicBezTo>
                      <a:pt x="5501" y="9918"/>
                      <a:pt x="5605" y="9111"/>
                      <a:pt x="5718" y="8298"/>
                    </a:cubicBezTo>
                    <a:cubicBezTo>
                      <a:pt x="6420" y="7788"/>
                      <a:pt x="7092" y="7270"/>
                      <a:pt x="7912" y="6824"/>
                    </a:cubicBezTo>
                    <a:cubicBezTo>
                      <a:pt x="8731" y="6377"/>
                      <a:pt x="9574" y="6113"/>
                      <a:pt x="10405" y="5788"/>
                    </a:cubicBezTo>
                    <a:close/>
                    <a:moveTo>
                      <a:pt x="10339" y="7984"/>
                    </a:moveTo>
                    <a:cubicBezTo>
                      <a:pt x="8690" y="7984"/>
                      <a:pt x="7363" y="9237"/>
                      <a:pt x="7363" y="10792"/>
                    </a:cubicBezTo>
                    <a:cubicBezTo>
                      <a:pt x="7363" y="12348"/>
                      <a:pt x="8690" y="13616"/>
                      <a:pt x="10339" y="13616"/>
                    </a:cubicBezTo>
                    <a:cubicBezTo>
                      <a:pt x="11987" y="13616"/>
                      <a:pt x="13331" y="12348"/>
                      <a:pt x="13331" y="10792"/>
                    </a:cubicBezTo>
                    <a:cubicBezTo>
                      <a:pt x="13331" y="9237"/>
                      <a:pt x="11987" y="7984"/>
                      <a:pt x="10339" y="7984"/>
                    </a:cubicBezTo>
                    <a:close/>
                    <a:moveTo>
                      <a:pt x="4571" y="9098"/>
                    </a:moveTo>
                    <a:cubicBezTo>
                      <a:pt x="4522" y="9664"/>
                      <a:pt x="4438" y="10197"/>
                      <a:pt x="4438" y="10792"/>
                    </a:cubicBezTo>
                    <a:cubicBezTo>
                      <a:pt x="4438" y="11349"/>
                      <a:pt x="4462" y="11892"/>
                      <a:pt x="4504" y="12424"/>
                    </a:cubicBezTo>
                    <a:cubicBezTo>
                      <a:pt x="3891" y="11902"/>
                      <a:pt x="3374" y="11375"/>
                      <a:pt x="2908" y="10839"/>
                    </a:cubicBezTo>
                    <a:cubicBezTo>
                      <a:pt x="3403" y="10260"/>
                      <a:pt x="3903" y="9661"/>
                      <a:pt x="4571" y="9098"/>
                    </a:cubicBezTo>
                    <a:close/>
                    <a:moveTo>
                      <a:pt x="16190" y="9176"/>
                    </a:moveTo>
                    <a:cubicBezTo>
                      <a:pt x="16796" y="9693"/>
                      <a:pt x="17307" y="10215"/>
                      <a:pt x="17769" y="10745"/>
                    </a:cubicBezTo>
                    <a:cubicBezTo>
                      <a:pt x="17273" y="11325"/>
                      <a:pt x="16776" y="11907"/>
                      <a:pt x="16107" y="12471"/>
                    </a:cubicBezTo>
                    <a:cubicBezTo>
                      <a:pt x="16155" y="11912"/>
                      <a:pt x="16257" y="11379"/>
                      <a:pt x="16257" y="10792"/>
                    </a:cubicBezTo>
                    <a:cubicBezTo>
                      <a:pt x="16257" y="10236"/>
                      <a:pt x="16233" y="9708"/>
                      <a:pt x="16190" y="9176"/>
                    </a:cubicBezTo>
                    <a:close/>
                    <a:moveTo>
                      <a:pt x="18384" y="11576"/>
                    </a:moveTo>
                    <a:cubicBezTo>
                      <a:pt x="19512" y="13146"/>
                      <a:pt x="19972" y="14656"/>
                      <a:pt x="19332" y="15702"/>
                    </a:cubicBezTo>
                    <a:cubicBezTo>
                      <a:pt x="18791" y="16586"/>
                      <a:pt x="17537" y="17067"/>
                      <a:pt x="15791" y="17067"/>
                    </a:cubicBezTo>
                    <a:cubicBezTo>
                      <a:pt x="15599" y="17067"/>
                      <a:pt x="15392" y="17047"/>
                      <a:pt x="15193" y="17035"/>
                    </a:cubicBezTo>
                    <a:cubicBezTo>
                      <a:pt x="15564" y="16065"/>
                      <a:pt x="15826" y="14967"/>
                      <a:pt x="16007" y="13788"/>
                    </a:cubicBezTo>
                    <a:cubicBezTo>
                      <a:pt x="16951" y="13073"/>
                      <a:pt x="17710" y="12337"/>
                      <a:pt x="18384" y="11576"/>
                    </a:cubicBezTo>
                    <a:close/>
                    <a:moveTo>
                      <a:pt x="2210" y="11655"/>
                    </a:moveTo>
                    <a:cubicBezTo>
                      <a:pt x="2896" y="12420"/>
                      <a:pt x="3714" y="13165"/>
                      <a:pt x="4670" y="13882"/>
                    </a:cubicBezTo>
                    <a:cubicBezTo>
                      <a:pt x="4849" y="15014"/>
                      <a:pt x="5113" y="16067"/>
                      <a:pt x="5468" y="17004"/>
                    </a:cubicBezTo>
                    <a:cubicBezTo>
                      <a:pt x="5283" y="17014"/>
                      <a:pt x="5081" y="17051"/>
                      <a:pt x="4903" y="17051"/>
                    </a:cubicBezTo>
                    <a:cubicBezTo>
                      <a:pt x="3156" y="17051"/>
                      <a:pt x="1887" y="16571"/>
                      <a:pt x="1346" y="15686"/>
                    </a:cubicBezTo>
                    <a:cubicBezTo>
                      <a:pt x="717" y="14659"/>
                      <a:pt x="1131" y="13193"/>
                      <a:pt x="2210" y="11655"/>
                    </a:cubicBezTo>
                    <a:close/>
                    <a:moveTo>
                      <a:pt x="14744" y="14651"/>
                    </a:moveTo>
                    <a:cubicBezTo>
                      <a:pt x="14565" y="15455"/>
                      <a:pt x="14370" y="16247"/>
                      <a:pt x="14096" y="16925"/>
                    </a:cubicBezTo>
                    <a:cubicBezTo>
                      <a:pt x="13364" y="16816"/>
                      <a:pt x="12580" y="16581"/>
                      <a:pt x="11802" y="16345"/>
                    </a:cubicBezTo>
                    <a:cubicBezTo>
                      <a:pt x="12304" y="16117"/>
                      <a:pt x="12804" y="15892"/>
                      <a:pt x="13298" y="15624"/>
                    </a:cubicBezTo>
                    <a:cubicBezTo>
                      <a:pt x="13843" y="15326"/>
                      <a:pt x="14249" y="14973"/>
                      <a:pt x="14744" y="14651"/>
                    </a:cubicBezTo>
                    <a:close/>
                    <a:moveTo>
                      <a:pt x="5934" y="14761"/>
                    </a:moveTo>
                    <a:cubicBezTo>
                      <a:pt x="6400" y="15061"/>
                      <a:pt x="6869" y="15346"/>
                      <a:pt x="7380" y="15624"/>
                    </a:cubicBezTo>
                    <a:cubicBezTo>
                      <a:pt x="7902" y="15908"/>
                      <a:pt x="8444" y="16107"/>
                      <a:pt x="8976" y="16345"/>
                    </a:cubicBezTo>
                    <a:cubicBezTo>
                      <a:pt x="8160" y="16598"/>
                      <a:pt x="7364" y="16795"/>
                      <a:pt x="6599" y="16910"/>
                    </a:cubicBezTo>
                    <a:cubicBezTo>
                      <a:pt x="6331" y="16249"/>
                      <a:pt x="6110" y="15542"/>
                      <a:pt x="5934" y="14761"/>
                    </a:cubicBezTo>
                    <a:close/>
                    <a:moveTo>
                      <a:pt x="10322" y="16941"/>
                    </a:moveTo>
                    <a:cubicBezTo>
                      <a:pt x="11458" y="17362"/>
                      <a:pt x="12573" y="17700"/>
                      <a:pt x="13647" y="17882"/>
                    </a:cubicBezTo>
                    <a:cubicBezTo>
                      <a:pt x="12773" y="19553"/>
                      <a:pt x="11605" y="20596"/>
                      <a:pt x="10339" y="20596"/>
                    </a:cubicBezTo>
                    <a:cubicBezTo>
                      <a:pt x="9084" y="20596"/>
                      <a:pt x="7951" y="19498"/>
                      <a:pt x="7081" y="17851"/>
                    </a:cubicBezTo>
                    <a:cubicBezTo>
                      <a:pt x="8127" y="17671"/>
                      <a:pt x="9217" y="17349"/>
                      <a:pt x="10322" y="16941"/>
                    </a:cubicBezTo>
                    <a:close/>
                  </a:path>
                </a:pathLst>
              </a:custGeom>
              <a:solidFill>
                <a:srgbClr val="B9B9B9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25" name="ïŝḷíḋé">
                <a:extLst>
                  <a:ext uri="{FF2B5EF4-FFF2-40B4-BE49-F238E27FC236}">
                    <a16:creationId xmlns:a16="http://schemas.microsoft.com/office/drawing/2014/main" id="{E17C8412-ECB6-4E31-9875-3E392D18DF78}"/>
                  </a:ext>
                </a:extLst>
              </p:cNvPr>
              <p:cNvSpPr/>
              <p:nvPr/>
            </p:nvSpPr>
            <p:spPr>
              <a:xfrm>
                <a:off x="3861634" y="2119719"/>
                <a:ext cx="245690" cy="2287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184" h="21600" extrusionOk="0">
                    <a:moveTo>
                      <a:pt x="0" y="3459"/>
                    </a:moveTo>
                    <a:lnTo>
                      <a:pt x="1422" y="10208"/>
                    </a:lnTo>
                    <a:cubicBezTo>
                      <a:pt x="1422" y="10208"/>
                      <a:pt x="2469" y="10982"/>
                      <a:pt x="3219" y="10113"/>
                    </a:cubicBezTo>
                    <a:cubicBezTo>
                      <a:pt x="4049" y="9149"/>
                      <a:pt x="6494" y="8518"/>
                      <a:pt x="6992" y="11134"/>
                    </a:cubicBezTo>
                    <a:cubicBezTo>
                      <a:pt x="7491" y="13750"/>
                      <a:pt x="5522" y="14362"/>
                      <a:pt x="4296" y="14027"/>
                    </a:cubicBezTo>
                    <a:cubicBezTo>
                      <a:pt x="3187" y="13725"/>
                      <a:pt x="2357" y="14641"/>
                      <a:pt x="2357" y="14641"/>
                    </a:cubicBezTo>
                    <a:lnTo>
                      <a:pt x="3823" y="21600"/>
                    </a:lnTo>
                    <a:lnTo>
                      <a:pt x="9313" y="20212"/>
                    </a:lnTo>
                    <a:cubicBezTo>
                      <a:pt x="9313" y="20212"/>
                      <a:pt x="9635" y="19276"/>
                      <a:pt x="8958" y="18523"/>
                    </a:cubicBezTo>
                    <a:cubicBezTo>
                      <a:pt x="8134" y="17611"/>
                      <a:pt x="7558" y="15210"/>
                      <a:pt x="10150" y="14555"/>
                    </a:cubicBezTo>
                    <a:cubicBezTo>
                      <a:pt x="12743" y="13899"/>
                      <a:pt x="13216" y="16255"/>
                      <a:pt x="12736" y="17679"/>
                    </a:cubicBezTo>
                    <a:cubicBezTo>
                      <a:pt x="12378" y="18747"/>
                      <a:pt x="13070" y="19262"/>
                      <a:pt x="13070" y="19262"/>
                    </a:cubicBezTo>
                    <a:lnTo>
                      <a:pt x="17693" y="18092"/>
                    </a:lnTo>
                    <a:cubicBezTo>
                      <a:pt x="17693" y="18092"/>
                      <a:pt x="16501" y="13146"/>
                      <a:pt x="16426" y="11786"/>
                    </a:cubicBezTo>
                    <a:cubicBezTo>
                      <a:pt x="16346" y="10328"/>
                      <a:pt x="18026" y="10919"/>
                      <a:pt x="18332" y="11000"/>
                    </a:cubicBezTo>
                    <a:cubicBezTo>
                      <a:pt x="20097" y="11473"/>
                      <a:pt x="21600" y="10153"/>
                      <a:pt x="21079" y="7680"/>
                    </a:cubicBezTo>
                    <a:cubicBezTo>
                      <a:pt x="20558" y="5208"/>
                      <a:pt x="18027" y="5192"/>
                      <a:pt x="17063" y="6452"/>
                    </a:cubicBezTo>
                    <a:cubicBezTo>
                      <a:pt x="16347" y="7388"/>
                      <a:pt x="15661" y="7684"/>
                      <a:pt x="15383" y="7029"/>
                    </a:cubicBezTo>
                    <a:cubicBezTo>
                      <a:pt x="14735" y="5498"/>
                      <a:pt x="13677" y="0"/>
                      <a:pt x="13677" y="0"/>
                    </a:cubicBezTo>
                    <a:lnTo>
                      <a:pt x="9343" y="1096"/>
                    </a:lnTo>
                    <a:cubicBezTo>
                      <a:pt x="9343" y="1096"/>
                      <a:pt x="8732" y="2392"/>
                      <a:pt x="9572" y="3149"/>
                    </a:cubicBezTo>
                    <a:cubicBezTo>
                      <a:pt x="10838" y="4289"/>
                      <a:pt x="10727" y="6525"/>
                      <a:pt x="8669" y="7045"/>
                    </a:cubicBezTo>
                    <a:cubicBezTo>
                      <a:pt x="6612" y="7566"/>
                      <a:pt x="5599" y="5828"/>
                      <a:pt x="6228" y="4123"/>
                    </a:cubicBezTo>
                    <a:cubicBezTo>
                      <a:pt x="6581" y="3168"/>
                      <a:pt x="5664" y="2036"/>
                      <a:pt x="5664" y="2036"/>
                    </a:cubicBezTo>
                    <a:cubicBezTo>
                      <a:pt x="5664" y="2036"/>
                      <a:pt x="0" y="3459"/>
                      <a:pt x="0" y="3459"/>
                    </a:cubicBezTo>
                    <a:close/>
                  </a:path>
                </a:pathLst>
              </a:custGeom>
              <a:solidFill>
                <a:srgbClr val="B9B9B9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26" name="ïśḻiḋe">
                <a:extLst>
                  <a:ext uri="{FF2B5EF4-FFF2-40B4-BE49-F238E27FC236}">
                    <a16:creationId xmlns:a16="http://schemas.microsoft.com/office/drawing/2014/main" id="{E53E319E-F008-46DA-A26F-25655EC6E5D6}"/>
                  </a:ext>
                </a:extLst>
              </p:cNvPr>
              <p:cNvSpPr/>
              <p:nvPr/>
            </p:nvSpPr>
            <p:spPr>
              <a:xfrm>
                <a:off x="4468947" y="2596937"/>
                <a:ext cx="264634" cy="2646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113" h="20113" extrusionOk="0">
                    <a:moveTo>
                      <a:pt x="8483" y="125"/>
                    </a:moveTo>
                    <a:cubicBezTo>
                      <a:pt x="2996" y="994"/>
                      <a:pt x="-744" y="6142"/>
                      <a:pt x="125" y="11629"/>
                    </a:cubicBezTo>
                    <a:cubicBezTo>
                      <a:pt x="994" y="17116"/>
                      <a:pt x="6142" y="20856"/>
                      <a:pt x="11629" y="19987"/>
                    </a:cubicBezTo>
                    <a:cubicBezTo>
                      <a:pt x="17116" y="19118"/>
                      <a:pt x="20856" y="13970"/>
                      <a:pt x="19987" y="8483"/>
                    </a:cubicBezTo>
                    <a:cubicBezTo>
                      <a:pt x="19118" y="2996"/>
                      <a:pt x="13970" y="-744"/>
                      <a:pt x="8483" y="125"/>
                    </a:cubicBezTo>
                    <a:close/>
                    <a:moveTo>
                      <a:pt x="8760" y="1873"/>
                    </a:moveTo>
                    <a:cubicBezTo>
                      <a:pt x="8956" y="1842"/>
                      <a:pt x="9163" y="1878"/>
                      <a:pt x="9336" y="2004"/>
                    </a:cubicBezTo>
                    <a:cubicBezTo>
                      <a:pt x="9681" y="2255"/>
                      <a:pt x="9758" y="2741"/>
                      <a:pt x="9507" y="3087"/>
                    </a:cubicBezTo>
                    <a:cubicBezTo>
                      <a:pt x="9256" y="3432"/>
                      <a:pt x="8770" y="3509"/>
                      <a:pt x="8424" y="3258"/>
                    </a:cubicBezTo>
                    <a:cubicBezTo>
                      <a:pt x="8079" y="3007"/>
                      <a:pt x="8002" y="2521"/>
                      <a:pt x="8253" y="2175"/>
                    </a:cubicBezTo>
                    <a:cubicBezTo>
                      <a:pt x="8378" y="2002"/>
                      <a:pt x="8564" y="1904"/>
                      <a:pt x="8760" y="1873"/>
                    </a:cubicBezTo>
                    <a:close/>
                    <a:moveTo>
                      <a:pt x="9098" y="4008"/>
                    </a:moveTo>
                    <a:cubicBezTo>
                      <a:pt x="9327" y="3971"/>
                      <a:pt x="9546" y="4130"/>
                      <a:pt x="9582" y="4359"/>
                    </a:cubicBezTo>
                    <a:lnTo>
                      <a:pt x="10314" y="8984"/>
                    </a:lnTo>
                    <a:cubicBezTo>
                      <a:pt x="10465" y="9019"/>
                      <a:pt x="10626" y="8992"/>
                      <a:pt x="10759" y="9088"/>
                    </a:cubicBezTo>
                    <a:cubicBezTo>
                      <a:pt x="10893" y="9186"/>
                      <a:pt x="10931" y="9343"/>
                      <a:pt x="11011" y="9477"/>
                    </a:cubicBezTo>
                    <a:lnTo>
                      <a:pt x="14460" y="8930"/>
                    </a:lnTo>
                    <a:cubicBezTo>
                      <a:pt x="14689" y="8894"/>
                      <a:pt x="14908" y="9053"/>
                      <a:pt x="14944" y="9282"/>
                    </a:cubicBezTo>
                    <a:cubicBezTo>
                      <a:pt x="14980" y="9511"/>
                      <a:pt x="14822" y="9729"/>
                      <a:pt x="14593" y="9766"/>
                    </a:cubicBezTo>
                    <a:lnTo>
                      <a:pt x="11143" y="10312"/>
                    </a:lnTo>
                    <a:cubicBezTo>
                      <a:pt x="11108" y="10464"/>
                      <a:pt x="11121" y="10625"/>
                      <a:pt x="11024" y="10759"/>
                    </a:cubicBezTo>
                    <a:cubicBezTo>
                      <a:pt x="10636" y="11292"/>
                      <a:pt x="9886" y="11411"/>
                      <a:pt x="9353" y="11024"/>
                    </a:cubicBezTo>
                    <a:cubicBezTo>
                      <a:pt x="8820" y="10636"/>
                      <a:pt x="8701" y="9886"/>
                      <a:pt x="9088" y="9353"/>
                    </a:cubicBezTo>
                    <a:cubicBezTo>
                      <a:pt x="9188" y="9215"/>
                      <a:pt x="9357" y="9195"/>
                      <a:pt x="9495" y="9114"/>
                    </a:cubicBezTo>
                    <a:lnTo>
                      <a:pt x="8762" y="4489"/>
                    </a:lnTo>
                    <a:cubicBezTo>
                      <a:pt x="8726" y="4260"/>
                      <a:pt x="8869" y="4044"/>
                      <a:pt x="9098" y="4008"/>
                    </a:cubicBezTo>
                    <a:close/>
                    <a:moveTo>
                      <a:pt x="2495" y="10476"/>
                    </a:moveTo>
                    <a:cubicBezTo>
                      <a:pt x="2691" y="10446"/>
                      <a:pt x="2898" y="10482"/>
                      <a:pt x="3071" y="10607"/>
                    </a:cubicBezTo>
                    <a:cubicBezTo>
                      <a:pt x="3417" y="10859"/>
                      <a:pt x="3494" y="11345"/>
                      <a:pt x="3243" y="11690"/>
                    </a:cubicBezTo>
                    <a:cubicBezTo>
                      <a:pt x="2992" y="12035"/>
                      <a:pt x="2505" y="12113"/>
                      <a:pt x="2160" y="11862"/>
                    </a:cubicBezTo>
                    <a:cubicBezTo>
                      <a:pt x="1814" y="11610"/>
                      <a:pt x="1737" y="11124"/>
                      <a:pt x="1988" y="10779"/>
                    </a:cubicBezTo>
                    <a:cubicBezTo>
                      <a:pt x="2114" y="10606"/>
                      <a:pt x="2300" y="10507"/>
                      <a:pt x="2495" y="10476"/>
                    </a:cubicBezTo>
                    <a:close/>
                    <a:moveTo>
                      <a:pt x="17392" y="8117"/>
                    </a:moveTo>
                    <a:cubicBezTo>
                      <a:pt x="17587" y="8086"/>
                      <a:pt x="17779" y="8125"/>
                      <a:pt x="17952" y="8250"/>
                    </a:cubicBezTo>
                    <a:cubicBezTo>
                      <a:pt x="18298" y="8502"/>
                      <a:pt x="18375" y="8988"/>
                      <a:pt x="18124" y="9333"/>
                    </a:cubicBezTo>
                    <a:cubicBezTo>
                      <a:pt x="17872" y="9678"/>
                      <a:pt x="17402" y="9753"/>
                      <a:pt x="17056" y="9502"/>
                    </a:cubicBezTo>
                    <a:cubicBezTo>
                      <a:pt x="16711" y="9251"/>
                      <a:pt x="16634" y="8765"/>
                      <a:pt x="16885" y="8419"/>
                    </a:cubicBezTo>
                    <a:cubicBezTo>
                      <a:pt x="17010" y="8247"/>
                      <a:pt x="17196" y="8148"/>
                      <a:pt x="17392" y="8117"/>
                    </a:cubicBezTo>
                    <a:close/>
                    <a:moveTo>
                      <a:pt x="11112" y="16723"/>
                    </a:moveTo>
                    <a:cubicBezTo>
                      <a:pt x="11308" y="16692"/>
                      <a:pt x="11515" y="16728"/>
                      <a:pt x="11688" y="16854"/>
                    </a:cubicBezTo>
                    <a:cubicBezTo>
                      <a:pt x="12033" y="17105"/>
                      <a:pt x="12110" y="17591"/>
                      <a:pt x="11859" y="17937"/>
                    </a:cubicBezTo>
                    <a:cubicBezTo>
                      <a:pt x="11608" y="18282"/>
                      <a:pt x="11122" y="18359"/>
                      <a:pt x="10776" y="18108"/>
                    </a:cubicBezTo>
                    <a:cubicBezTo>
                      <a:pt x="10431" y="17857"/>
                      <a:pt x="10354" y="17371"/>
                      <a:pt x="10605" y="17025"/>
                    </a:cubicBezTo>
                    <a:cubicBezTo>
                      <a:pt x="10730" y="16853"/>
                      <a:pt x="10916" y="16754"/>
                      <a:pt x="11112" y="16723"/>
                    </a:cubicBezTo>
                    <a:close/>
                  </a:path>
                </a:pathLst>
              </a:custGeom>
              <a:solidFill>
                <a:srgbClr val="B9B9B9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27" name="islídé">
                <a:extLst>
                  <a:ext uri="{FF2B5EF4-FFF2-40B4-BE49-F238E27FC236}">
                    <a16:creationId xmlns:a16="http://schemas.microsoft.com/office/drawing/2014/main" id="{1D515B67-1C95-4B04-AAC9-624CA271F281}"/>
                  </a:ext>
                </a:extLst>
              </p:cNvPr>
              <p:cNvSpPr/>
              <p:nvPr/>
            </p:nvSpPr>
            <p:spPr>
              <a:xfrm>
                <a:off x="1865753" y="798471"/>
                <a:ext cx="248644" cy="2660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372" h="21028" extrusionOk="0">
                    <a:moveTo>
                      <a:pt x="11134" y="0"/>
                    </a:moveTo>
                    <a:cubicBezTo>
                      <a:pt x="10473" y="291"/>
                      <a:pt x="9829" y="670"/>
                      <a:pt x="9218" y="1133"/>
                    </a:cubicBezTo>
                    <a:cubicBezTo>
                      <a:pt x="8205" y="1900"/>
                      <a:pt x="7241" y="3000"/>
                      <a:pt x="7232" y="4263"/>
                    </a:cubicBezTo>
                    <a:cubicBezTo>
                      <a:pt x="7232" y="4376"/>
                      <a:pt x="7251" y="4474"/>
                      <a:pt x="7265" y="4578"/>
                    </a:cubicBezTo>
                    <a:lnTo>
                      <a:pt x="5151" y="2019"/>
                    </a:lnTo>
                    <a:cubicBezTo>
                      <a:pt x="5136" y="2030"/>
                      <a:pt x="5118" y="2042"/>
                      <a:pt x="5102" y="2053"/>
                    </a:cubicBezTo>
                    <a:cubicBezTo>
                      <a:pt x="5027" y="2106"/>
                      <a:pt x="4955" y="2159"/>
                      <a:pt x="4880" y="2213"/>
                    </a:cubicBezTo>
                    <a:lnTo>
                      <a:pt x="7423" y="5900"/>
                    </a:lnTo>
                    <a:cubicBezTo>
                      <a:pt x="4977" y="5414"/>
                      <a:pt x="2486" y="6475"/>
                      <a:pt x="1082" y="8857"/>
                    </a:cubicBezTo>
                    <a:cubicBezTo>
                      <a:pt x="-1074" y="12513"/>
                      <a:pt x="95" y="17729"/>
                      <a:pt x="3688" y="19976"/>
                    </a:cubicBezTo>
                    <a:cubicBezTo>
                      <a:pt x="6286" y="21600"/>
                      <a:pt x="9522" y="21245"/>
                      <a:pt x="12057" y="19586"/>
                    </a:cubicBezTo>
                    <a:cubicBezTo>
                      <a:pt x="14335" y="19918"/>
                      <a:pt x="16643" y="19169"/>
                      <a:pt x="18072" y="17172"/>
                    </a:cubicBezTo>
                    <a:cubicBezTo>
                      <a:pt x="20526" y="13741"/>
                      <a:pt x="19342" y="8581"/>
                      <a:pt x="15911" y="5901"/>
                    </a:cubicBezTo>
                    <a:cubicBezTo>
                      <a:pt x="14980" y="5173"/>
                      <a:pt x="13948" y="4703"/>
                      <a:pt x="12864" y="4562"/>
                    </a:cubicBezTo>
                    <a:cubicBezTo>
                      <a:pt x="12076" y="4459"/>
                      <a:pt x="11291" y="4541"/>
                      <a:pt x="10539" y="4763"/>
                    </a:cubicBezTo>
                    <a:cubicBezTo>
                      <a:pt x="10955" y="4092"/>
                      <a:pt x="11179" y="3259"/>
                      <a:pt x="11250" y="2443"/>
                    </a:cubicBezTo>
                    <a:cubicBezTo>
                      <a:pt x="11324" y="1599"/>
                      <a:pt x="11285" y="776"/>
                      <a:pt x="11134" y="0"/>
                    </a:cubicBezTo>
                    <a:close/>
                  </a:path>
                </a:pathLst>
              </a:custGeom>
              <a:solidFill>
                <a:srgbClr val="B9B9B9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28" name="îşḻîḓé">
                <a:extLst>
                  <a:ext uri="{FF2B5EF4-FFF2-40B4-BE49-F238E27FC236}">
                    <a16:creationId xmlns:a16="http://schemas.microsoft.com/office/drawing/2014/main" id="{E58D8D34-BD6C-4F8C-B6C8-59E140737587}"/>
                  </a:ext>
                </a:extLst>
              </p:cNvPr>
              <p:cNvSpPr/>
              <p:nvPr/>
            </p:nvSpPr>
            <p:spPr>
              <a:xfrm>
                <a:off x="2645231" y="760943"/>
                <a:ext cx="238451" cy="26396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678" h="21600" extrusionOk="0">
                    <a:moveTo>
                      <a:pt x="10339" y="0"/>
                    </a:moveTo>
                    <a:cubicBezTo>
                      <a:pt x="8560" y="0"/>
                      <a:pt x="6992" y="1375"/>
                      <a:pt x="5917" y="3576"/>
                    </a:cubicBezTo>
                    <a:cubicBezTo>
                      <a:pt x="5568" y="3546"/>
                      <a:pt x="5234" y="3529"/>
                      <a:pt x="4903" y="3529"/>
                    </a:cubicBezTo>
                    <a:cubicBezTo>
                      <a:pt x="2761" y="3529"/>
                      <a:pt x="1171" y="4188"/>
                      <a:pt x="431" y="5396"/>
                    </a:cubicBezTo>
                    <a:cubicBezTo>
                      <a:pt x="-452" y="6840"/>
                      <a:pt x="119" y="8796"/>
                      <a:pt x="1578" y="10761"/>
                    </a:cubicBezTo>
                    <a:cubicBezTo>
                      <a:pt x="84" y="12747"/>
                      <a:pt x="-461" y="14730"/>
                      <a:pt x="431" y="16188"/>
                    </a:cubicBezTo>
                    <a:cubicBezTo>
                      <a:pt x="1171" y="17397"/>
                      <a:pt x="2760" y="18055"/>
                      <a:pt x="4903" y="18055"/>
                    </a:cubicBezTo>
                    <a:cubicBezTo>
                      <a:pt x="5246" y="18055"/>
                      <a:pt x="5621" y="18010"/>
                      <a:pt x="5983" y="17976"/>
                    </a:cubicBezTo>
                    <a:cubicBezTo>
                      <a:pt x="7057" y="20156"/>
                      <a:pt x="8570" y="21600"/>
                      <a:pt x="10339" y="21600"/>
                    </a:cubicBezTo>
                    <a:cubicBezTo>
                      <a:pt x="12118" y="21600"/>
                      <a:pt x="13685" y="20225"/>
                      <a:pt x="14761" y="18024"/>
                    </a:cubicBezTo>
                    <a:cubicBezTo>
                      <a:pt x="15110" y="18054"/>
                      <a:pt x="15460" y="18071"/>
                      <a:pt x="15791" y="18071"/>
                    </a:cubicBezTo>
                    <a:cubicBezTo>
                      <a:pt x="17934" y="18071"/>
                      <a:pt x="19507" y="17412"/>
                      <a:pt x="20246" y="16204"/>
                    </a:cubicBezTo>
                    <a:cubicBezTo>
                      <a:pt x="21134" y="14753"/>
                      <a:pt x="20576" y="12782"/>
                      <a:pt x="19099" y="10808"/>
                    </a:cubicBezTo>
                    <a:cubicBezTo>
                      <a:pt x="20594" y="8822"/>
                      <a:pt x="21139" y="6839"/>
                      <a:pt x="20246" y="5380"/>
                    </a:cubicBezTo>
                    <a:cubicBezTo>
                      <a:pt x="19508" y="4173"/>
                      <a:pt x="17934" y="3514"/>
                      <a:pt x="15791" y="3514"/>
                    </a:cubicBezTo>
                    <a:cubicBezTo>
                      <a:pt x="15438" y="3514"/>
                      <a:pt x="15052" y="3573"/>
                      <a:pt x="14677" y="3608"/>
                    </a:cubicBezTo>
                    <a:cubicBezTo>
                      <a:pt x="13604" y="1440"/>
                      <a:pt x="12102" y="0"/>
                      <a:pt x="10339" y="0"/>
                    </a:cubicBezTo>
                    <a:close/>
                    <a:moveTo>
                      <a:pt x="10339" y="1004"/>
                    </a:moveTo>
                    <a:cubicBezTo>
                      <a:pt x="11591" y="1004"/>
                      <a:pt x="12710" y="2093"/>
                      <a:pt x="13580" y="3733"/>
                    </a:cubicBezTo>
                    <a:cubicBezTo>
                      <a:pt x="12541" y="3915"/>
                      <a:pt x="11452" y="4238"/>
                      <a:pt x="10355" y="4643"/>
                    </a:cubicBezTo>
                    <a:cubicBezTo>
                      <a:pt x="9226" y="4226"/>
                      <a:pt x="8099" y="3899"/>
                      <a:pt x="7031" y="3718"/>
                    </a:cubicBezTo>
                    <a:cubicBezTo>
                      <a:pt x="7905" y="2046"/>
                      <a:pt x="9073" y="1004"/>
                      <a:pt x="10339" y="1004"/>
                    </a:cubicBezTo>
                    <a:close/>
                    <a:moveTo>
                      <a:pt x="15791" y="4518"/>
                    </a:moveTo>
                    <a:cubicBezTo>
                      <a:pt x="17538" y="4518"/>
                      <a:pt x="18791" y="4998"/>
                      <a:pt x="19332" y="5882"/>
                    </a:cubicBezTo>
                    <a:cubicBezTo>
                      <a:pt x="19959" y="6907"/>
                      <a:pt x="19540" y="8380"/>
                      <a:pt x="18468" y="9914"/>
                    </a:cubicBezTo>
                    <a:cubicBezTo>
                      <a:pt x="17787" y="9159"/>
                      <a:pt x="16951" y="8410"/>
                      <a:pt x="16007" y="7702"/>
                    </a:cubicBezTo>
                    <a:cubicBezTo>
                      <a:pt x="15826" y="6556"/>
                      <a:pt x="15554" y="5511"/>
                      <a:pt x="15193" y="4565"/>
                    </a:cubicBezTo>
                    <a:cubicBezTo>
                      <a:pt x="15389" y="4554"/>
                      <a:pt x="15602" y="4518"/>
                      <a:pt x="15791" y="4518"/>
                    </a:cubicBezTo>
                    <a:close/>
                    <a:moveTo>
                      <a:pt x="4903" y="4533"/>
                    </a:moveTo>
                    <a:cubicBezTo>
                      <a:pt x="5095" y="4533"/>
                      <a:pt x="5302" y="4538"/>
                      <a:pt x="5501" y="4549"/>
                    </a:cubicBezTo>
                    <a:cubicBezTo>
                      <a:pt x="5130" y="5520"/>
                      <a:pt x="4852" y="6633"/>
                      <a:pt x="4670" y="7812"/>
                    </a:cubicBezTo>
                    <a:cubicBezTo>
                      <a:pt x="3730" y="8526"/>
                      <a:pt x="2966" y="9248"/>
                      <a:pt x="2293" y="10008"/>
                    </a:cubicBezTo>
                    <a:cubicBezTo>
                      <a:pt x="1175" y="8445"/>
                      <a:pt x="708" y="6940"/>
                      <a:pt x="1346" y="5898"/>
                    </a:cubicBezTo>
                    <a:cubicBezTo>
                      <a:pt x="1887" y="5014"/>
                      <a:pt x="3156" y="4533"/>
                      <a:pt x="4903" y="4533"/>
                    </a:cubicBezTo>
                    <a:close/>
                    <a:moveTo>
                      <a:pt x="14062" y="4659"/>
                    </a:moveTo>
                    <a:cubicBezTo>
                      <a:pt x="14333" y="5325"/>
                      <a:pt x="14582" y="6051"/>
                      <a:pt x="14761" y="6839"/>
                    </a:cubicBezTo>
                    <a:cubicBezTo>
                      <a:pt x="14294" y="6539"/>
                      <a:pt x="13808" y="6239"/>
                      <a:pt x="13298" y="5961"/>
                    </a:cubicBezTo>
                    <a:cubicBezTo>
                      <a:pt x="12768" y="5672"/>
                      <a:pt x="12225" y="5480"/>
                      <a:pt x="11685" y="5239"/>
                    </a:cubicBezTo>
                    <a:cubicBezTo>
                      <a:pt x="12500" y="4985"/>
                      <a:pt x="13298" y="4775"/>
                      <a:pt x="14062" y="4659"/>
                    </a:cubicBezTo>
                    <a:close/>
                    <a:moveTo>
                      <a:pt x="6599" y="4675"/>
                    </a:moveTo>
                    <a:cubicBezTo>
                      <a:pt x="7326" y="4784"/>
                      <a:pt x="8103" y="5021"/>
                      <a:pt x="8876" y="5255"/>
                    </a:cubicBezTo>
                    <a:cubicBezTo>
                      <a:pt x="8379" y="5481"/>
                      <a:pt x="7868" y="5695"/>
                      <a:pt x="7380" y="5961"/>
                    </a:cubicBezTo>
                    <a:cubicBezTo>
                      <a:pt x="6837" y="6256"/>
                      <a:pt x="6443" y="6613"/>
                      <a:pt x="5950" y="6933"/>
                    </a:cubicBezTo>
                    <a:cubicBezTo>
                      <a:pt x="6128" y="6137"/>
                      <a:pt x="6326" y="5348"/>
                      <a:pt x="6599" y="4675"/>
                    </a:cubicBezTo>
                    <a:close/>
                    <a:moveTo>
                      <a:pt x="10405" y="5788"/>
                    </a:moveTo>
                    <a:cubicBezTo>
                      <a:pt x="11196" y="6102"/>
                      <a:pt x="11987" y="6415"/>
                      <a:pt x="12766" y="6839"/>
                    </a:cubicBezTo>
                    <a:cubicBezTo>
                      <a:pt x="13571" y="7278"/>
                      <a:pt x="14317" y="7751"/>
                      <a:pt x="15010" y="8251"/>
                    </a:cubicBezTo>
                    <a:cubicBezTo>
                      <a:pt x="15123" y="9067"/>
                      <a:pt x="15193" y="9915"/>
                      <a:pt x="15193" y="10792"/>
                    </a:cubicBezTo>
                    <a:cubicBezTo>
                      <a:pt x="15193" y="11657"/>
                      <a:pt x="15070" y="12466"/>
                      <a:pt x="14960" y="13271"/>
                    </a:cubicBezTo>
                    <a:cubicBezTo>
                      <a:pt x="14260" y="13779"/>
                      <a:pt x="13583" y="14300"/>
                      <a:pt x="12766" y="14745"/>
                    </a:cubicBezTo>
                    <a:cubicBezTo>
                      <a:pt x="11937" y="15197"/>
                      <a:pt x="11096" y="15469"/>
                      <a:pt x="10256" y="15796"/>
                    </a:cubicBezTo>
                    <a:cubicBezTo>
                      <a:pt x="9475" y="15485"/>
                      <a:pt x="8681" y="15180"/>
                      <a:pt x="7912" y="14761"/>
                    </a:cubicBezTo>
                    <a:cubicBezTo>
                      <a:pt x="7107" y="14323"/>
                      <a:pt x="6360" y="13849"/>
                      <a:pt x="5668" y="13349"/>
                    </a:cubicBezTo>
                    <a:cubicBezTo>
                      <a:pt x="5554" y="12533"/>
                      <a:pt x="5501" y="11669"/>
                      <a:pt x="5501" y="10792"/>
                    </a:cubicBezTo>
                    <a:cubicBezTo>
                      <a:pt x="5501" y="9918"/>
                      <a:pt x="5605" y="9111"/>
                      <a:pt x="5718" y="8298"/>
                    </a:cubicBezTo>
                    <a:cubicBezTo>
                      <a:pt x="6420" y="7788"/>
                      <a:pt x="7092" y="7270"/>
                      <a:pt x="7912" y="6824"/>
                    </a:cubicBezTo>
                    <a:cubicBezTo>
                      <a:pt x="8731" y="6377"/>
                      <a:pt x="9574" y="6113"/>
                      <a:pt x="10405" y="5788"/>
                    </a:cubicBezTo>
                    <a:close/>
                    <a:moveTo>
                      <a:pt x="10339" y="7984"/>
                    </a:moveTo>
                    <a:cubicBezTo>
                      <a:pt x="8690" y="7984"/>
                      <a:pt x="7363" y="9237"/>
                      <a:pt x="7363" y="10792"/>
                    </a:cubicBezTo>
                    <a:cubicBezTo>
                      <a:pt x="7363" y="12348"/>
                      <a:pt x="8690" y="13616"/>
                      <a:pt x="10339" y="13616"/>
                    </a:cubicBezTo>
                    <a:cubicBezTo>
                      <a:pt x="11987" y="13616"/>
                      <a:pt x="13331" y="12348"/>
                      <a:pt x="13331" y="10792"/>
                    </a:cubicBezTo>
                    <a:cubicBezTo>
                      <a:pt x="13331" y="9237"/>
                      <a:pt x="11987" y="7984"/>
                      <a:pt x="10339" y="7984"/>
                    </a:cubicBezTo>
                    <a:close/>
                    <a:moveTo>
                      <a:pt x="4571" y="9098"/>
                    </a:moveTo>
                    <a:cubicBezTo>
                      <a:pt x="4522" y="9664"/>
                      <a:pt x="4438" y="10197"/>
                      <a:pt x="4438" y="10792"/>
                    </a:cubicBezTo>
                    <a:cubicBezTo>
                      <a:pt x="4438" y="11349"/>
                      <a:pt x="4462" y="11892"/>
                      <a:pt x="4504" y="12424"/>
                    </a:cubicBezTo>
                    <a:cubicBezTo>
                      <a:pt x="3891" y="11902"/>
                      <a:pt x="3374" y="11375"/>
                      <a:pt x="2908" y="10839"/>
                    </a:cubicBezTo>
                    <a:cubicBezTo>
                      <a:pt x="3403" y="10260"/>
                      <a:pt x="3903" y="9661"/>
                      <a:pt x="4571" y="9098"/>
                    </a:cubicBezTo>
                    <a:close/>
                    <a:moveTo>
                      <a:pt x="16190" y="9176"/>
                    </a:moveTo>
                    <a:cubicBezTo>
                      <a:pt x="16796" y="9693"/>
                      <a:pt x="17307" y="10215"/>
                      <a:pt x="17769" y="10745"/>
                    </a:cubicBezTo>
                    <a:cubicBezTo>
                      <a:pt x="17273" y="11325"/>
                      <a:pt x="16776" y="11907"/>
                      <a:pt x="16107" y="12471"/>
                    </a:cubicBezTo>
                    <a:cubicBezTo>
                      <a:pt x="16155" y="11912"/>
                      <a:pt x="16257" y="11379"/>
                      <a:pt x="16257" y="10792"/>
                    </a:cubicBezTo>
                    <a:cubicBezTo>
                      <a:pt x="16257" y="10236"/>
                      <a:pt x="16233" y="9708"/>
                      <a:pt x="16190" y="9176"/>
                    </a:cubicBezTo>
                    <a:close/>
                    <a:moveTo>
                      <a:pt x="18384" y="11576"/>
                    </a:moveTo>
                    <a:cubicBezTo>
                      <a:pt x="19512" y="13146"/>
                      <a:pt x="19972" y="14656"/>
                      <a:pt x="19332" y="15702"/>
                    </a:cubicBezTo>
                    <a:cubicBezTo>
                      <a:pt x="18791" y="16586"/>
                      <a:pt x="17537" y="17067"/>
                      <a:pt x="15791" y="17067"/>
                    </a:cubicBezTo>
                    <a:cubicBezTo>
                      <a:pt x="15599" y="17067"/>
                      <a:pt x="15392" y="17047"/>
                      <a:pt x="15193" y="17035"/>
                    </a:cubicBezTo>
                    <a:cubicBezTo>
                      <a:pt x="15564" y="16065"/>
                      <a:pt x="15826" y="14967"/>
                      <a:pt x="16007" y="13788"/>
                    </a:cubicBezTo>
                    <a:cubicBezTo>
                      <a:pt x="16951" y="13073"/>
                      <a:pt x="17710" y="12337"/>
                      <a:pt x="18384" y="11576"/>
                    </a:cubicBezTo>
                    <a:close/>
                    <a:moveTo>
                      <a:pt x="2210" y="11655"/>
                    </a:moveTo>
                    <a:cubicBezTo>
                      <a:pt x="2896" y="12420"/>
                      <a:pt x="3714" y="13165"/>
                      <a:pt x="4670" y="13882"/>
                    </a:cubicBezTo>
                    <a:cubicBezTo>
                      <a:pt x="4849" y="15014"/>
                      <a:pt x="5113" y="16067"/>
                      <a:pt x="5468" y="17004"/>
                    </a:cubicBezTo>
                    <a:cubicBezTo>
                      <a:pt x="5283" y="17014"/>
                      <a:pt x="5081" y="17051"/>
                      <a:pt x="4903" y="17051"/>
                    </a:cubicBezTo>
                    <a:cubicBezTo>
                      <a:pt x="3156" y="17051"/>
                      <a:pt x="1887" y="16571"/>
                      <a:pt x="1346" y="15686"/>
                    </a:cubicBezTo>
                    <a:cubicBezTo>
                      <a:pt x="717" y="14659"/>
                      <a:pt x="1131" y="13193"/>
                      <a:pt x="2210" y="11655"/>
                    </a:cubicBezTo>
                    <a:close/>
                    <a:moveTo>
                      <a:pt x="14744" y="14651"/>
                    </a:moveTo>
                    <a:cubicBezTo>
                      <a:pt x="14565" y="15455"/>
                      <a:pt x="14370" y="16247"/>
                      <a:pt x="14096" y="16925"/>
                    </a:cubicBezTo>
                    <a:cubicBezTo>
                      <a:pt x="13364" y="16816"/>
                      <a:pt x="12580" y="16581"/>
                      <a:pt x="11802" y="16345"/>
                    </a:cubicBezTo>
                    <a:cubicBezTo>
                      <a:pt x="12304" y="16117"/>
                      <a:pt x="12804" y="15892"/>
                      <a:pt x="13298" y="15624"/>
                    </a:cubicBezTo>
                    <a:cubicBezTo>
                      <a:pt x="13843" y="15326"/>
                      <a:pt x="14249" y="14973"/>
                      <a:pt x="14744" y="14651"/>
                    </a:cubicBezTo>
                    <a:close/>
                    <a:moveTo>
                      <a:pt x="5934" y="14761"/>
                    </a:moveTo>
                    <a:cubicBezTo>
                      <a:pt x="6400" y="15061"/>
                      <a:pt x="6869" y="15346"/>
                      <a:pt x="7380" y="15624"/>
                    </a:cubicBezTo>
                    <a:cubicBezTo>
                      <a:pt x="7902" y="15908"/>
                      <a:pt x="8444" y="16107"/>
                      <a:pt x="8976" y="16345"/>
                    </a:cubicBezTo>
                    <a:cubicBezTo>
                      <a:pt x="8160" y="16598"/>
                      <a:pt x="7364" y="16795"/>
                      <a:pt x="6599" y="16910"/>
                    </a:cubicBezTo>
                    <a:cubicBezTo>
                      <a:pt x="6331" y="16249"/>
                      <a:pt x="6110" y="15542"/>
                      <a:pt x="5934" y="14761"/>
                    </a:cubicBezTo>
                    <a:close/>
                    <a:moveTo>
                      <a:pt x="10322" y="16941"/>
                    </a:moveTo>
                    <a:cubicBezTo>
                      <a:pt x="11458" y="17362"/>
                      <a:pt x="12573" y="17700"/>
                      <a:pt x="13647" y="17882"/>
                    </a:cubicBezTo>
                    <a:cubicBezTo>
                      <a:pt x="12773" y="19553"/>
                      <a:pt x="11605" y="20596"/>
                      <a:pt x="10339" y="20596"/>
                    </a:cubicBezTo>
                    <a:cubicBezTo>
                      <a:pt x="9084" y="20596"/>
                      <a:pt x="7951" y="19498"/>
                      <a:pt x="7081" y="17851"/>
                    </a:cubicBezTo>
                    <a:cubicBezTo>
                      <a:pt x="8127" y="17671"/>
                      <a:pt x="9217" y="17349"/>
                      <a:pt x="10322" y="16941"/>
                    </a:cubicBezTo>
                    <a:close/>
                  </a:path>
                </a:pathLst>
              </a:custGeom>
              <a:solidFill>
                <a:srgbClr val="B9B9B9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29" name="î$ḷïḑé">
                <a:extLst>
                  <a:ext uri="{FF2B5EF4-FFF2-40B4-BE49-F238E27FC236}">
                    <a16:creationId xmlns:a16="http://schemas.microsoft.com/office/drawing/2014/main" id="{7ACD4B46-668F-4972-B997-1259F79B8BB2}"/>
                  </a:ext>
                </a:extLst>
              </p:cNvPr>
              <p:cNvSpPr/>
              <p:nvPr/>
            </p:nvSpPr>
            <p:spPr>
              <a:xfrm>
                <a:off x="5288806" y="915293"/>
                <a:ext cx="217200" cy="23244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372" h="21028" extrusionOk="0">
                    <a:moveTo>
                      <a:pt x="11134" y="0"/>
                    </a:moveTo>
                    <a:cubicBezTo>
                      <a:pt x="10473" y="291"/>
                      <a:pt x="9829" y="670"/>
                      <a:pt x="9218" y="1133"/>
                    </a:cubicBezTo>
                    <a:cubicBezTo>
                      <a:pt x="8205" y="1900"/>
                      <a:pt x="7241" y="3000"/>
                      <a:pt x="7232" y="4263"/>
                    </a:cubicBezTo>
                    <a:cubicBezTo>
                      <a:pt x="7232" y="4376"/>
                      <a:pt x="7251" y="4474"/>
                      <a:pt x="7265" y="4578"/>
                    </a:cubicBezTo>
                    <a:lnTo>
                      <a:pt x="5151" y="2019"/>
                    </a:lnTo>
                    <a:cubicBezTo>
                      <a:pt x="5136" y="2030"/>
                      <a:pt x="5118" y="2041"/>
                      <a:pt x="5102" y="2053"/>
                    </a:cubicBezTo>
                    <a:cubicBezTo>
                      <a:pt x="5027" y="2106"/>
                      <a:pt x="4955" y="2159"/>
                      <a:pt x="4880" y="2213"/>
                    </a:cubicBezTo>
                    <a:lnTo>
                      <a:pt x="7423" y="5900"/>
                    </a:lnTo>
                    <a:cubicBezTo>
                      <a:pt x="4977" y="5414"/>
                      <a:pt x="2486" y="6475"/>
                      <a:pt x="1082" y="8857"/>
                    </a:cubicBezTo>
                    <a:cubicBezTo>
                      <a:pt x="-1074" y="12513"/>
                      <a:pt x="95" y="17729"/>
                      <a:pt x="3688" y="19976"/>
                    </a:cubicBezTo>
                    <a:cubicBezTo>
                      <a:pt x="6286" y="21600"/>
                      <a:pt x="9522" y="21245"/>
                      <a:pt x="12057" y="19586"/>
                    </a:cubicBezTo>
                    <a:cubicBezTo>
                      <a:pt x="14335" y="19918"/>
                      <a:pt x="16643" y="19169"/>
                      <a:pt x="18072" y="17172"/>
                    </a:cubicBezTo>
                    <a:cubicBezTo>
                      <a:pt x="20526" y="13741"/>
                      <a:pt x="19342" y="8581"/>
                      <a:pt x="15911" y="5901"/>
                    </a:cubicBezTo>
                    <a:cubicBezTo>
                      <a:pt x="14980" y="5173"/>
                      <a:pt x="13948" y="4703"/>
                      <a:pt x="12864" y="4562"/>
                    </a:cubicBezTo>
                    <a:cubicBezTo>
                      <a:pt x="12076" y="4459"/>
                      <a:pt x="11291" y="4541"/>
                      <a:pt x="10539" y="4763"/>
                    </a:cubicBezTo>
                    <a:cubicBezTo>
                      <a:pt x="10955" y="4092"/>
                      <a:pt x="11179" y="3259"/>
                      <a:pt x="11250" y="2443"/>
                    </a:cubicBezTo>
                    <a:cubicBezTo>
                      <a:pt x="11324" y="1599"/>
                      <a:pt x="11285" y="776"/>
                      <a:pt x="11134" y="0"/>
                    </a:cubicBezTo>
                    <a:close/>
                  </a:path>
                </a:pathLst>
              </a:custGeom>
              <a:solidFill>
                <a:srgbClr val="3197E0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30" name="íşļîďe">
                <a:extLst>
                  <a:ext uri="{FF2B5EF4-FFF2-40B4-BE49-F238E27FC236}">
                    <a16:creationId xmlns:a16="http://schemas.microsoft.com/office/drawing/2014/main" id="{9E84944F-E447-4235-AF2D-B1110FE52ABC}"/>
                  </a:ext>
                </a:extLst>
              </p:cNvPr>
              <p:cNvSpPr/>
              <p:nvPr/>
            </p:nvSpPr>
            <p:spPr>
              <a:xfrm>
                <a:off x="9787635" y="862219"/>
                <a:ext cx="191587" cy="2213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307" y="15970"/>
                    </a:lnTo>
                    <a:lnTo>
                      <a:pt x="6112" y="19464"/>
                    </a:lnTo>
                    <a:cubicBezTo>
                      <a:pt x="6112" y="19464"/>
                      <a:pt x="0" y="21600"/>
                      <a:pt x="0" y="21600"/>
                    </a:cubicBezTo>
                    <a:close/>
                    <a:moveTo>
                      <a:pt x="6773" y="18782"/>
                    </a:moveTo>
                    <a:lnTo>
                      <a:pt x="1968" y="15288"/>
                    </a:lnTo>
                    <a:lnTo>
                      <a:pt x="13737" y="3150"/>
                    </a:lnTo>
                    <a:lnTo>
                      <a:pt x="18545" y="6642"/>
                    </a:lnTo>
                    <a:cubicBezTo>
                      <a:pt x="18545" y="6642"/>
                      <a:pt x="6773" y="18782"/>
                      <a:pt x="6773" y="18782"/>
                    </a:cubicBezTo>
                    <a:close/>
                    <a:moveTo>
                      <a:pt x="19218" y="5946"/>
                    </a:moveTo>
                    <a:lnTo>
                      <a:pt x="14411" y="2455"/>
                    </a:lnTo>
                    <a:lnTo>
                      <a:pt x="16792" y="0"/>
                    </a:lnTo>
                    <a:lnTo>
                      <a:pt x="21600" y="3492"/>
                    </a:lnTo>
                    <a:cubicBezTo>
                      <a:pt x="21600" y="3492"/>
                      <a:pt x="19218" y="5946"/>
                      <a:pt x="19218" y="5946"/>
                    </a:cubicBezTo>
                    <a:close/>
                  </a:path>
                </a:pathLst>
              </a:custGeom>
              <a:solidFill>
                <a:srgbClr val="B9B9B9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31" name="iṥļiḑe">
                <a:extLst>
                  <a:ext uri="{FF2B5EF4-FFF2-40B4-BE49-F238E27FC236}">
                    <a16:creationId xmlns:a16="http://schemas.microsoft.com/office/drawing/2014/main" id="{9494C7BB-C71B-4530-ACC6-3C14B5FE92E0}"/>
                  </a:ext>
                </a:extLst>
              </p:cNvPr>
              <p:cNvSpPr/>
              <p:nvPr/>
            </p:nvSpPr>
            <p:spPr>
              <a:xfrm>
                <a:off x="6108980" y="892435"/>
                <a:ext cx="192944" cy="20648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372" h="21028" extrusionOk="0">
                    <a:moveTo>
                      <a:pt x="11134" y="0"/>
                    </a:moveTo>
                    <a:cubicBezTo>
                      <a:pt x="10473" y="291"/>
                      <a:pt x="9829" y="670"/>
                      <a:pt x="9218" y="1133"/>
                    </a:cubicBezTo>
                    <a:cubicBezTo>
                      <a:pt x="8205" y="1900"/>
                      <a:pt x="7241" y="3000"/>
                      <a:pt x="7232" y="4263"/>
                    </a:cubicBezTo>
                    <a:cubicBezTo>
                      <a:pt x="7232" y="4376"/>
                      <a:pt x="7251" y="4474"/>
                      <a:pt x="7265" y="4578"/>
                    </a:cubicBezTo>
                    <a:lnTo>
                      <a:pt x="5151" y="2019"/>
                    </a:lnTo>
                    <a:cubicBezTo>
                      <a:pt x="5136" y="2030"/>
                      <a:pt x="5118" y="2042"/>
                      <a:pt x="5102" y="2053"/>
                    </a:cubicBezTo>
                    <a:cubicBezTo>
                      <a:pt x="5027" y="2106"/>
                      <a:pt x="4955" y="2159"/>
                      <a:pt x="4880" y="2213"/>
                    </a:cubicBezTo>
                    <a:lnTo>
                      <a:pt x="7423" y="5900"/>
                    </a:lnTo>
                    <a:cubicBezTo>
                      <a:pt x="4977" y="5414"/>
                      <a:pt x="2486" y="6475"/>
                      <a:pt x="1082" y="8857"/>
                    </a:cubicBezTo>
                    <a:cubicBezTo>
                      <a:pt x="-1074" y="12513"/>
                      <a:pt x="95" y="17729"/>
                      <a:pt x="3688" y="19976"/>
                    </a:cubicBezTo>
                    <a:cubicBezTo>
                      <a:pt x="6286" y="21600"/>
                      <a:pt x="9522" y="21245"/>
                      <a:pt x="12057" y="19586"/>
                    </a:cubicBezTo>
                    <a:cubicBezTo>
                      <a:pt x="14335" y="19918"/>
                      <a:pt x="16643" y="19169"/>
                      <a:pt x="18072" y="17172"/>
                    </a:cubicBezTo>
                    <a:cubicBezTo>
                      <a:pt x="20526" y="13741"/>
                      <a:pt x="19342" y="8581"/>
                      <a:pt x="15911" y="5901"/>
                    </a:cubicBezTo>
                    <a:cubicBezTo>
                      <a:pt x="14980" y="5173"/>
                      <a:pt x="13948" y="4703"/>
                      <a:pt x="12864" y="4562"/>
                    </a:cubicBezTo>
                    <a:cubicBezTo>
                      <a:pt x="12076" y="4459"/>
                      <a:pt x="11291" y="4541"/>
                      <a:pt x="10539" y="4763"/>
                    </a:cubicBezTo>
                    <a:cubicBezTo>
                      <a:pt x="10955" y="4092"/>
                      <a:pt x="11179" y="3259"/>
                      <a:pt x="11250" y="2443"/>
                    </a:cubicBezTo>
                    <a:cubicBezTo>
                      <a:pt x="11324" y="1599"/>
                      <a:pt x="11285" y="776"/>
                      <a:pt x="11134" y="0"/>
                    </a:cubicBezTo>
                    <a:close/>
                  </a:path>
                </a:pathLst>
              </a:custGeom>
              <a:solidFill>
                <a:srgbClr val="B9B9B9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32" name="iṩlíḑê">
                <a:extLst>
                  <a:ext uri="{FF2B5EF4-FFF2-40B4-BE49-F238E27FC236}">
                    <a16:creationId xmlns:a16="http://schemas.microsoft.com/office/drawing/2014/main" id="{74B426A8-44DA-4112-B351-6AD7D9FA115D}"/>
                  </a:ext>
                </a:extLst>
              </p:cNvPr>
              <p:cNvSpPr/>
              <p:nvPr/>
            </p:nvSpPr>
            <p:spPr>
              <a:xfrm>
                <a:off x="4798732" y="2917259"/>
                <a:ext cx="192944" cy="20648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372" h="21028" extrusionOk="0">
                    <a:moveTo>
                      <a:pt x="11134" y="0"/>
                    </a:moveTo>
                    <a:cubicBezTo>
                      <a:pt x="10473" y="291"/>
                      <a:pt x="9829" y="670"/>
                      <a:pt x="9218" y="1133"/>
                    </a:cubicBezTo>
                    <a:cubicBezTo>
                      <a:pt x="8205" y="1900"/>
                      <a:pt x="7241" y="3000"/>
                      <a:pt x="7232" y="4263"/>
                    </a:cubicBezTo>
                    <a:cubicBezTo>
                      <a:pt x="7232" y="4376"/>
                      <a:pt x="7251" y="4474"/>
                      <a:pt x="7265" y="4578"/>
                    </a:cubicBezTo>
                    <a:lnTo>
                      <a:pt x="5151" y="2019"/>
                    </a:lnTo>
                    <a:cubicBezTo>
                      <a:pt x="5136" y="2030"/>
                      <a:pt x="5118" y="2042"/>
                      <a:pt x="5102" y="2053"/>
                    </a:cubicBezTo>
                    <a:cubicBezTo>
                      <a:pt x="5027" y="2106"/>
                      <a:pt x="4955" y="2159"/>
                      <a:pt x="4880" y="2213"/>
                    </a:cubicBezTo>
                    <a:lnTo>
                      <a:pt x="7423" y="5900"/>
                    </a:lnTo>
                    <a:cubicBezTo>
                      <a:pt x="4977" y="5414"/>
                      <a:pt x="2486" y="6475"/>
                      <a:pt x="1082" y="8857"/>
                    </a:cubicBezTo>
                    <a:cubicBezTo>
                      <a:pt x="-1074" y="12513"/>
                      <a:pt x="95" y="17729"/>
                      <a:pt x="3688" y="19976"/>
                    </a:cubicBezTo>
                    <a:cubicBezTo>
                      <a:pt x="6286" y="21600"/>
                      <a:pt x="9522" y="21245"/>
                      <a:pt x="12057" y="19586"/>
                    </a:cubicBezTo>
                    <a:cubicBezTo>
                      <a:pt x="14335" y="19918"/>
                      <a:pt x="16643" y="19169"/>
                      <a:pt x="18072" y="17172"/>
                    </a:cubicBezTo>
                    <a:cubicBezTo>
                      <a:pt x="20526" y="13741"/>
                      <a:pt x="19342" y="8581"/>
                      <a:pt x="15911" y="5901"/>
                    </a:cubicBezTo>
                    <a:cubicBezTo>
                      <a:pt x="14980" y="5173"/>
                      <a:pt x="13948" y="4703"/>
                      <a:pt x="12864" y="4562"/>
                    </a:cubicBezTo>
                    <a:cubicBezTo>
                      <a:pt x="12076" y="4459"/>
                      <a:pt x="11291" y="4541"/>
                      <a:pt x="10539" y="4763"/>
                    </a:cubicBezTo>
                    <a:cubicBezTo>
                      <a:pt x="10955" y="4092"/>
                      <a:pt x="11179" y="3259"/>
                      <a:pt x="11250" y="2443"/>
                    </a:cubicBezTo>
                    <a:cubicBezTo>
                      <a:pt x="11324" y="1599"/>
                      <a:pt x="11285" y="776"/>
                      <a:pt x="11134" y="0"/>
                    </a:cubicBezTo>
                    <a:close/>
                  </a:path>
                </a:pathLst>
              </a:custGeom>
              <a:solidFill>
                <a:srgbClr val="3197E0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33" name="ïṧḻîḋê">
                <a:extLst>
                  <a:ext uri="{FF2B5EF4-FFF2-40B4-BE49-F238E27FC236}">
                    <a16:creationId xmlns:a16="http://schemas.microsoft.com/office/drawing/2014/main" id="{5D584F98-A627-40F7-B368-8B1B8F092167}"/>
                  </a:ext>
                </a:extLst>
              </p:cNvPr>
              <p:cNvSpPr/>
              <p:nvPr/>
            </p:nvSpPr>
            <p:spPr>
              <a:xfrm>
                <a:off x="3603725" y="803709"/>
                <a:ext cx="311373" cy="22070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7954" y="0"/>
                    </a:moveTo>
                    <a:lnTo>
                      <a:pt x="149" y="12597"/>
                    </a:lnTo>
                    <a:lnTo>
                      <a:pt x="0" y="12646"/>
                    </a:lnTo>
                    <a:lnTo>
                      <a:pt x="0" y="19074"/>
                    </a:lnTo>
                    <a:lnTo>
                      <a:pt x="9044" y="19042"/>
                    </a:lnTo>
                    <a:lnTo>
                      <a:pt x="9044" y="21600"/>
                    </a:lnTo>
                    <a:lnTo>
                      <a:pt x="10685" y="20823"/>
                    </a:lnTo>
                    <a:lnTo>
                      <a:pt x="12315" y="21600"/>
                    </a:lnTo>
                    <a:lnTo>
                      <a:pt x="12315" y="19042"/>
                    </a:lnTo>
                    <a:lnTo>
                      <a:pt x="15483" y="19025"/>
                    </a:lnTo>
                    <a:lnTo>
                      <a:pt x="15827" y="19025"/>
                    </a:lnTo>
                    <a:lnTo>
                      <a:pt x="21600" y="7043"/>
                    </a:lnTo>
                    <a:lnTo>
                      <a:pt x="21589" y="16"/>
                    </a:lnTo>
                    <a:cubicBezTo>
                      <a:pt x="21589" y="16"/>
                      <a:pt x="21589" y="0"/>
                      <a:pt x="21589" y="0"/>
                    </a:cubicBezTo>
                    <a:lnTo>
                      <a:pt x="7954" y="0"/>
                    </a:lnTo>
                    <a:close/>
                    <a:moveTo>
                      <a:pt x="20716" y="1813"/>
                    </a:moveTo>
                    <a:cubicBezTo>
                      <a:pt x="20717" y="2327"/>
                      <a:pt x="20716" y="2838"/>
                      <a:pt x="20716" y="3352"/>
                    </a:cubicBezTo>
                    <a:cubicBezTo>
                      <a:pt x="20718" y="4465"/>
                      <a:pt x="20715" y="5574"/>
                      <a:pt x="20716" y="6687"/>
                    </a:cubicBezTo>
                    <a:lnTo>
                      <a:pt x="15333" y="17779"/>
                    </a:lnTo>
                    <a:lnTo>
                      <a:pt x="12315" y="17795"/>
                    </a:lnTo>
                    <a:lnTo>
                      <a:pt x="12315" y="15220"/>
                    </a:lnTo>
                    <a:cubicBezTo>
                      <a:pt x="12315" y="15220"/>
                      <a:pt x="9044" y="15220"/>
                      <a:pt x="9044" y="15220"/>
                    </a:cubicBezTo>
                    <a:lnTo>
                      <a:pt x="9044" y="17811"/>
                    </a:lnTo>
                    <a:lnTo>
                      <a:pt x="872" y="17843"/>
                    </a:lnTo>
                    <a:lnTo>
                      <a:pt x="872" y="12646"/>
                    </a:lnTo>
                    <a:lnTo>
                      <a:pt x="15448" y="12646"/>
                    </a:lnTo>
                    <a:cubicBezTo>
                      <a:pt x="15448" y="12646"/>
                      <a:pt x="19422" y="4474"/>
                      <a:pt x="20716" y="1813"/>
                    </a:cubicBezTo>
                    <a:close/>
                  </a:path>
                </a:pathLst>
              </a:custGeom>
              <a:solidFill>
                <a:srgbClr val="B9B9B9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34" name="ïsḻiḑe">
                <a:extLst>
                  <a:ext uri="{FF2B5EF4-FFF2-40B4-BE49-F238E27FC236}">
                    <a16:creationId xmlns:a16="http://schemas.microsoft.com/office/drawing/2014/main" id="{7939010A-9B61-42EE-AEDE-B29117C5BDDE}"/>
                  </a:ext>
                </a:extLst>
              </p:cNvPr>
              <p:cNvSpPr/>
              <p:nvPr/>
            </p:nvSpPr>
            <p:spPr>
              <a:xfrm>
                <a:off x="6634343" y="828190"/>
                <a:ext cx="311373" cy="22070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7954" y="0"/>
                    </a:moveTo>
                    <a:lnTo>
                      <a:pt x="149" y="12597"/>
                    </a:lnTo>
                    <a:lnTo>
                      <a:pt x="0" y="12646"/>
                    </a:lnTo>
                    <a:lnTo>
                      <a:pt x="0" y="19074"/>
                    </a:lnTo>
                    <a:lnTo>
                      <a:pt x="9044" y="19042"/>
                    </a:lnTo>
                    <a:lnTo>
                      <a:pt x="9044" y="21600"/>
                    </a:lnTo>
                    <a:lnTo>
                      <a:pt x="10685" y="20823"/>
                    </a:lnTo>
                    <a:lnTo>
                      <a:pt x="12315" y="21600"/>
                    </a:lnTo>
                    <a:lnTo>
                      <a:pt x="12315" y="19042"/>
                    </a:lnTo>
                    <a:lnTo>
                      <a:pt x="15483" y="19025"/>
                    </a:lnTo>
                    <a:lnTo>
                      <a:pt x="15827" y="19025"/>
                    </a:lnTo>
                    <a:lnTo>
                      <a:pt x="21600" y="7043"/>
                    </a:lnTo>
                    <a:lnTo>
                      <a:pt x="21589" y="16"/>
                    </a:lnTo>
                    <a:cubicBezTo>
                      <a:pt x="21589" y="16"/>
                      <a:pt x="21589" y="0"/>
                      <a:pt x="21589" y="0"/>
                    </a:cubicBezTo>
                    <a:lnTo>
                      <a:pt x="7954" y="0"/>
                    </a:lnTo>
                    <a:close/>
                    <a:moveTo>
                      <a:pt x="20716" y="1813"/>
                    </a:moveTo>
                    <a:cubicBezTo>
                      <a:pt x="20717" y="2327"/>
                      <a:pt x="20716" y="2838"/>
                      <a:pt x="20716" y="3352"/>
                    </a:cubicBezTo>
                    <a:cubicBezTo>
                      <a:pt x="20718" y="4465"/>
                      <a:pt x="20715" y="5574"/>
                      <a:pt x="20716" y="6687"/>
                    </a:cubicBezTo>
                    <a:lnTo>
                      <a:pt x="15333" y="17779"/>
                    </a:lnTo>
                    <a:lnTo>
                      <a:pt x="12315" y="17795"/>
                    </a:lnTo>
                    <a:lnTo>
                      <a:pt x="12315" y="15220"/>
                    </a:lnTo>
                    <a:cubicBezTo>
                      <a:pt x="12315" y="15220"/>
                      <a:pt x="9044" y="15220"/>
                      <a:pt x="9044" y="15220"/>
                    </a:cubicBezTo>
                    <a:lnTo>
                      <a:pt x="9044" y="17811"/>
                    </a:lnTo>
                    <a:lnTo>
                      <a:pt x="872" y="17843"/>
                    </a:lnTo>
                    <a:lnTo>
                      <a:pt x="872" y="12646"/>
                    </a:lnTo>
                    <a:lnTo>
                      <a:pt x="15448" y="12646"/>
                    </a:lnTo>
                    <a:cubicBezTo>
                      <a:pt x="15448" y="12646"/>
                      <a:pt x="19422" y="4474"/>
                      <a:pt x="20716" y="1813"/>
                    </a:cubicBezTo>
                    <a:close/>
                  </a:path>
                </a:pathLst>
              </a:custGeom>
              <a:solidFill>
                <a:srgbClr val="B9B9B9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35" name="ïṧḷíḑè">
                <a:extLst>
                  <a:ext uri="{FF2B5EF4-FFF2-40B4-BE49-F238E27FC236}">
                    <a16:creationId xmlns:a16="http://schemas.microsoft.com/office/drawing/2014/main" id="{5F4D8181-C45E-4E12-8D85-FD4FEA5F3F1D}"/>
                  </a:ext>
                </a:extLst>
              </p:cNvPr>
              <p:cNvSpPr/>
              <p:nvPr/>
            </p:nvSpPr>
            <p:spPr>
              <a:xfrm>
                <a:off x="10043252" y="688587"/>
                <a:ext cx="443966" cy="31469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7954" y="0"/>
                    </a:moveTo>
                    <a:lnTo>
                      <a:pt x="149" y="12597"/>
                    </a:lnTo>
                    <a:lnTo>
                      <a:pt x="0" y="12646"/>
                    </a:lnTo>
                    <a:lnTo>
                      <a:pt x="0" y="19074"/>
                    </a:lnTo>
                    <a:lnTo>
                      <a:pt x="9044" y="19042"/>
                    </a:lnTo>
                    <a:lnTo>
                      <a:pt x="9044" y="21600"/>
                    </a:lnTo>
                    <a:lnTo>
                      <a:pt x="10685" y="20823"/>
                    </a:lnTo>
                    <a:lnTo>
                      <a:pt x="12315" y="21600"/>
                    </a:lnTo>
                    <a:lnTo>
                      <a:pt x="12315" y="19042"/>
                    </a:lnTo>
                    <a:lnTo>
                      <a:pt x="15483" y="19025"/>
                    </a:lnTo>
                    <a:lnTo>
                      <a:pt x="15827" y="19025"/>
                    </a:lnTo>
                    <a:lnTo>
                      <a:pt x="21600" y="7043"/>
                    </a:lnTo>
                    <a:lnTo>
                      <a:pt x="21589" y="16"/>
                    </a:lnTo>
                    <a:cubicBezTo>
                      <a:pt x="21589" y="16"/>
                      <a:pt x="21589" y="0"/>
                      <a:pt x="21589" y="0"/>
                    </a:cubicBezTo>
                    <a:lnTo>
                      <a:pt x="7954" y="0"/>
                    </a:lnTo>
                    <a:close/>
                    <a:moveTo>
                      <a:pt x="20716" y="1813"/>
                    </a:moveTo>
                    <a:cubicBezTo>
                      <a:pt x="20717" y="2327"/>
                      <a:pt x="20716" y="2838"/>
                      <a:pt x="20716" y="3352"/>
                    </a:cubicBezTo>
                    <a:cubicBezTo>
                      <a:pt x="20718" y="4465"/>
                      <a:pt x="20715" y="5574"/>
                      <a:pt x="20716" y="6687"/>
                    </a:cubicBezTo>
                    <a:lnTo>
                      <a:pt x="15333" y="17779"/>
                    </a:lnTo>
                    <a:lnTo>
                      <a:pt x="12315" y="17795"/>
                    </a:lnTo>
                    <a:lnTo>
                      <a:pt x="12315" y="15220"/>
                    </a:lnTo>
                    <a:cubicBezTo>
                      <a:pt x="12315" y="15220"/>
                      <a:pt x="9044" y="15220"/>
                      <a:pt x="9044" y="15220"/>
                    </a:cubicBezTo>
                    <a:lnTo>
                      <a:pt x="9044" y="17811"/>
                    </a:lnTo>
                    <a:lnTo>
                      <a:pt x="872" y="17843"/>
                    </a:lnTo>
                    <a:lnTo>
                      <a:pt x="872" y="12646"/>
                    </a:lnTo>
                    <a:lnTo>
                      <a:pt x="15448" y="12646"/>
                    </a:lnTo>
                    <a:cubicBezTo>
                      <a:pt x="15448" y="12646"/>
                      <a:pt x="19422" y="4474"/>
                      <a:pt x="20716" y="1813"/>
                    </a:cubicBezTo>
                    <a:close/>
                  </a:path>
                </a:pathLst>
              </a:custGeom>
              <a:solidFill>
                <a:srgbClr val="B9B9B9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36" name="îṩliḋè">
                <a:extLst>
                  <a:ext uri="{FF2B5EF4-FFF2-40B4-BE49-F238E27FC236}">
                    <a16:creationId xmlns:a16="http://schemas.microsoft.com/office/drawing/2014/main" id="{384CF867-534C-4774-ADB2-45A2E02E49C8}"/>
                  </a:ext>
                </a:extLst>
              </p:cNvPr>
              <p:cNvSpPr/>
              <p:nvPr/>
            </p:nvSpPr>
            <p:spPr>
              <a:xfrm>
                <a:off x="8159807" y="579422"/>
                <a:ext cx="370502" cy="41014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678" h="21600" extrusionOk="0">
                    <a:moveTo>
                      <a:pt x="10339" y="0"/>
                    </a:moveTo>
                    <a:cubicBezTo>
                      <a:pt x="8560" y="0"/>
                      <a:pt x="6992" y="1375"/>
                      <a:pt x="5917" y="3576"/>
                    </a:cubicBezTo>
                    <a:cubicBezTo>
                      <a:pt x="5568" y="3546"/>
                      <a:pt x="5234" y="3529"/>
                      <a:pt x="4903" y="3529"/>
                    </a:cubicBezTo>
                    <a:cubicBezTo>
                      <a:pt x="2761" y="3529"/>
                      <a:pt x="1171" y="4188"/>
                      <a:pt x="431" y="5396"/>
                    </a:cubicBezTo>
                    <a:cubicBezTo>
                      <a:pt x="-452" y="6840"/>
                      <a:pt x="119" y="8796"/>
                      <a:pt x="1578" y="10761"/>
                    </a:cubicBezTo>
                    <a:cubicBezTo>
                      <a:pt x="84" y="12747"/>
                      <a:pt x="-461" y="14730"/>
                      <a:pt x="431" y="16188"/>
                    </a:cubicBezTo>
                    <a:cubicBezTo>
                      <a:pt x="1171" y="17397"/>
                      <a:pt x="2760" y="18055"/>
                      <a:pt x="4903" y="18055"/>
                    </a:cubicBezTo>
                    <a:cubicBezTo>
                      <a:pt x="5246" y="18055"/>
                      <a:pt x="5621" y="18010"/>
                      <a:pt x="5983" y="17976"/>
                    </a:cubicBezTo>
                    <a:cubicBezTo>
                      <a:pt x="7057" y="20156"/>
                      <a:pt x="8570" y="21600"/>
                      <a:pt x="10339" y="21600"/>
                    </a:cubicBezTo>
                    <a:cubicBezTo>
                      <a:pt x="12118" y="21600"/>
                      <a:pt x="13685" y="20225"/>
                      <a:pt x="14761" y="18024"/>
                    </a:cubicBezTo>
                    <a:cubicBezTo>
                      <a:pt x="15110" y="18054"/>
                      <a:pt x="15460" y="18071"/>
                      <a:pt x="15791" y="18071"/>
                    </a:cubicBezTo>
                    <a:cubicBezTo>
                      <a:pt x="17934" y="18071"/>
                      <a:pt x="19507" y="17412"/>
                      <a:pt x="20246" y="16204"/>
                    </a:cubicBezTo>
                    <a:cubicBezTo>
                      <a:pt x="21134" y="14753"/>
                      <a:pt x="20576" y="12782"/>
                      <a:pt x="19099" y="10808"/>
                    </a:cubicBezTo>
                    <a:cubicBezTo>
                      <a:pt x="20594" y="8822"/>
                      <a:pt x="21139" y="6839"/>
                      <a:pt x="20246" y="5380"/>
                    </a:cubicBezTo>
                    <a:cubicBezTo>
                      <a:pt x="19508" y="4173"/>
                      <a:pt x="17934" y="3514"/>
                      <a:pt x="15791" y="3514"/>
                    </a:cubicBezTo>
                    <a:cubicBezTo>
                      <a:pt x="15438" y="3514"/>
                      <a:pt x="15052" y="3573"/>
                      <a:pt x="14677" y="3608"/>
                    </a:cubicBezTo>
                    <a:cubicBezTo>
                      <a:pt x="13604" y="1440"/>
                      <a:pt x="12102" y="0"/>
                      <a:pt x="10339" y="0"/>
                    </a:cubicBezTo>
                    <a:close/>
                    <a:moveTo>
                      <a:pt x="10339" y="1004"/>
                    </a:moveTo>
                    <a:cubicBezTo>
                      <a:pt x="11591" y="1004"/>
                      <a:pt x="12710" y="2093"/>
                      <a:pt x="13580" y="3733"/>
                    </a:cubicBezTo>
                    <a:cubicBezTo>
                      <a:pt x="12541" y="3915"/>
                      <a:pt x="11452" y="4238"/>
                      <a:pt x="10355" y="4643"/>
                    </a:cubicBezTo>
                    <a:cubicBezTo>
                      <a:pt x="9226" y="4226"/>
                      <a:pt x="8099" y="3899"/>
                      <a:pt x="7031" y="3718"/>
                    </a:cubicBezTo>
                    <a:cubicBezTo>
                      <a:pt x="7905" y="2046"/>
                      <a:pt x="9073" y="1004"/>
                      <a:pt x="10339" y="1004"/>
                    </a:cubicBezTo>
                    <a:close/>
                    <a:moveTo>
                      <a:pt x="15791" y="4518"/>
                    </a:moveTo>
                    <a:cubicBezTo>
                      <a:pt x="17538" y="4518"/>
                      <a:pt x="18791" y="4998"/>
                      <a:pt x="19332" y="5882"/>
                    </a:cubicBezTo>
                    <a:cubicBezTo>
                      <a:pt x="19959" y="6907"/>
                      <a:pt x="19540" y="8380"/>
                      <a:pt x="18468" y="9914"/>
                    </a:cubicBezTo>
                    <a:cubicBezTo>
                      <a:pt x="17787" y="9159"/>
                      <a:pt x="16951" y="8410"/>
                      <a:pt x="16007" y="7702"/>
                    </a:cubicBezTo>
                    <a:cubicBezTo>
                      <a:pt x="15826" y="6556"/>
                      <a:pt x="15554" y="5511"/>
                      <a:pt x="15193" y="4565"/>
                    </a:cubicBezTo>
                    <a:cubicBezTo>
                      <a:pt x="15389" y="4554"/>
                      <a:pt x="15602" y="4518"/>
                      <a:pt x="15791" y="4518"/>
                    </a:cubicBezTo>
                    <a:close/>
                    <a:moveTo>
                      <a:pt x="4903" y="4533"/>
                    </a:moveTo>
                    <a:cubicBezTo>
                      <a:pt x="5095" y="4533"/>
                      <a:pt x="5302" y="4538"/>
                      <a:pt x="5501" y="4549"/>
                    </a:cubicBezTo>
                    <a:cubicBezTo>
                      <a:pt x="5130" y="5520"/>
                      <a:pt x="4852" y="6633"/>
                      <a:pt x="4670" y="7812"/>
                    </a:cubicBezTo>
                    <a:cubicBezTo>
                      <a:pt x="3730" y="8526"/>
                      <a:pt x="2966" y="9248"/>
                      <a:pt x="2293" y="10008"/>
                    </a:cubicBezTo>
                    <a:cubicBezTo>
                      <a:pt x="1175" y="8445"/>
                      <a:pt x="708" y="6940"/>
                      <a:pt x="1346" y="5898"/>
                    </a:cubicBezTo>
                    <a:cubicBezTo>
                      <a:pt x="1887" y="5014"/>
                      <a:pt x="3156" y="4533"/>
                      <a:pt x="4903" y="4533"/>
                    </a:cubicBezTo>
                    <a:close/>
                    <a:moveTo>
                      <a:pt x="14062" y="4659"/>
                    </a:moveTo>
                    <a:cubicBezTo>
                      <a:pt x="14333" y="5325"/>
                      <a:pt x="14582" y="6051"/>
                      <a:pt x="14761" y="6839"/>
                    </a:cubicBezTo>
                    <a:cubicBezTo>
                      <a:pt x="14294" y="6539"/>
                      <a:pt x="13808" y="6239"/>
                      <a:pt x="13298" y="5961"/>
                    </a:cubicBezTo>
                    <a:cubicBezTo>
                      <a:pt x="12768" y="5672"/>
                      <a:pt x="12225" y="5480"/>
                      <a:pt x="11685" y="5239"/>
                    </a:cubicBezTo>
                    <a:cubicBezTo>
                      <a:pt x="12500" y="4985"/>
                      <a:pt x="13298" y="4775"/>
                      <a:pt x="14062" y="4659"/>
                    </a:cubicBezTo>
                    <a:close/>
                    <a:moveTo>
                      <a:pt x="6599" y="4675"/>
                    </a:moveTo>
                    <a:cubicBezTo>
                      <a:pt x="7326" y="4784"/>
                      <a:pt x="8103" y="5021"/>
                      <a:pt x="8876" y="5255"/>
                    </a:cubicBezTo>
                    <a:cubicBezTo>
                      <a:pt x="8379" y="5481"/>
                      <a:pt x="7868" y="5695"/>
                      <a:pt x="7380" y="5961"/>
                    </a:cubicBezTo>
                    <a:cubicBezTo>
                      <a:pt x="6837" y="6256"/>
                      <a:pt x="6443" y="6613"/>
                      <a:pt x="5950" y="6933"/>
                    </a:cubicBezTo>
                    <a:cubicBezTo>
                      <a:pt x="6128" y="6137"/>
                      <a:pt x="6326" y="5348"/>
                      <a:pt x="6599" y="4675"/>
                    </a:cubicBezTo>
                    <a:close/>
                    <a:moveTo>
                      <a:pt x="10405" y="5788"/>
                    </a:moveTo>
                    <a:cubicBezTo>
                      <a:pt x="11196" y="6102"/>
                      <a:pt x="11987" y="6415"/>
                      <a:pt x="12766" y="6839"/>
                    </a:cubicBezTo>
                    <a:cubicBezTo>
                      <a:pt x="13571" y="7278"/>
                      <a:pt x="14317" y="7751"/>
                      <a:pt x="15010" y="8251"/>
                    </a:cubicBezTo>
                    <a:cubicBezTo>
                      <a:pt x="15123" y="9067"/>
                      <a:pt x="15193" y="9915"/>
                      <a:pt x="15193" y="10792"/>
                    </a:cubicBezTo>
                    <a:cubicBezTo>
                      <a:pt x="15193" y="11657"/>
                      <a:pt x="15070" y="12466"/>
                      <a:pt x="14960" y="13271"/>
                    </a:cubicBezTo>
                    <a:cubicBezTo>
                      <a:pt x="14260" y="13779"/>
                      <a:pt x="13583" y="14300"/>
                      <a:pt x="12766" y="14745"/>
                    </a:cubicBezTo>
                    <a:cubicBezTo>
                      <a:pt x="11937" y="15197"/>
                      <a:pt x="11096" y="15469"/>
                      <a:pt x="10256" y="15796"/>
                    </a:cubicBezTo>
                    <a:cubicBezTo>
                      <a:pt x="9475" y="15485"/>
                      <a:pt x="8681" y="15180"/>
                      <a:pt x="7912" y="14761"/>
                    </a:cubicBezTo>
                    <a:cubicBezTo>
                      <a:pt x="7107" y="14323"/>
                      <a:pt x="6360" y="13849"/>
                      <a:pt x="5668" y="13349"/>
                    </a:cubicBezTo>
                    <a:cubicBezTo>
                      <a:pt x="5554" y="12533"/>
                      <a:pt x="5501" y="11669"/>
                      <a:pt x="5501" y="10792"/>
                    </a:cubicBezTo>
                    <a:cubicBezTo>
                      <a:pt x="5501" y="9918"/>
                      <a:pt x="5605" y="9111"/>
                      <a:pt x="5718" y="8298"/>
                    </a:cubicBezTo>
                    <a:cubicBezTo>
                      <a:pt x="6420" y="7788"/>
                      <a:pt x="7092" y="7270"/>
                      <a:pt x="7912" y="6824"/>
                    </a:cubicBezTo>
                    <a:cubicBezTo>
                      <a:pt x="8731" y="6377"/>
                      <a:pt x="9574" y="6113"/>
                      <a:pt x="10405" y="5788"/>
                    </a:cubicBezTo>
                    <a:close/>
                    <a:moveTo>
                      <a:pt x="10339" y="7984"/>
                    </a:moveTo>
                    <a:cubicBezTo>
                      <a:pt x="8690" y="7984"/>
                      <a:pt x="7363" y="9237"/>
                      <a:pt x="7363" y="10792"/>
                    </a:cubicBezTo>
                    <a:cubicBezTo>
                      <a:pt x="7363" y="12348"/>
                      <a:pt x="8690" y="13616"/>
                      <a:pt x="10339" y="13616"/>
                    </a:cubicBezTo>
                    <a:cubicBezTo>
                      <a:pt x="11987" y="13616"/>
                      <a:pt x="13331" y="12348"/>
                      <a:pt x="13331" y="10792"/>
                    </a:cubicBezTo>
                    <a:cubicBezTo>
                      <a:pt x="13331" y="9237"/>
                      <a:pt x="11987" y="7984"/>
                      <a:pt x="10339" y="7984"/>
                    </a:cubicBezTo>
                    <a:close/>
                    <a:moveTo>
                      <a:pt x="4571" y="9098"/>
                    </a:moveTo>
                    <a:cubicBezTo>
                      <a:pt x="4522" y="9664"/>
                      <a:pt x="4438" y="10197"/>
                      <a:pt x="4438" y="10792"/>
                    </a:cubicBezTo>
                    <a:cubicBezTo>
                      <a:pt x="4438" y="11349"/>
                      <a:pt x="4462" y="11892"/>
                      <a:pt x="4504" y="12424"/>
                    </a:cubicBezTo>
                    <a:cubicBezTo>
                      <a:pt x="3891" y="11902"/>
                      <a:pt x="3374" y="11375"/>
                      <a:pt x="2908" y="10839"/>
                    </a:cubicBezTo>
                    <a:cubicBezTo>
                      <a:pt x="3403" y="10260"/>
                      <a:pt x="3903" y="9661"/>
                      <a:pt x="4571" y="9098"/>
                    </a:cubicBezTo>
                    <a:close/>
                    <a:moveTo>
                      <a:pt x="16190" y="9176"/>
                    </a:moveTo>
                    <a:cubicBezTo>
                      <a:pt x="16796" y="9693"/>
                      <a:pt x="17307" y="10215"/>
                      <a:pt x="17769" y="10745"/>
                    </a:cubicBezTo>
                    <a:cubicBezTo>
                      <a:pt x="17273" y="11325"/>
                      <a:pt x="16776" y="11907"/>
                      <a:pt x="16107" y="12471"/>
                    </a:cubicBezTo>
                    <a:cubicBezTo>
                      <a:pt x="16155" y="11912"/>
                      <a:pt x="16257" y="11379"/>
                      <a:pt x="16257" y="10792"/>
                    </a:cubicBezTo>
                    <a:cubicBezTo>
                      <a:pt x="16257" y="10236"/>
                      <a:pt x="16233" y="9708"/>
                      <a:pt x="16190" y="9176"/>
                    </a:cubicBezTo>
                    <a:close/>
                    <a:moveTo>
                      <a:pt x="18384" y="11576"/>
                    </a:moveTo>
                    <a:cubicBezTo>
                      <a:pt x="19512" y="13146"/>
                      <a:pt x="19972" y="14656"/>
                      <a:pt x="19332" y="15702"/>
                    </a:cubicBezTo>
                    <a:cubicBezTo>
                      <a:pt x="18791" y="16586"/>
                      <a:pt x="17537" y="17067"/>
                      <a:pt x="15791" y="17067"/>
                    </a:cubicBezTo>
                    <a:cubicBezTo>
                      <a:pt x="15599" y="17067"/>
                      <a:pt x="15392" y="17047"/>
                      <a:pt x="15193" y="17035"/>
                    </a:cubicBezTo>
                    <a:cubicBezTo>
                      <a:pt x="15564" y="16065"/>
                      <a:pt x="15826" y="14967"/>
                      <a:pt x="16007" y="13788"/>
                    </a:cubicBezTo>
                    <a:cubicBezTo>
                      <a:pt x="16951" y="13073"/>
                      <a:pt x="17710" y="12337"/>
                      <a:pt x="18384" y="11576"/>
                    </a:cubicBezTo>
                    <a:close/>
                    <a:moveTo>
                      <a:pt x="2210" y="11655"/>
                    </a:moveTo>
                    <a:cubicBezTo>
                      <a:pt x="2896" y="12420"/>
                      <a:pt x="3714" y="13165"/>
                      <a:pt x="4670" y="13882"/>
                    </a:cubicBezTo>
                    <a:cubicBezTo>
                      <a:pt x="4849" y="15014"/>
                      <a:pt x="5113" y="16067"/>
                      <a:pt x="5468" y="17004"/>
                    </a:cubicBezTo>
                    <a:cubicBezTo>
                      <a:pt x="5283" y="17014"/>
                      <a:pt x="5081" y="17051"/>
                      <a:pt x="4903" y="17051"/>
                    </a:cubicBezTo>
                    <a:cubicBezTo>
                      <a:pt x="3156" y="17051"/>
                      <a:pt x="1887" y="16571"/>
                      <a:pt x="1346" y="15686"/>
                    </a:cubicBezTo>
                    <a:cubicBezTo>
                      <a:pt x="717" y="14659"/>
                      <a:pt x="1131" y="13193"/>
                      <a:pt x="2210" y="11655"/>
                    </a:cubicBezTo>
                    <a:close/>
                    <a:moveTo>
                      <a:pt x="14744" y="14651"/>
                    </a:moveTo>
                    <a:cubicBezTo>
                      <a:pt x="14565" y="15455"/>
                      <a:pt x="14370" y="16247"/>
                      <a:pt x="14096" y="16925"/>
                    </a:cubicBezTo>
                    <a:cubicBezTo>
                      <a:pt x="13364" y="16816"/>
                      <a:pt x="12580" y="16581"/>
                      <a:pt x="11802" y="16345"/>
                    </a:cubicBezTo>
                    <a:cubicBezTo>
                      <a:pt x="12304" y="16117"/>
                      <a:pt x="12804" y="15892"/>
                      <a:pt x="13298" y="15624"/>
                    </a:cubicBezTo>
                    <a:cubicBezTo>
                      <a:pt x="13843" y="15326"/>
                      <a:pt x="14249" y="14973"/>
                      <a:pt x="14744" y="14651"/>
                    </a:cubicBezTo>
                    <a:close/>
                    <a:moveTo>
                      <a:pt x="5934" y="14761"/>
                    </a:moveTo>
                    <a:cubicBezTo>
                      <a:pt x="6400" y="15061"/>
                      <a:pt x="6869" y="15346"/>
                      <a:pt x="7380" y="15624"/>
                    </a:cubicBezTo>
                    <a:cubicBezTo>
                      <a:pt x="7902" y="15908"/>
                      <a:pt x="8444" y="16107"/>
                      <a:pt x="8976" y="16345"/>
                    </a:cubicBezTo>
                    <a:cubicBezTo>
                      <a:pt x="8160" y="16598"/>
                      <a:pt x="7364" y="16795"/>
                      <a:pt x="6599" y="16910"/>
                    </a:cubicBezTo>
                    <a:cubicBezTo>
                      <a:pt x="6331" y="16249"/>
                      <a:pt x="6110" y="15542"/>
                      <a:pt x="5934" y="14761"/>
                    </a:cubicBezTo>
                    <a:close/>
                    <a:moveTo>
                      <a:pt x="10322" y="16941"/>
                    </a:moveTo>
                    <a:cubicBezTo>
                      <a:pt x="11458" y="17362"/>
                      <a:pt x="12573" y="17700"/>
                      <a:pt x="13647" y="17882"/>
                    </a:cubicBezTo>
                    <a:cubicBezTo>
                      <a:pt x="12773" y="19553"/>
                      <a:pt x="11605" y="20596"/>
                      <a:pt x="10339" y="20596"/>
                    </a:cubicBezTo>
                    <a:cubicBezTo>
                      <a:pt x="9084" y="20596"/>
                      <a:pt x="7951" y="19498"/>
                      <a:pt x="7081" y="17851"/>
                    </a:cubicBezTo>
                    <a:cubicBezTo>
                      <a:pt x="8127" y="17671"/>
                      <a:pt x="9217" y="17349"/>
                      <a:pt x="10322" y="16941"/>
                    </a:cubicBezTo>
                    <a:close/>
                  </a:path>
                </a:pathLst>
              </a:custGeom>
              <a:solidFill>
                <a:srgbClr val="B9B9B9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37" name="ïṡľïḑè">
                <a:extLst>
                  <a:ext uri="{FF2B5EF4-FFF2-40B4-BE49-F238E27FC236}">
                    <a16:creationId xmlns:a16="http://schemas.microsoft.com/office/drawing/2014/main" id="{A8224C54-1171-4970-BB47-AF20779EE4A8}"/>
                  </a:ext>
                </a:extLst>
              </p:cNvPr>
              <p:cNvSpPr/>
              <p:nvPr/>
            </p:nvSpPr>
            <p:spPr>
              <a:xfrm>
                <a:off x="4161854" y="572017"/>
                <a:ext cx="327681" cy="36274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678" h="21600" extrusionOk="0">
                    <a:moveTo>
                      <a:pt x="10339" y="0"/>
                    </a:moveTo>
                    <a:cubicBezTo>
                      <a:pt x="8560" y="0"/>
                      <a:pt x="6992" y="1375"/>
                      <a:pt x="5917" y="3576"/>
                    </a:cubicBezTo>
                    <a:cubicBezTo>
                      <a:pt x="5568" y="3546"/>
                      <a:pt x="5234" y="3529"/>
                      <a:pt x="4903" y="3529"/>
                    </a:cubicBezTo>
                    <a:cubicBezTo>
                      <a:pt x="2761" y="3529"/>
                      <a:pt x="1171" y="4188"/>
                      <a:pt x="431" y="5396"/>
                    </a:cubicBezTo>
                    <a:cubicBezTo>
                      <a:pt x="-452" y="6840"/>
                      <a:pt x="119" y="8796"/>
                      <a:pt x="1578" y="10761"/>
                    </a:cubicBezTo>
                    <a:cubicBezTo>
                      <a:pt x="84" y="12747"/>
                      <a:pt x="-461" y="14730"/>
                      <a:pt x="431" y="16188"/>
                    </a:cubicBezTo>
                    <a:cubicBezTo>
                      <a:pt x="1171" y="17397"/>
                      <a:pt x="2760" y="18055"/>
                      <a:pt x="4903" y="18055"/>
                    </a:cubicBezTo>
                    <a:cubicBezTo>
                      <a:pt x="5246" y="18055"/>
                      <a:pt x="5621" y="18010"/>
                      <a:pt x="5983" y="17976"/>
                    </a:cubicBezTo>
                    <a:cubicBezTo>
                      <a:pt x="7057" y="20156"/>
                      <a:pt x="8570" y="21600"/>
                      <a:pt x="10339" y="21600"/>
                    </a:cubicBezTo>
                    <a:cubicBezTo>
                      <a:pt x="12118" y="21600"/>
                      <a:pt x="13685" y="20225"/>
                      <a:pt x="14761" y="18024"/>
                    </a:cubicBezTo>
                    <a:cubicBezTo>
                      <a:pt x="15110" y="18054"/>
                      <a:pt x="15460" y="18071"/>
                      <a:pt x="15791" y="18071"/>
                    </a:cubicBezTo>
                    <a:cubicBezTo>
                      <a:pt x="17934" y="18071"/>
                      <a:pt x="19507" y="17412"/>
                      <a:pt x="20246" y="16204"/>
                    </a:cubicBezTo>
                    <a:cubicBezTo>
                      <a:pt x="21134" y="14753"/>
                      <a:pt x="20576" y="12782"/>
                      <a:pt x="19099" y="10808"/>
                    </a:cubicBezTo>
                    <a:cubicBezTo>
                      <a:pt x="20594" y="8822"/>
                      <a:pt x="21139" y="6839"/>
                      <a:pt x="20246" y="5380"/>
                    </a:cubicBezTo>
                    <a:cubicBezTo>
                      <a:pt x="19508" y="4173"/>
                      <a:pt x="17934" y="3514"/>
                      <a:pt x="15791" y="3514"/>
                    </a:cubicBezTo>
                    <a:cubicBezTo>
                      <a:pt x="15438" y="3514"/>
                      <a:pt x="15052" y="3573"/>
                      <a:pt x="14677" y="3608"/>
                    </a:cubicBezTo>
                    <a:cubicBezTo>
                      <a:pt x="13604" y="1440"/>
                      <a:pt x="12102" y="0"/>
                      <a:pt x="10339" y="0"/>
                    </a:cubicBezTo>
                    <a:close/>
                    <a:moveTo>
                      <a:pt x="10339" y="1004"/>
                    </a:moveTo>
                    <a:cubicBezTo>
                      <a:pt x="11591" y="1004"/>
                      <a:pt x="12710" y="2093"/>
                      <a:pt x="13580" y="3733"/>
                    </a:cubicBezTo>
                    <a:cubicBezTo>
                      <a:pt x="12541" y="3915"/>
                      <a:pt x="11452" y="4238"/>
                      <a:pt x="10355" y="4643"/>
                    </a:cubicBezTo>
                    <a:cubicBezTo>
                      <a:pt x="9226" y="4226"/>
                      <a:pt x="8099" y="3899"/>
                      <a:pt x="7031" y="3718"/>
                    </a:cubicBezTo>
                    <a:cubicBezTo>
                      <a:pt x="7905" y="2046"/>
                      <a:pt x="9073" y="1004"/>
                      <a:pt x="10339" y="1004"/>
                    </a:cubicBezTo>
                    <a:close/>
                    <a:moveTo>
                      <a:pt x="15791" y="4518"/>
                    </a:moveTo>
                    <a:cubicBezTo>
                      <a:pt x="17538" y="4518"/>
                      <a:pt x="18791" y="4998"/>
                      <a:pt x="19332" y="5882"/>
                    </a:cubicBezTo>
                    <a:cubicBezTo>
                      <a:pt x="19959" y="6907"/>
                      <a:pt x="19540" y="8380"/>
                      <a:pt x="18468" y="9914"/>
                    </a:cubicBezTo>
                    <a:cubicBezTo>
                      <a:pt x="17787" y="9159"/>
                      <a:pt x="16951" y="8410"/>
                      <a:pt x="16007" y="7702"/>
                    </a:cubicBezTo>
                    <a:cubicBezTo>
                      <a:pt x="15826" y="6556"/>
                      <a:pt x="15554" y="5511"/>
                      <a:pt x="15193" y="4565"/>
                    </a:cubicBezTo>
                    <a:cubicBezTo>
                      <a:pt x="15389" y="4554"/>
                      <a:pt x="15602" y="4518"/>
                      <a:pt x="15791" y="4518"/>
                    </a:cubicBezTo>
                    <a:close/>
                    <a:moveTo>
                      <a:pt x="4903" y="4533"/>
                    </a:moveTo>
                    <a:cubicBezTo>
                      <a:pt x="5095" y="4533"/>
                      <a:pt x="5302" y="4538"/>
                      <a:pt x="5501" y="4549"/>
                    </a:cubicBezTo>
                    <a:cubicBezTo>
                      <a:pt x="5130" y="5520"/>
                      <a:pt x="4852" y="6633"/>
                      <a:pt x="4670" y="7812"/>
                    </a:cubicBezTo>
                    <a:cubicBezTo>
                      <a:pt x="3730" y="8526"/>
                      <a:pt x="2966" y="9248"/>
                      <a:pt x="2293" y="10008"/>
                    </a:cubicBezTo>
                    <a:cubicBezTo>
                      <a:pt x="1175" y="8445"/>
                      <a:pt x="708" y="6940"/>
                      <a:pt x="1346" y="5898"/>
                    </a:cubicBezTo>
                    <a:cubicBezTo>
                      <a:pt x="1887" y="5014"/>
                      <a:pt x="3156" y="4533"/>
                      <a:pt x="4903" y="4533"/>
                    </a:cubicBezTo>
                    <a:close/>
                    <a:moveTo>
                      <a:pt x="14062" y="4659"/>
                    </a:moveTo>
                    <a:cubicBezTo>
                      <a:pt x="14333" y="5325"/>
                      <a:pt x="14582" y="6051"/>
                      <a:pt x="14761" y="6839"/>
                    </a:cubicBezTo>
                    <a:cubicBezTo>
                      <a:pt x="14294" y="6539"/>
                      <a:pt x="13808" y="6239"/>
                      <a:pt x="13298" y="5961"/>
                    </a:cubicBezTo>
                    <a:cubicBezTo>
                      <a:pt x="12768" y="5672"/>
                      <a:pt x="12225" y="5480"/>
                      <a:pt x="11685" y="5239"/>
                    </a:cubicBezTo>
                    <a:cubicBezTo>
                      <a:pt x="12500" y="4985"/>
                      <a:pt x="13298" y="4775"/>
                      <a:pt x="14062" y="4659"/>
                    </a:cubicBezTo>
                    <a:close/>
                    <a:moveTo>
                      <a:pt x="6599" y="4675"/>
                    </a:moveTo>
                    <a:cubicBezTo>
                      <a:pt x="7326" y="4784"/>
                      <a:pt x="8103" y="5021"/>
                      <a:pt x="8876" y="5255"/>
                    </a:cubicBezTo>
                    <a:cubicBezTo>
                      <a:pt x="8379" y="5481"/>
                      <a:pt x="7868" y="5695"/>
                      <a:pt x="7380" y="5961"/>
                    </a:cubicBezTo>
                    <a:cubicBezTo>
                      <a:pt x="6837" y="6256"/>
                      <a:pt x="6443" y="6613"/>
                      <a:pt x="5950" y="6933"/>
                    </a:cubicBezTo>
                    <a:cubicBezTo>
                      <a:pt x="6128" y="6137"/>
                      <a:pt x="6326" y="5348"/>
                      <a:pt x="6599" y="4675"/>
                    </a:cubicBezTo>
                    <a:close/>
                    <a:moveTo>
                      <a:pt x="10405" y="5788"/>
                    </a:moveTo>
                    <a:cubicBezTo>
                      <a:pt x="11196" y="6102"/>
                      <a:pt x="11987" y="6415"/>
                      <a:pt x="12766" y="6839"/>
                    </a:cubicBezTo>
                    <a:cubicBezTo>
                      <a:pt x="13571" y="7278"/>
                      <a:pt x="14317" y="7751"/>
                      <a:pt x="15010" y="8251"/>
                    </a:cubicBezTo>
                    <a:cubicBezTo>
                      <a:pt x="15123" y="9067"/>
                      <a:pt x="15193" y="9915"/>
                      <a:pt x="15193" y="10792"/>
                    </a:cubicBezTo>
                    <a:cubicBezTo>
                      <a:pt x="15193" y="11657"/>
                      <a:pt x="15070" y="12466"/>
                      <a:pt x="14960" y="13271"/>
                    </a:cubicBezTo>
                    <a:cubicBezTo>
                      <a:pt x="14260" y="13779"/>
                      <a:pt x="13583" y="14300"/>
                      <a:pt x="12766" y="14745"/>
                    </a:cubicBezTo>
                    <a:cubicBezTo>
                      <a:pt x="11937" y="15197"/>
                      <a:pt x="11096" y="15469"/>
                      <a:pt x="10256" y="15796"/>
                    </a:cubicBezTo>
                    <a:cubicBezTo>
                      <a:pt x="9475" y="15485"/>
                      <a:pt x="8681" y="15180"/>
                      <a:pt x="7912" y="14761"/>
                    </a:cubicBezTo>
                    <a:cubicBezTo>
                      <a:pt x="7107" y="14323"/>
                      <a:pt x="6360" y="13849"/>
                      <a:pt x="5668" y="13349"/>
                    </a:cubicBezTo>
                    <a:cubicBezTo>
                      <a:pt x="5554" y="12533"/>
                      <a:pt x="5501" y="11669"/>
                      <a:pt x="5501" y="10792"/>
                    </a:cubicBezTo>
                    <a:cubicBezTo>
                      <a:pt x="5501" y="9918"/>
                      <a:pt x="5605" y="9111"/>
                      <a:pt x="5718" y="8298"/>
                    </a:cubicBezTo>
                    <a:cubicBezTo>
                      <a:pt x="6420" y="7788"/>
                      <a:pt x="7092" y="7270"/>
                      <a:pt x="7912" y="6824"/>
                    </a:cubicBezTo>
                    <a:cubicBezTo>
                      <a:pt x="8731" y="6377"/>
                      <a:pt x="9574" y="6113"/>
                      <a:pt x="10405" y="5788"/>
                    </a:cubicBezTo>
                    <a:close/>
                    <a:moveTo>
                      <a:pt x="10339" y="7984"/>
                    </a:moveTo>
                    <a:cubicBezTo>
                      <a:pt x="8690" y="7984"/>
                      <a:pt x="7363" y="9237"/>
                      <a:pt x="7363" y="10792"/>
                    </a:cubicBezTo>
                    <a:cubicBezTo>
                      <a:pt x="7363" y="12348"/>
                      <a:pt x="8690" y="13616"/>
                      <a:pt x="10339" y="13616"/>
                    </a:cubicBezTo>
                    <a:cubicBezTo>
                      <a:pt x="11987" y="13616"/>
                      <a:pt x="13331" y="12348"/>
                      <a:pt x="13331" y="10792"/>
                    </a:cubicBezTo>
                    <a:cubicBezTo>
                      <a:pt x="13331" y="9237"/>
                      <a:pt x="11987" y="7984"/>
                      <a:pt x="10339" y="7984"/>
                    </a:cubicBezTo>
                    <a:close/>
                    <a:moveTo>
                      <a:pt x="4571" y="9098"/>
                    </a:moveTo>
                    <a:cubicBezTo>
                      <a:pt x="4522" y="9664"/>
                      <a:pt x="4438" y="10197"/>
                      <a:pt x="4438" y="10792"/>
                    </a:cubicBezTo>
                    <a:cubicBezTo>
                      <a:pt x="4438" y="11349"/>
                      <a:pt x="4462" y="11892"/>
                      <a:pt x="4504" y="12424"/>
                    </a:cubicBezTo>
                    <a:cubicBezTo>
                      <a:pt x="3891" y="11902"/>
                      <a:pt x="3374" y="11375"/>
                      <a:pt x="2908" y="10839"/>
                    </a:cubicBezTo>
                    <a:cubicBezTo>
                      <a:pt x="3403" y="10260"/>
                      <a:pt x="3903" y="9661"/>
                      <a:pt x="4571" y="9098"/>
                    </a:cubicBezTo>
                    <a:close/>
                    <a:moveTo>
                      <a:pt x="16190" y="9176"/>
                    </a:moveTo>
                    <a:cubicBezTo>
                      <a:pt x="16796" y="9693"/>
                      <a:pt x="17307" y="10215"/>
                      <a:pt x="17769" y="10745"/>
                    </a:cubicBezTo>
                    <a:cubicBezTo>
                      <a:pt x="17273" y="11325"/>
                      <a:pt x="16776" y="11907"/>
                      <a:pt x="16107" y="12471"/>
                    </a:cubicBezTo>
                    <a:cubicBezTo>
                      <a:pt x="16155" y="11912"/>
                      <a:pt x="16257" y="11379"/>
                      <a:pt x="16257" y="10792"/>
                    </a:cubicBezTo>
                    <a:cubicBezTo>
                      <a:pt x="16257" y="10236"/>
                      <a:pt x="16233" y="9708"/>
                      <a:pt x="16190" y="9176"/>
                    </a:cubicBezTo>
                    <a:close/>
                    <a:moveTo>
                      <a:pt x="18384" y="11576"/>
                    </a:moveTo>
                    <a:cubicBezTo>
                      <a:pt x="19512" y="13146"/>
                      <a:pt x="19972" y="14656"/>
                      <a:pt x="19332" y="15702"/>
                    </a:cubicBezTo>
                    <a:cubicBezTo>
                      <a:pt x="18791" y="16586"/>
                      <a:pt x="17537" y="17067"/>
                      <a:pt x="15791" y="17067"/>
                    </a:cubicBezTo>
                    <a:cubicBezTo>
                      <a:pt x="15599" y="17067"/>
                      <a:pt x="15392" y="17047"/>
                      <a:pt x="15193" y="17035"/>
                    </a:cubicBezTo>
                    <a:cubicBezTo>
                      <a:pt x="15564" y="16065"/>
                      <a:pt x="15826" y="14967"/>
                      <a:pt x="16007" y="13788"/>
                    </a:cubicBezTo>
                    <a:cubicBezTo>
                      <a:pt x="16951" y="13073"/>
                      <a:pt x="17710" y="12337"/>
                      <a:pt x="18384" y="11576"/>
                    </a:cubicBezTo>
                    <a:close/>
                    <a:moveTo>
                      <a:pt x="2210" y="11655"/>
                    </a:moveTo>
                    <a:cubicBezTo>
                      <a:pt x="2896" y="12420"/>
                      <a:pt x="3714" y="13165"/>
                      <a:pt x="4670" y="13882"/>
                    </a:cubicBezTo>
                    <a:cubicBezTo>
                      <a:pt x="4849" y="15014"/>
                      <a:pt x="5113" y="16067"/>
                      <a:pt x="5468" y="17004"/>
                    </a:cubicBezTo>
                    <a:cubicBezTo>
                      <a:pt x="5283" y="17014"/>
                      <a:pt x="5081" y="17051"/>
                      <a:pt x="4903" y="17051"/>
                    </a:cubicBezTo>
                    <a:cubicBezTo>
                      <a:pt x="3156" y="17051"/>
                      <a:pt x="1887" y="16571"/>
                      <a:pt x="1346" y="15686"/>
                    </a:cubicBezTo>
                    <a:cubicBezTo>
                      <a:pt x="717" y="14659"/>
                      <a:pt x="1131" y="13193"/>
                      <a:pt x="2210" y="11655"/>
                    </a:cubicBezTo>
                    <a:close/>
                    <a:moveTo>
                      <a:pt x="14744" y="14651"/>
                    </a:moveTo>
                    <a:cubicBezTo>
                      <a:pt x="14565" y="15455"/>
                      <a:pt x="14370" y="16247"/>
                      <a:pt x="14096" y="16925"/>
                    </a:cubicBezTo>
                    <a:cubicBezTo>
                      <a:pt x="13364" y="16816"/>
                      <a:pt x="12580" y="16581"/>
                      <a:pt x="11802" y="16345"/>
                    </a:cubicBezTo>
                    <a:cubicBezTo>
                      <a:pt x="12304" y="16117"/>
                      <a:pt x="12804" y="15892"/>
                      <a:pt x="13298" y="15624"/>
                    </a:cubicBezTo>
                    <a:cubicBezTo>
                      <a:pt x="13843" y="15326"/>
                      <a:pt x="14249" y="14973"/>
                      <a:pt x="14744" y="14651"/>
                    </a:cubicBezTo>
                    <a:close/>
                    <a:moveTo>
                      <a:pt x="5934" y="14761"/>
                    </a:moveTo>
                    <a:cubicBezTo>
                      <a:pt x="6400" y="15061"/>
                      <a:pt x="6869" y="15346"/>
                      <a:pt x="7380" y="15624"/>
                    </a:cubicBezTo>
                    <a:cubicBezTo>
                      <a:pt x="7902" y="15908"/>
                      <a:pt x="8444" y="16107"/>
                      <a:pt x="8976" y="16345"/>
                    </a:cubicBezTo>
                    <a:cubicBezTo>
                      <a:pt x="8160" y="16598"/>
                      <a:pt x="7364" y="16795"/>
                      <a:pt x="6599" y="16910"/>
                    </a:cubicBezTo>
                    <a:cubicBezTo>
                      <a:pt x="6331" y="16249"/>
                      <a:pt x="6110" y="15542"/>
                      <a:pt x="5934" y="14761"/>
                    </a:cubicBezTo>
                    <a:close/>
                    <a:moveTo>
                      <a:pt x="10322" y="16941"/>
                    </a:moveTo>
                    <a:cubicBezTo>
                      <a:pt x="11458" y="17362"/>
                      <a:pt x="12573" y="17700"/>
                      <a:pt x="13647" y="17882"/>
                    </a:cubicBezTo>
                    <a:cubicBezTo>
                      <a:pt x="12773" y="19553"/>
                      <a:pt x="11605" y="20596"/>
                      <a:pt x="10339" y="20596"/>
                    </a:cubicBezTo>
                    <a:cubicBezTo>
                      <a:pt x="9084" y="20596"/>
                      <a:pt x="7951" y="19498"/>
                      <a:pt x="7081" y="17851"/>
                    </a:cubicBezTo>
                    <a:cubicBezTo>
                      <a:pt x="8127" y="17671"/>
                      <a:pt x="9217" y="17349"/>
                      <a:pt x="10322" y="16941"/>
                    </a:cubicBezTo>
                    <a:close/>
                  </a:path>
                </a:pathLst>
              </a:custGeom>
              <a:solidFill>
                <a:srgbClr val="B9B9B9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38" name="íṡļïdê">
                <a:extLst>
                  <a:ext uri="{FF2B5EF4-FFF2-40B4-BE49-F238E27FC236}">
                    <a16:creationId xmlns:a16="http://schemas.microsoft.com/office/drawing/2014/main" id="{764FEA04-3F97-4FB1-BFFD-0AEAD1333163}"/>
                  </a:ext>
                </a:extLst>
              </p:cNvPr>
              <p:cNvSpPr/>
              <p:nvPr/>
            </p:nvSpPr>
            <p:spPr>
              <a:xfrm>
                <a:off x="8799016" y="346166"/>
                <a:ext cx="821761" cy="64940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918" y="16416"/>
                    </a:moveTo>
                    <a:cubicBezTo>
                      <a:pt x="20918" y="14034"/>
                      <a:pt x="19389" y="12096"/>
                      <a:pt x="17510" y="12096"/>
                    </a:cubicBezTo>
                    <a:cubicBezTo>
                      <a:pt x="17007" y="12096"/>
                      <a:pt x="16531" y="12238"/>
                      <a:pt x="16102" y="12487"/>
                    </a:cubicBezTo>
                    <a:lnTo>
                      <a:pt x="17962" y="16005"/>
                    </a:lnTo>
                    <a:cubicBezTo>
                      <a:pt x="18093" y="16253"/>
                      <a:pt x="18040" y="16588"/>
                      <a:pt x="17845" y="16754"/>
                    </a:cubicBezTo>
                    <a:cubicBezTo>
                      <a:pt x="17649" y="16920"/>
                      <a:pt x="17385" y="16854"/>
                      <a:pt x="17254" y="16606"/>
                    </a:cubicBezTo>
                    <a:lnTo>
                      <a:pt x="15375" y="13053"/>
                    </a:lnTo>
                    <a:cubicBezTo>
                      <a:pt x="14600" y="13846"/>
                      <a:pt x="14102" y="15058"/>
                      <a:pt x="14102" y="16416"/>
                    </a:cubicBezTo>
                    <a:cubicBezTo>
                      <a:pt x="14102" y="18798"/>
                      <a:pt x="15631" y="20736"/>
                      <a:pt x="17510" y="20736"/>
                    </a:cubicBezTo>
                    <a:cubicBezTo>
                      <a:pt x="19389" y="20736"/>
                      <a:pt x="20918" y="18798"/>
                      <a:pt x="20918" y="16416"/>
                    </a:cubicBezTo>
                    <a:close/>
                    <a:moveTo>
                      <a:pt x="14189" y="8782"/>
                    </a:moveTo>
                    <a:lnTo>
                      <a:pt x="12536" y="8782"/>
                    </a:lnTo>
                    <a:cubicBezTo>
                      <a:pt x="12348" y="8782"/>
                      <a:pt x="12128" y="8607"/>
                      <a:pt x="12045" y="8393"/>
                    </a:cubicBezTo>
                    <a:lnTo>
                      <a:pt x="11356" y="6603"/>
                    </a:lnTo>
                    <a:lnTo>
                      <a:pt x="9243" y="9705"/>
                    </a:lnTo>
                    <a:cubicBezTo>
                      <a:pt x="9243" y="9705"/>
                      <a:pt x="9606" y="9897"/>
                      <a:pt x="10051" y="10132"/>
                    </a:cubicBezTo>
                    <a:lnTo>
                      <a:pt x="14189" y="10132"/>
                    </a:lnTo>
                    <a:cubicBezTo>
                      <a:pt x="14189" y="10132"/>
                      <a:pt x="14189" y="8782"/>
                      <a:pt x="14189" y="8782"/>
                    </a:cubicBezTo>
                    <a:close/>
                    <a:moveTo>
                      <a:pt x="13604" y="11212"/>
                    </a:moveTo>
                    <a:lnTo>
                      <a:pt x="11905" y="11212"/>
                    </a:lnTo>
                    <a:cubicBezTo>
                      <a:pt x="12066" y="11422"/>
                      <a:pt x="12163" y="11705"/>
                      <a:pt x="12163" y="12007"/>
                    </a:cubicBezTo>
                    <a:lnTo>
                      <a:pt x="12164" y="12007"/>
                    </a:lnTo>
                    <a:cubicBezTo>
                      <a:pt x="12164" y="12007"/>
                      <a:pt x="12162" y="12897"/>
                      <a:pt x="12160" y="14004"/>
                    </a:cubicBezTo>
                    <a:cubicBezTo>
                      <a:pt x="12160" y="14004"/>
                      <a:pt x="13604" y="11212"/>
                      <a:pt x="13604" y="11212"/>
                    </a:cubicBezTo>
                    <a:close/>
                    <a:moveTo>
                      <a:pt x="10364" y="12569"/>
                    </a:moveTo>
                    <a:cubicBezTo>
                      <a:pt x="10364" y="12569"/>
                      <a:pt x="8419" y="11701"/>
                      <a:pt x="7492" y="11281"/>
                    </a:cubicBezTo>
                    <a:lnTo>
                      <a:pt x="6784" y="12517"/>
                    </a:lnTo>
                    <a:cubicBezTo>
                      <a:pt x="7518" y="13333"/>
                      <a:pt x="8019" y="14475"/>
                      <a:pt x="8147" y="15766"/>
                    </a:cubicBezTo>
                    <a:lnTo>
                      <a:pt x="10364" y="15766"/>
                    </a:lnTo>
                    <a:cubicBezTo>
                      <a:pt x="10364" y="15766"/>
                      <a:pt x="10364" y="12569"/>
                      <a:pt x="10364" y="12569"/>
                    </a:cubicBezTo>
                    <a:close/>
                    <a:moveTo>
                      <a:pt x="7481" y="16846"/>
                    </a:moveTo>
                    <a:lnTo>
                      <a:pt x="4090" y="16846"/>
                    </a:lnTo>
                    <a:cubicBezTo>
                      <a:pt x="3855" y="16846"/>
                      <a:pt x="3664" y="16604"/>
                      <a:pt x="3664" y="16306"/>
                    </a:cubicBezTo>
                    <a:cubicBezTo>
                      <a:pt x="3664" y="16171"/>
                      <a:pt x="3704" y="16049"/>
                      <a:pt x="3769" y="15955"/>
                    </a:cubicBezTo>
                    <a:lnTo>
                      <a:pt x="3767" y="15953"/>
                    </a:lnTo>
                    <a:lnTo>
                      <a:pt x="5685" y="12601"/>
                    </a:lnTo>
                    <a:cubicBezTo>
                      <a:pt x="5209" y="12280"/>
                      <a:pt x="4666" y="12096"/>
                      <a:pt x="4090" y="12096"/>
                    </a:cubicBezTo>
                    <a:cubicBezTo>
                      <a:pt x="2211" y="12096"/>
                      <a:pt x="682" y="14034"/>
                      <a:pt x="682" y="16416"/>
                    </a:cubicBezTo>
                    <a:cubicBezTo>
                      <a:pt x="682" y="18798"/>
                      <a:pt x="2211" y="20736"/>
                      <a:pt x="4090" y="20736"/>
                    </a:cubicBezTo>
                    <a:cubicBezTo>
                      <a:pt x="5855" y="20736"/>
                      <a:pt x="7310" y="19027"/>
                      <a:pt x="7481" y="16846"/>
                    </a:cubicBezTo>
                    <a:close/>
                    <a:moveTo>
                      <a:pt x="4926" y="15766"/>
                    </a:moveTo>
                    <a:lnTo>
                      <a:pt x="7455" y="15766"/>
                    </a:lnTo>
                    <a:cubicBezTo>
                      <a:pt x="7335" y="14765"/>
                      <a:pt x="6945" y="13877"/>
                      <a:pt x="6379" y="13225"/>
                    </a:cubicBezTo>
                    <a:cubicBezTo>
                      <a:pt x="6379" y="13225"/>
                      <a:pt x="4926" y="15766"/>
                      <a:pt x="4926" y="15766"/>
                    </a:cubicBezTo>
                    <a:close/>
                    <a:moveTo>
                      <a:pt x="21600" y="16416"/>
                    </a:moveTo>
                    <a:cubicBezTo>
                      <a:pt x="21600" y="19279"/>
                      <a:pt x="19769" y="21600"/>
                      <a:pt x="17510" y="21600"/>
                    </a:cubicBezTo>
                    <a:cubicBezTo>
                      <a:pt x="15251" y="21600"/>
                      <a:pt x="13420" y="19279"/>
                      <a:pt x="13420" y="16416"/>
                    </a:cubicBezTo>
                    <a:cubicBezTo>
                      <a:pt x="13420" y="14756"/>
                      <a:pt x="14036" y="13280"/>
                      <a:pt x="14994" y="12331"/>
                    </a:cubicBezTo>
                    <a:lnTo>
                      <a:pt x="14513" y="11423"/>
                    </a:lnTo>
                    <a:lnTo>
                      <a:pt x="12154" y="15982"/>
                    </a:lnTo>
                    <a:cubicBezTo>
                      <a:pt x="12150" y="17186"/>
                      <a:pt x="12145" y="18206"/>
                      <a:pt x="12138" y="18243"/>
                    </a:cubicBezTo>
                    <a:cubicBezTo>
                      <a:pt x="12020" y="18855"/>
                      <a:pt x="11533" y="19229"/>
                      <a:pt x="11050" y="19080"/>
                    </a:cubicBezTo>
                    <a:cubicBezTo>
                      <a:pt x="10639" y="18953"/>
                      <a:pt x="10364" y="18486"/>
                      <a:pt x="10365" y="17972"/>
                    </a:cubicBezTo>
                    <a:lnTo>
                      <a:pt x="10364" y="17972"/>
                    </a:lnTo>
                    <a:lnTo>
                      <a:pt x="10364" y="16846"/>
                    </a:lnTo>
                    <a:lnTo>
                      <a:pt x="8165" y="16846"/>
                    </a:lnTo>
                    <a:cubicBezTo>
                      <a:pt x="7992" y="19507"/>
                      <a:pt x="6234" y="21600"/>
                      <a:pt x="4090" y="21600"/>
                    </a:cubicBezTo>
                    <a:cubicBezTo>
                      <a:pt x="1831" y="21600"/>
                      <a:pt x="0" y="19279"/>
                      <a:pt x="0" y="16416"/>
                    </a:cubicBezTo>
                    <a:cubicBezTo>
                      <a:pt x="0" y="13553"/>
                      <a:pt x="1831" y="11232"/>
                      <a:pt x="4090" y="11232"/>
                    </a:cubicBezTo>
                    <a:cubicBezTo>
                      <a:pt x="4816" y="11232"/>
                      <a:pt x="5498" y="11473"/>
                      <a:pt x="6089" y="11894"/>
                    </a:cubicBezTo>
                    <a:lnTo>
                      <a:pt x="6711" y="10807"/>
                    </a:lnTo>
                    <a:cubicBezTo>
                      <a:pt x="6338" y="10396"/>
                      <a:pt x="6155" y="9743"/>
                      <a:pt x="6280" y="9094"/>
                    </a:cubicBezTo>
                    <a:cubicBezTo>
                      <a:pt x="6339" y="8788"/>
                      <a:pt x="6460" y="8522"/>
                      <a:pt x="6620" y="8310"/>
                    </a:cubicBezTo>
                    <a:lnTo>
                      <a:pt x="6619" y="8309"/>
                    </a:lnTo>
                    <a:lnTo>
                      <a:pt x="9702" y="3971"/>
                    </a:lnTo>
                    <a:lnTo>
                      <a:pt x="9702" y="3971"/>
                    </a:lnTo>
                    <a:cubicBezTo>
                      <a:pt x="10018" y="3426"/>
                      <a:pt x="10573" y="3146"/>
                      <a:pt x="11124" y="3316"/>
                    </a:cubicBezTo>
                    <a:cubicBezTo>
                      <a:pt x="11559" y="3451"/>
                      <a:pt x="11893" y="3838"/>
                      <a:pt x="12055" y="4325"/>
                    </a:cubicBezTo>
                    <a:lnTo>
                      <a:pt x="12056" y="4324"/>
                    </a:lnTo>
                    <a:lnTo>
                      <a:pt x="12989" y="7054"/>
                    </a:lnTo>
                    <a:lnTo>
                      <a:pt x="14970" y="7054"/>
                    </a:lnTo>
                    <a:cubicBezTo>
                      <a:pt x="15347" y="7054"/>
                      <a:pt x="15652" y="7440"/>
                      <a:pt x="15652" y="7918"/>
                    </a:cubicBezTo>
                    <a:cubicBezTo>
                      <a:pt x="15652" y="8364"/>
                      <a:pt x="15384" y="8727"/>
                      <a:pt x="15041" y="8772"/>
                    </a:cubicBezTo>
                    <a:lnTo>
                      <a:pt x="15041" y="10481"/>
                    </a:lnTo>
                    <a:lnTo>
                      <a:pt x="15716" y="11757"/>
                    </a:lnTo>
                    <a:cubicBezTo>
                      <a:pt x="16258" y="11421"/>
                      <a:pt x="16866" y="11232"/>
                      <a:pt x="17510" y="11232"/>
                    </a:cubicBezTo>
                    <a:cubicBezTo>
                      <a:pt x="19769" y="11232"/>
                      <a:pt x="21600" y="13553"/>
                      <a:pt x="21600" y="16416"/>
                    </a:cubicBezTo>
                    <a:close/>
                    <a:moveTo>
                      <a:pt x="11562" y="1728"/>
                    </a:moveTo>
                    <a:cubicBezTo>
                      <a:pt x="11562" y="774"/>
                      <a:pt x="12172" y="0"/>
                      <a:pt x="12925" y="0"/>
                    </a:cubicBezTo>
                    <a:cubicBezTo>
                      <a:pt x="13678" y="0"/>
                      <a:pt x="14289" y="774"/>
                      <a:pt x="14289" y="1728"/>
                    </a:cubicBezTo>
                    <a:cubicBezTo>
                      <a:pt x="14289" y="2682"/>
                      <a:pt x="13678" y="3456"/>
                      <a:pt x="12925" y="3456"/>
                    </a:cubicBezTo>
                    <a:cubicBezTo>
                      <a:pt x="12172" y="3456"/>
                      <a:pt x="11562" y="2682"/>
                      <a:pt x="11562" y="1728"/>
                    </a:cubicBezTo>
                    <a:close/>
                  </a:path>
                </a:pathLst>
              </a:custGeom>
              <a:solidFill>
                <a:srgbClr val="B9B9B9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39" name="îşḷîḓé">
                <a:extLst>
                  <a:ext uri="{FF2B5EF4-FFF2-40B4-BE49-F238E27FC236}">
                    <a16:creationId xmlns:a16="http://schemas.microsoft.com/office/drawing/2014/main" id="{E6DC28D6-A7AE-42E9-AF58-399408C7A70D}"/>
                  </a:ext>
                </a:extLst>
              </p:cNvPr>
              <p:cNvSpPr/>
              <p:nvPr/>
            </p:nvSpPr>
            <p:spPr>
              <a:xfrm>
                <a:off x="12261167" y="240878"/>
                <a:ext cx="362156" cy="3469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5" h="21600" extrusionOk="0">
                    <a:moveTo>
                      <a:pt x="8914" y="18801"/>
                    </a:moveTo>
                    <a:lnTo>
                      <a:pt x="4785" y="21600"/>
                    </a:lnTo>
                    <a:lnTo>
                      <a:pt x="4816" y="16426"/>
                    </a:lnTo>
                    <a:cubicBezTo>
                      <a:pt x="4816" y="16426"/>
                      <a:pt x="8914" y="18801"/>
                      <a:pt x="8914" y="18801"/>
                    </a:cubicBezTo>
                    <a:close/>
                    <a:moveTo>
                      <a:pt x="13648" y="9886"/>
                    </a:moveTo>
                    <a:cubicBezTo>
                      <a:pt x="14256" y="10473"/>
                      <a:pt x="14710" y="11017"/>
                      <a:pt x="14897" y="11332"/>
                    </a:cubicBezTo>
                    <a:cubicBezTo>
                      <a:pt x="15850" y="10515"/>
                      <a:pt x="17245" y="10354"/>
                      <a:pt x="18616" y="11148"/>
                    </a:cubicBezTo>
                    <a:cubicBezTo>
                      <a:pt x="20411" y="12189"/>
                      <a:pt x="21595" y="16528"/>
                      <a:pt x="21595" y="16528"/>
                    </a:cubicBezTo>
                    <a:cubicBezTo>
                      <a:pt x="21595" y="16528"/>
                      <a:pt x="21592" y="16527"/>
                      <a:pt x="21588" y="16526"/>
                    </a:cubicBezTo>
                    <a:cubicBezTo>
                      <a:pt x="21592" y="16529"/>
                      <a:pt x="21593" y="16531"/>
                      <a:pt x="21593" y="16531"/>
                    </a:cubicBezTo>
                    <a:cubicBezTo>
                      <a:pt x="21593" y="16531"/>
                      <a:pt x="17444" y="17785"/>
                      <a:pt x="15649" y="16745"/>
                    </a:cubicBezTo>
                    <a:cubicBezTo>
                      <a:pt x="14292" y="15958"/>
                      <a:pt x="13682" y="14654"/>
                      <a:pt x="13824" y="13387"/>
                    </a:cubicBezTo>
                    <a:cubicBezTo>
                      <a:pt x="13475" y="13392"/>
                      <a:pt x="12782" y="13278"/>
                      <a:pt x="11970" y="13046"/>
                    </a:cubicBezTo>
                    <a:lnTo>
                      <a:pt x="9286" y="18101"/>
                    </a:lnTo>
                    <a:lnTo>
                      <a:pt x="5188" y="15725"/>
                    </a:lnTo>
                    <a:lnTo>
                      <a:pt x="7746" y="10909"/>
                    </a:lnTo>
                    <a:cubicBezTo>
                      <a:pt x="5611" y="9358"/>
                      <a:pt x="2500" y="6818"/>
                      <a:pt x="1282" y="5700"/>
                    </a:cubicBezTo>
                    <a:cubicBezTo>
                      <a:pt x="139" y="4651"/>
                      <a:pt x="14" y="4208"/>
                      <a:pt x="8" y="4074"/>
                    </a:cubicBezTo>
                    <a:cubicBezTo>
                      <a:pt x="-5" y="4066"/>
                      <a:pt x="-1" y="4060"/>
                      <a:pt x="9" y="4052"/>
                    </a:cubicBezTo>
                    <a:cubicBezTo>
                      <a:pt x="10" y="4035"/>
                      <a:pt x="13" y="4026"/>
                      <a:pt x="13" y="4026"/>
                    </a:cubicBezTo>
                    <a:cubicBezTo>
                      <a:pt x="143" y="3970"/>
                      <a:pt x="568" y="3846"/>
                      <a:pt x="2025" y="4303"/>
                    </a:cubicBezTo>
                    <a:cubicBezTo>
                      <a:pt x="3577" y="4790"/>
                      <a:pt x="7287" y="6203"/>
                      <a:pt x="9677" y="7273"/>
                    </a:cubicBezTo>
                    <a:lnTo>
                      <a:pt x="11818" y="3240"/>
                    </a:lnTo>
                    <a:lnTo>
                      <a:pt x="15917" y="5613"/>
                    </a:lnTo>
                    <a:cubicBezTo>
                      <a:pt x="15917" y="5613"/>
                      <a:pt x="13648" y="9886"/>
                      <a:pt x="13648" y="9886"/>
                    </a:cubicBezTo>
                    <a:close/>
                    <a:moveTo>
                      <a:pt x="12197" y="2525"/>
                    </a:moveTo>
                    <a:lnTo>
                      <a:pt x="13538" y="0"/>
                    </a:lnTo>
                    <a:lnTo>
                      <a:pt x="17637" y="2372"/>
                    </a:lnTo>
                    <a:lnTo>
                      <a:pt x="16296" y="4898"/>
                    </a:lnTo>
                    <a:cubicBezTo>
                      <a:pt x="16296" y="4898"/>
                      <a:pt x="12197" y="2525"/>
                      <a:pt x="12197" y="2525"/>
                    </a:cubicBezTo>
                    <a:close/>
                  </a:path>
                </a:pathLst>
              </a:custGeom>
              <a:solidFill>
                <a:srgbClr val="B9B9B9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40" name="ísḻîḋé">
                <a:extLst>
                  <a:ext uri="{FF2B5EF4-FFF2-40B4-BE49-F238E27FC236}">
                    <a16:creationId xmlns:a16="http://schemas.microsoft.com/office/drawing/2014/main" id="{4389C207-0F53-4F8A-8C6D-7F319AA211E5}"/>
                  </a:ext>
                </a:extLst>
              </p:cNvPr>
              <p:cNvSpPr/>
              <p:nvPr/>
            </p:nvSpPr>
            <p:spPr>
              <a:xfrm>
                <a:off x="3130703" y="458594"/>
                <a:ext cx="478221" cy="4581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5" h="21600" extrusionOk="0">
                    <a:moveTo>
                      <a:pt x="8914" y="18801"/>
                    </a:moveTo>
                    <a:lnTo>
                      <a:pt x="4785" y="21600"/>
                    </a:lnTo>
                    <a:lnTo>
                      <a:pt x="4816" y="16426"/>
                    </a:lnTo>
                    <a:cubicBezTo>
                      <a:pt x="4816" y="16426"/>
                      <a:pt x="8914" y="18801"/>
                      <a:pt x="8914" y="18801"/>
                    </a:cubicBezTo>
                    <a:close/>
                    <a:moveTo>
                      <a:pt x="13648" y="9886"/>
                    </a:moveTo>
                    <a:cubicBezTo>
                      <a:pt x="14256" y="10473"/>
                      <a:pt x="14710" y="11017"/>
                      <a:pt x="14897" y="11332"/>
                    </a:cubicBezTo>
                    <a:cubicBezTo>
                      <a:pt x="15850" y="10515"/>
                      <a:pt x="17245" y="10354"/>
                      <a:pt x="18616" y="11148"/>
                    </a:cubicBezTo>
                    <a:cubicBezTo>
                      <a:pt x="20411" y="12189"/>
                      <a:pt x="21595" y="16528"/>
                      <a:pt x="21595" y="16528"/>
                    </a:cubicBezTo>
                    <a:cubicBezTo>
                      <a:pt x="21595" y="16528"/>
                      <a:pt x="21592" y="16527"/>
                      <a:pt x="21588" y="16526"/>
                    </a:cubicBezTo>
                    <a:cubicBezTo>
                      <a:pt x="21592" y="16529"/>
                      <a:pt x="21593" y="16531"/>
                      <a:pt x="21593" y="16531"/>
                    </a:cubicBezTo>
                    <a:cubicBezTo>
                      <a:pt x="21593" y="16531"/>
                      <a:pt x="17444" y="17785"/>
                      <a:pt x="15649" y="16745"/>
                    </a:cubicBezTo>
                    <a:cubicBezTo>
                      <a:pt x="14292" y="15958"/>
                      <a:pt x="13682" y="14654"/>
                      <a:pt x="13824" y="13387"/>
                    </a:cubicBezTo>
                    <a:cubicBezTo>
                      <a:pt x="13475" y="13392"/>
                      <a:pt x="12782" y="13278"/>
                      <a:pt x="11970" y="13046"/>
                    </a:cubicBezTo>
                    <a:lnTo>
                      <a:pt x="9286" y="18101"/>
                    </a:lnTo>
                    <a:lnTo>
                      <a:pt x="5188" y="15725"/>
                    </a:lnTo>
                    <a:lnTo>
                      <a:pt x="7746" y="10909"/>
                    </a:lnTo>
                    <a:cubicBezTo>
                      <a:pt x="5611" y="9358"/>
                      <a:pt x="2500" y="6818"/>
                      <a:pt x="1282" y="5700"/>
                    </a:cubicBezTo>
                    <a:cubicBezTo>
                      <a:pt x="139" y="4651"/>
                      <a:pt x="14" y="4208"/>
                      <a:pt x="8" y="4074"/>
                    </a:cubicBezTo>
                    <a:cubicBezTo>
                      <a:pt x="-5" y="4066"/>
                      <a:pt x="-1" y="4060"/>
                      <a:pt x="9" y="4052"/>
                    </a:cubicBezTo>
                    <a:cubicBezTo>
                      <a:pt x="10" y="4035"/>
                      <a:pt x="13" y="4026"/>
                      <a:pt x="13" y="4026"/>
                    </a:cubicBezTo>
                    <a:cubicBezTo>
                      <a:pt x="143" y="3970"/>
                      <a:pt x="568" y="3846"/>
                      <a:pt x="2025" y="4303"/>
                    </a:cubicBezTo>
                    <a:cubicBezTo>
                      <a:pt x="3577" y="4790"/>
                      <a:pt x="7287" y="6203"/>
                      <a:pt x="9677" y="7273"/>
                    </a:cubicBezTo>
                    <a:lnTo>
                      <a:pt x="11818" y="3240"/>
                    </a:lnTo>
                    <a:lnTo>
                      <a:pt x="15917" y="5613"/>
                    </a:lnTo>
                    <a:cubicBezTo>
                      <a:pt x="15917" y="5613"/>
                      <a:pt x="13648" y="9886"/>
                      <a:pt x="13648" y="9886"/>
                    </a:cubicBezTo>
                    <a:close/>
                    <a:moveTo>
                      <a:pt x="12197" y="2525"/>
                    </a:moveTo>
                    <a:lnTo>
                      <a:pt x="13538" y="0"/>
                    </a:lnTo>
                    <a:lnTo>
                      <a:pt x="17637" y="2372"/>
                    </a:lnTo>
                    <a:lnTo>
                      <a:pt x="16296" y="4898"/>
                    </a:lnTo>
                    <a:cubicBezTo>
                      <a:pt x="16296" y="4898"/>
                      <a:pt x="12197" y="2525"/>
                      <a:pt x="12197" y="2525"/>
                    </a:cubicBezTo>
                    <a:close/>
                  </a:path>
                </a:pathLst>
              </a:custGeom>
              <a:solidFill>
                <a:srgbClr val="B9B9B9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41" name="íṧḻiḑe">
                <a:extLst>
                  <a:ext uri="{FF2B5EF4-FFF2-40B4-BE49-F238E27FC236}">
                    <a16:creationId xmlns:a16="http://schemas.microsoft.com/office/drawing/2014/main" id="{E93198F4-3D4B-43C0-9B54-269C3128935E}"/>
                  </a:ext>
                </a:extLst>
              </p:cNvPr>
              <p:cNvSpPr/>
              <p:nvPr/>
            </p:nvSpPr>
            <p:spPr>
              <a:xfrm>
                <a:off x="9537442" y="402957"/>
                <a:ext cx="564092" cy="3429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4177"/>
                    </a:moveTo>
                    <a:cubicBezTo>
                      <a:pt x="2527" y="15134"/>
                      <a:pt x="4222" y="12910"/>
                      <a:pt x="5702" y="10575"/>
                    </a:cubicBezTo>
                    <a:cubicBezTo>
                      <a:pt x="6408" y="13676"/>
                      <a:pt x="7362" y="16803"/>
                      <a:pt x="9837" y="17741"/>
                    </a:cubicBezTo>
                    <a:cubicBezTo>
                      <a:pt x="12287" y="18668"/>
                      <a:pt x="13976" y="16590"/>
                      <a:pt x="15426" y="14335"/>
                    </a:cubicBezTo>
                    <a:cubicBezTo>
                      <a:pt x="16134" y="17472"/>
                      <a:pt x="17076" y="20652"/>
                      <a:pt x="19580" y="21600"/>
                    </a:cubicBezTo>
                    <a:lnTo>
                      <a:pt x="19844" y="19777"/>
                    </a:lnTo>
                    <a:cubicBezTo>
                      <a:pt x="17724" y="18974"/>
                      <a:pt x="17025" y="16203"/>
                      <a:pt x="16319" y="12948"/>
                    </a:cubicBezTo>
                    <a:cubicBezTo>
                      <a:pt x="17841" y="10489"/>
                      <a:pt x="19206" y="8437"/>
                      <a:pt x="21352" y="9250"/>
                    </a:cubicBezTo>
                    <a:lnTo>
                      <a:pt x="21600" y="7421"/>
                    </a:lnTo>
                    <a:cubicBezTo>
                      <a:pt x="19073" y="6464"/>
                      <a:pt x="17365" y="8691"/>
                      <a:pt x="15886" y="11025"/>
                    </a:cubicBezTo>
                    <a:cubicBezTo>
                      <a:pt x="15180" y="7926"/>
                      <a:pt x="14217" y="4820"/>
                      <a:pt x="11744" y="3883"/>
                    </a:cubicBezTo>
                    <a:cubicBezTo>
                      <a:pt x="9288" y="2954"/>
                      <a:pt x="7622" y="5034"/>
                      <a:pt x="6170" y="7294"/>
                    </a:cubicBezTo>
                    <a:cubicBezTo>
                      <a:pt x="5461" y="4152"/>
                      <a:pt x="4515" y="950"/>
                      <a:pt x="2007" y="0"/>
                    </a:cubicBezTo>
                    <a:cubicBezTo>
                      <a:pt x="2007" y="0"/>
                      <a:pt x="1755" y="1827"/>
                      <a:pt x="1755" y="1827"/>
                    </a:cubicBezTo>
                    <a:cubicBezTo>
                      <a:pt x="3881" y="2632"/>
                      <a:pt x="4569" y="5413"/>
                      <a:pt x="5277" y="8681"/>
                    </a:cubicBezTo>
                    <a:cubicBezTo>
                      <a:pt x="3758" y="11134"/>
                      <a:pt x="2389" y="13165"/>
                      <a:pt x="247" y="12354"/>
                    </a:cubicBezTo>
                    <a:lnTo>
                      <a:pt x="0" y="14177"/>
                    </a:lnTo>
                    <a:close/>
                    <a:moveTo>
                      <a:pt x="608" y="11260"/>
                    </a:moveTo>
                    <a:cubicBezTo>
                      <a:pt x="982" y="11395"/>
                      <a:pt x="1324" y="11420"/>
                      <a:pt x="1648" y="11361"/>
                    </a:cubicBezTo>
                    <a:cubicBezTo>
                      <a:pt x="1648" y="11361"/>
                      <a:pt x="2736" y="3679"/>
                      <a:pt x="2736" y="3679"/>
                    </a:cubicBezTo>
                    <a:cubicBezTo>
                      <a:pt x="2461" y="3396"/>
                      <a:pt x="2144" y="3178"/>
                      <a:pt x="1771" y="3033"/>
                    </a:cubicBezTo>
                    <a:lnTo>
                      <a:pt x="608" y="11260"/>
                    </a:lnTo>
                    <a:close/>
                    <a:moveTo>
                      <a:pt x="2743" y="10793"/>
                    </a:moveTo>
                    <a:cubicBezTo>
                      <a:pt x="3150" y="10493"/>
                      <a:pt x="3533" y="10048"/>
                      <a:pt x="3917" y="9511"/>
                    </a:cubicBezTo>
                    <a:lnTo>
                      <a:pt x="4287" y="6924"/>
                    </a:lnTo>
                    <a:cubicBezTo>
                      <a:pt x="4087" y="6170"/>
                      <a:pt x="3864" y="5496"/>
                      <a:pt x="3579" y="4938"/>
                    </a:cubicBezTo>
                    <a:lnTo>
                      <a:pt x="2743" y="10793"/>
                    </a:lnTo>
                    <a:close/>
                    <a:moveTo>
                      <a:pt x="6595" y="9188"/>
                    </a:moveTo>
                    <a:cubicBezTo>
                      <a:pt x="8063" y="6828"/>
                      <a:pt x="9414" y="4924"/>
                      <a:pt x="11495" y="5712"/>
                    </a:cubicBezTo>
                    <a:cubicBezTo>
                      <a:pt x="13593" y="6506"/>
                      <a:pt x="14292" y="9219"/>
                      <a:pt x="14990" y="12431"/>
                    </a:cubicBezTo>
                    <a:cubicBezTo>
                      <a:pt x="13526" y="14784"/>
                      <a:pt x="12177" y="16704"/>
                      <a:pt x="10101" y="15917"/>
                    </a:cubicBezTo>
                    <a:cubicBezTo>
                      <a:pt x="8003" y="15123"/>
                      <a:pt x="7294" y="12399"/>
                      <a:pt x="6595" y="9188"/>
                    </a:cubicBezTo>
                    <a:close/>
                    <a:moveTo>
                      <a:pt x="7938" y="11422"/>
                    </a:moveTo>
                    <a:cubicBezTo>
                      <a:pt x="8176" y="12303"/>
                      <a:pt x="8447" y="13084"/>
                      <a:pt x="8788" y="13733"/>
                    </a:cubicBezTo>
                    <a:lnTo>
                      <a:pt x="9770" y="6683"/>
                    </a:lnTo>
                    <a:cubicBezTo>
                      <a:pt x="9292" y="7022"/>
                      <a:pt x="8844" y="7536"/>
                      <a:pt x="8395" y="8157"/>
                    </a:cubicBezTo>
                    <a:lnTo>
                      <a:pt x="7938" y="11422"/>
                    </a:lnTo>
                    <a:close/>
                    <a:moveTo>
                      <a:pt x="9753" y="14444"/>
                    </a:moveTo>
                    <a:cubicBezTo>
                      <a:pt x="9947" y="14585"/>
                      <a:pt x="10156" y="14700"/>
                      <a:pt x="10391" y="14785"/>
                    </a:cubicBezTo>
                    <a:cubicBezTo>
                      <a:pt x="10509" y="14829"/>
                      <a:pt x="10624" y="14858"/>
                      <a:pt x="10737" y="14880"/>
                    </a:cubicBezTo>
                    <a:lnTo>
                      <a:pt x="11912" y="6809"/>
                    </a:lnTo>
                    <a:cubicBezTo>
                      <a:pt x="11804" y="6751"/>
                      <a:pt x="11691" y="6700"/>
                      <a:pt x="11572" y="6657"/>
                    </a:cubicBezTo>
                    <a:cubicBezTo>
                      <a:pt x="11338" y="6572"/>
                      <a:pt x="11118" y="6530"/>
                      <a:pt x="10904" y="6522"/>
                    </a:cubicBezTo>
                    <a:lnTo>
                      <a:pt x="9753" y="14444"/>
                    </a:lnTo>
                    <a:close/>
                    <a:moveTo>
                      <a:pt x="11819" y="15088"/>
                    </a:moveTo>
                    <a:cubicBezTo>
                      <a:pt x="12255" y="14876"/>
                      <a:pt x="12659" y="14511"/>
                      <a:pt x="13056" y="14038"/>
                    </a:cubicBezTo>
                    <a:lnTo>
                      <a:pt x="13679" y="9709"/>
                    </a:lnTo>
                    <a:cubicBezTo>
                      <a:pt x="13451" y="9006"/>
                      <a:pt x="13187" y="8394"/>
                      <a:pt x="12852" y="7898"/>
                    </a:cubicBezTo>
                    <a:lnTo>
                      <a:pt x="11819" y="15088"/>
                    </a:lnTo>
                    <a:close/>
                    <a:moveTo>
                      <a:pt x="17315" y="14655"/>
                    </a:moveTo>
                    <a:cubicBezTo>
                      <a:pt x="17522" y="15364"/>
                      <a:pt x="17751" y="15987"/>
                      <a:pt x="18038" y="16501"/>
                    </a:cubicBezTo>
                    <a:lnTo>
                      <a:pt x="18774" y="10835"/>
                    </a:lnTo>
                    <a:cubicBezTo>
                      <a:pt x="18379" y="11153"/>
                      <a:pt x="18008" y="11606"/>
                      <a:pt x="17639" y="12150"/>
                    </a:cubicBezTo>
                    <a:lnTo>
                      <a:pt x="17315" y="14655"/>
                    </a:lnTo>
                    <a:close/>
                    <a:moveTo>
                      <a:pt x="19142" y="17799"/>
                    </a:moveTo>
                    <a:cubicBezTo>
                      <a:pt x="19411" y="18060"/>
                      <a:pt x="19719" y="18258"/>
                      <a:pt x="20080" y="18383"/>
                    </a:cubicBezTo>
                    <a:lnTo>
                      <a:pt x="21155" y="10467"/>
                    </a:lnTo>
                    <a:cubicBezTo>
                      <a:pt x="20792" y="10352"/>
                      <a:pt x="20458" y="10341"/>
                      <a:pt x="20145" y="10409"/>
                    </a:cubicBezTo>
                    <a:cubicBezTo>
                      <a:pt x="20145" y="10409"/>
                      <a:pt x="19142" y="17799"/>
                      <a:pt x="19142" y="17799"/>
                    </a:cubicBezTo>
                    <a:close/>
                  </a:path>
                </a:pathLst>
              </a:custGeom>
              <a:solidFill>
                <a:srgbClr val="B9B9B9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42" name="îšľíḑê">
                <a:extLst>
                  <a:ext uri="{FF2B5EF4-FFF2-40B4-BE49-F238E27FC236}">
                    <a16:creationId xmlns:a16="http://schemas.microsoft.com/office/drawing/2014/main" id="{28EE84E1-B9F0-444D-88C3-CF3A835E8D05}"/>
                  </a:ext>
                </a:extLst>
              </p:cNvPr>
              <p:cNvSpPr/>
              <p:nvPr/>
            </p:nvSpPr>
            <p:spPr>
              <a:xfrm>
                <a:off x="256186" y="262511"/>
                <a:ext cx="583358" cy="35464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4177"/>
                    </a:moveTo>
                    <a:cubicBezTo>
                      <a:pt x="2527" y="15134"/>
                      <a:pt x="4222" y="12910"/>
                      <a:pt x="5702" y="10575"/>
                    </a:cubicBezTo>
                    <a:cubicBezTo>
                      <a:pt x="6408" y="13676"/>
                      <a:pt x="7362" y="16803"/>
                      <a:pt x="9837" y="17741"/>
                    </a:cubicBezTo>
                    <a:cubicBezTo>
                      <a:pt x="12287" y="18668"/>
                      <a:pt x="13976" y="16590"/>
                      <a:pt x="15426" y="14335"/>
                    </a:cubicBezTo>
                    <a:cubicBezTo>
                      <a:pt x="16134" y="17472"/>
                      <a:pt x="17076" y="20652"/>
                      <a:pt x="19580" y="21600"/>
                    </a:cubicBezTo>
                    <a:lnTo>
                      <a:pt x="19844" y="19777"/>
                    </a:lnTo>
                    <a:cubicBezTo>
                      <a:pt x="17724" y="18974"/>
                      <a:pt x="17025" y="16203"/>
                      <a:pt x="16319" y="12948"/>
                    </a:cubicBezTo>
                    <a:cubicBezTo>
                      <a:pt x="17841" y="10489"/>
                      <a:pt x="19206" y="8437"/>
                      <a:pt x="21352" y="9250"/>
                    </a:cubicBezTo>
                    <a:lnTo>
                      <a:pt x="21600" y="7421"/>
                    </a:lnTo>
                    <a:cubicBezTo>
                      <a:pt x="19073" y="6464"/>
                      <a:pt x="17365" y="8691"/>
                      <a:pt x="15886" y="11025"/>
                    </a:cubicBezTo>
                    <a:cubicBezTo>
                      <a:pt x="15180" y="7926"/>
                      <a:pt x="14217" y="4820"/>
                      <a:pt x="11744" y="3883"/>
                    </a:cubicBezTo>
                    <a:cubicBezTo>
                      <a:pt x="9288" y="2954"/>
                      <a:pt x="7622" y="5034"/>
                      <a:pt x="6170" y="7294"/>
                    </a:cubicBezTo>
                    <a:cubicBezTo>
                      <a:pt x="5461" y="4152"/>
                      <a:pt x="4515" y="950"/>
                      <a:pt x="2007" y="0"/>
                    </a:cubicBezTo>
                    <a:cubicBezTo>
                      <a:pt x="2007" y="0"/>
                      <a:pt x="1755" y="1827"/>
                      <a:pt x="1755" y="1827"/>
                    </a:cubicBezTo>
                    <a:cubicBezTo>
                      <a:pt x="3881" y="2632"/>
                      <a:pt x="4569" y="5413"/>
                      <a:pt x="5277" y="8681"/>
                    </a:cubicBezTo>
                    <a:cubicBezTo>
                      <a:pt x="3758" y="11134"/>
                      <a:pt x="2389" y="13165"/>
                      <a:pt x="247" y="12354"/>
                    </a:cubicBezTo>
                    <a:lnTo>
                      <a:pt x="0" y="14177"/>
                    </a:lnTo>
                    <a:close/>
                    <a:moveTo>
                      <a:pt x="608" y="11260"/>
                    </a:moveTo>
                    <a:cubicBezTo>
                      <a:pt x="982" y="11395"/>
                      <a:pt x="1324" y="11420"/>
                      <a:pt x="1648" y="11361"/>
                    </a:cubicBezTo>
                    <a:cubicBezTo>
                      <a:pt x="1648" y="11361"/>
                      <a:pt x="2736" y="3679"/>
                      <a:pt x="2736" y="3679"/>
                    </a:cubicBezTo>
                    <a:cubicBezTo>
                      <a:pt x="2461" y="3396"/>
                      <a:pt x="2144" y="3178"/>
                      <a:pt x="1771" y="3033"/>
                    </a:cubicBezTo>
                    <a:lnTo>
                      <a:pt x="608" y="11260"/>
                    </a:lnTo>
                    <a:close/>
                    <a:moveTo>
                      <a:pt x="2743" y="10793"/>
                    </a:moveTo>
                    <a:cubicBezTo>
                      <a:pt x="3150" y="10493"/>
                      <a:pt x="3533" y="10048"/>
                      <a:pt x="3917" y="9511"/>
                    </a:cubicBezTo>
                    <a:lnTo>
                      <a:pt x="4287" y="6924"/>
                    </a:lnTo>
                    <a:cubicBezTo>
                      <a:pt x="4087" y="6170"/>
                      <a:pt x="3864" y="5496"/>
                      <a:pt x="3579" y="4938"/>
                    </a:cubicBezTo>
                    <a:lnTo>
                      <a:pt x="2743" y="10793"/>
                    </a:lnTo>
                    <a:close/>
                    <a:moveTo>
                      <a:pt x="6595" y="9188"/>
                    </a:moveTo>
                    <a:cubicBezTo>
                      <a:pt x="8063" y="6828"/>
                      <a:pt x="9414" y="4924"/>
                      <a:pt x="11495" y="5712"/>
                    </a:cubicBezTo>
                    <a:cubicBezTo>
                      <a:pt x="13593" y="6506"/>
                      <a:pt x="14292" y="9219"/>
                      <a:pt x="14990" y="12431"/>
                    </a:cubicBezTo>
                    <a:cubicBezTo>
                      <a:pt x="13526" y="14784"/>
                      <a:pt x="12177" y="16704"/>
                      <a:pt x="10101" y="15917"/>
                    </a:cubicBezTo>
                    <a:cubicBezTo>
                      <a:pt x="8003" y="15123"/>
                      <a:pt x="7294" y="12399"/>
                      <a:pt x="6595" y="9188"/>
                    </a:cubicBezTo>
                    <a:close/>
                    <a:moveTo>
                      <a:pt x="7938" y="11422"/>
                    </a:moveTo>
                    <a:cubicBezTo>
                      <a:pt x="8176" y="12303"/>
                      <a:pt x="8447" y="13084"/>
                      <a:pt x="8788" y="13733"/>
                    </a:cubicBezTo>
                    <a:lnTo>
                      <a:pt x="9770" y="6683"/>
                    </a:lnTo>
                    <a:cubicBezTo>
                      <a:pt x="9292" y="7022"/>
                      <a:pt x="8844" y="7536"/>
                      <a:pt x="8395" y="8157"/>
                    </a:cubicBezTo>
                    <a:lnTo>
                      <a:pt x="7938" y="11422"/>
                    </a:lnTo>
                    <a:close/>
                    <a:moveTo>
                      <a:pt x="9753" y="14444"/>
                    </a:moveTo>
                    <a:cubicBezTo>
                      <a:pt x="9947" y="14585"/>
                      <a:pt x="10156" y="14700"/>
                      <a:pt x="10391" y="14785"/>
                    </a:cubicBezTo>
                    <a:cubicBezTo>
                      <a:pt x="10509" y="14829"/>
                      <a:pt x="10624" y="14858"/>
                      <a:pt x="10737" y="14880"/>
                    </a:cubicBezTo>
                    <a:lnTo>
                      <a:pt x="11912" y="6809"/>
                    </a:lnTo>
                    <a:cubicBezTo>
                      <a:pt x="11804" y="6751"/>
                      <a:pt x="11691" y="6700"/>
                      <a:pt x="11572" y="6657"/>
                    </a:cubicBezTo>
                    <a:cubicBezTo>
                      <a:pt x="11338" y="6572"/>
                      <a:pt x="11118" y="6530"/>
                      <a:pt x="10904" y="6522"/>
                    </a:cubicBezTo>
                    <a:lnTo>
                      <a:pt x="9753" y="14444"/>
                    </a:lnTo>
                    <a:close/>
                    <a:moveTo>
                      <a:pt x="11819" y="15088"/>
                    </a:moveTo>
                    <a:cubicBezTo>
                      <a:pt x="12255" y="14876"/>
                      <a:pt x="12659" y="14511"/>
                      <a:pt x="13056" y="14038"/>
                    </a:cubicBezTo>
                    <a:lnTo>
                      <a:pt x="13679" y="9709"/>
                    </a:lnTo>
                    <a:cubicBezTo>
                      <a:pt x="13451" y="9006"/>
                      <a:pt x="13187" y="8394"/>
                      <a:pt x="12852" y="7898"/>
                    </a:cubicBezTo>
                    <a:lnTo>
                      <a:pt x="11819" y="15088"/>
                    </a:lnTo>
                    <a:close/>
                    <a:moveTo>
                      <a:pt x="17315" y="14655"/>
                    </a:moveTo>
                    <a:cubicBezTo>
                      <a:pt x="17522" y="15364"/>
                      <a:pt x="17751" y="15987"/>
                      <a:pt x="18038" y="16501"/>
                    </a:cubicBezTo>
                    <a:lnTo>
                      <a:pt x="18774" y="10835"/>
                    </a:lnTo>
                    <a:cubicBezTo>
                      <a:pt x="18379" y="11153"/>
                      <a:pt x="18008" y="11606"/>
                      <a:pt x="17639" y="12150"/>
                    </a:cubicBezTo>
                    <a:lnTo>
                      <a:pt x="17315" y="14655"/>
                    </a:lnTo>
                    <a:close/>
                    <a:moveTo>
                      <a:pt x="19142" y="17799"/>
                    </a:moveTo>
                    <a:cubicBezTo>
                      <a:pt x="19411" y="18060"/>
                      <a:pt x="19719" y="18258"/>
                      <a:pt x="20080" y="18383"/>
                    </a:cubicBezTo>
                    <a:lnTo>
                      <a:pt x="21155" y="10467"/>
                    </a:lnTo>
                    <a:cubicBezTo>
                      <a:pt x="20792" y="10352"/>
                      <a:pt x="20458" y="10341"/>
                      <a:pt x="20145" y="10409"/>
                    </a:cubicBezTo>
                    <a:cubicBezTo>
                      <a:pt x="20145" y="10409"/>
                      <a:pt x="19142" y="17799"/>
                      <a:pt x="19142" y="17799"/>
                    </a:cubicBezTo>
                    <a:close/>
                  </a:path>
                </a:pathLst>
              </a:custGeom>
              <a:solidFill>
                <a:srgbClr val="3197E0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43" name="íşļíḓe">
                <a:extLst>
                  <a:ext uri="{FF2B5EF4-FFF2-40B4-BE49-F238E27FC236}">
                    <a16:creationId xmlns:a16="http://schemas.microsoft.com/office/drawing/2014/main" id="{70616D74-0587-49BC-906E-18A0D833C25E}"/>
                  </a:ext>
                </a:extLst>
              </p:cNvPr>
              <p:cNvSpPr/>
              <p:nvPr/>
            </p:nvSpPr>
            <p:spPr>
              <a:xfrm>
                <a:off x="6156088" y="564011"/>
                <a:ext cx="416025" cy="27216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900" y="15429"/>
                    </a:moveTo>
                    <a:lnTo>
                      <a:pt x="2700" y="15429"/>
                    </a:lnTo>
                    <a:lnTo>
                      <a:pt x="2700" y="2057"/>
                    </a:lnTo>
                    <a:lnTo>
                      <a:pt x="18900" y="2057"/>
                    </a:lnTo>
                    <a:cubicBezTo>
                      <a:pt x="18900" y="2057"/>
                      <a:pt x="18900" y="15429"/>
                      <a:pt x="18900" y="15429"/>
                    </a:cubicBezTo>
                    <a:close/>
                    <a:moveTo>
                      <a:pt x="18900" y="0"/>
                    </a:moveTo>
                    <a:lnTo>
                      <a:pt x="2700" y="0"/>
                    </a:lnTo>
                    <a:cubicBezTo>
                      <a:pt x="1954" y="0"/>
                      <a:pt x="1350" y="922"/>
                      <a:pt x="1350" y="2057"/>
                    </a:cubicBezTo>
                    <a:cubicBezTo>
                      <a:pt x="1350" y="2057"/>
                      <a:pt x="1350" y="17486"/>
                      <a:pt x="1364" y="17486"/>
                    </a:cubicBezTo>
                    <a:lnTo>
                      <a:pt x="20235" y="17486"/>
                    </a:lnTo>
                    <a:cubicBezTo>
                      <a:pt x="20250" y="17486"/>
                      <a:pt x="20250" y="2057"/>
                      <a:pt x="20250" y="2057"/>
                    </a:cubicBezTo>
                    <a:cubicBezTo>
                      <a:pt x="20250" y="922"/>
                      <a:pt x="19646" y="0"/>
                      <a:pt x="18900" y="0"/>
                    </a:cubicBezTo>
                    <a:close/>
                    <a:moveTo>
                      <a:pt x="20250" y="21600"/>
                    </a:moveTo>
                    <a:lnTo>
                      <a:pt x="1350" y="21600"/>
                    </a:lnTo>
                    <a:cubicBezTo>
                      <a:pt x="604" y="21600"/>
                      <a:pt x="0" y="20679"/>
                      <a:pt x="0" y="19543"/>
                    </a:cubicBezTo>
                    <a:lnTo>
                      <a:pt x="0" y="18514"/>
                    </a:lnTo>
                    <a:lnTo>
                      <a:pt x="8775" y="18514"/>
                    </a:lnTo>
                    <a:lnTo>
                      <a:pt x="8775" y="19543"/>
                    </a:lnTo>
                    <a:lnTo>
                      <a:pt x="12825" y="19543"/>
                    </a:lnTo>
                    <a:lnTo>
                      <a:pt x="12825" y="18514"/>
                    </a:lnTo>
                    <a:lnTo>
                      <a:pt x="21600" y="18514"/>
                    </a:lnTo>
                    <a:lnTo>
                      <a:pt x="21600" y="19543"/>
                    </a:lnTo>
                    <a:cubicBezTo>
                      <a:pt x="21600" y="20679"/>
                      <a:pt x="20995" y="21600"/>
                      <a:pt x="20250" y="21600"/>
                    </a:cubicBezTo>
                    <a:cubicBezTo>
                      <a:pt x="20250" y="21600"/>
                      <a:pt x="20250" y="21600"/>
                      <a:pt x="20250" y="21600"/>
                    </a:cubicBezTo>
                    <a:close/>
                  </a:path>
                </a:pathLst>
              </a:custGeom>
              <a:solidFill>
                <a:srgbClr val="B9B9B9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44" name="íSḷiḓé">
                <a:extLst>
                  <a:ext uri="{FF2B5EF4-FFF2-40B4-BE49-F238E27FC236}">
                    <a16:creationId xmlns:a16="http://schemas.microsoft.com/office/drawing/2014/main" id="{95824412-DF09-4381-A688-FDEE4846EA4B}"/>
                  </a:ext>
                </a:extLst>
              </p:cNvPr>
              <p:cNvSpPr/>
              <p:nvPr/>
            </p:nvSpPr>
            <p:spPr>
              <a:xfrm>
                <a:off x="10281113" y="233739"/>
                <a:ext cx="552171" cy="3612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900" y="15429"/>
                    </a:moveTo>
                    <a:lnTo>
                      <a:pt x="2700" y="15429"/>
                    </a:lnTo>
                    <a:lnTo>
                      <a:pt x="2700" y="2057"/>
                    </a:lnTo>
                    <a:lnTo>
                      <a:pt x="18900" y="2057"/>
                    </a:lnTo>
                    <a:cubicBezTo>
                      <a:pt x="18900" y="2057"/>
                      <a:pt x="18900" y="15429"/>
                      <a:pt x="18900" y="15429"/>
                    </a:cubicBezTo>
                    <a:close/>
                    <a:moveTo>
                      <a:pt x="18900" y="0"/>
                    </a:moveTo>
                    <a:lnTo>
                      <a:pt x="2700" y="0"/>
                    </a:lnTo>
                    <a:cubicBezTo>
                      <a:pt x="1954" y="0"/>
                      <a:pt x="1350" y="922"/>
                      <a:pt x="1350" y="2057"/>
                    </a:cubicBezTo>
                    <a:cubicBezTo>
                      <a:pt x="1350" y="2057"/>
                      <a:pt x="1350" y="17486"/>
                      <a:pt x="1364" y="17486"/>
                    </a:cubicBezTo>
                    <a:lnTo>
                      <a:pt x="20235" y="17486"/>
                    </a:lnTo>
                    <a:cubicBezTo>
                      <a:pt x="20250" y="17486"/>
                      <a:pt x="20250" y="2057"/>
                      <a:pt x="20250" y="2057"/>
                    </a:cubicBezTo>
                    <a:cubicBezTo>
                      <a:pt x="20250" y="922"/>
                      <a:pt x="19646" y="0"/>
                      <a:pt x="18900" y="0"/>
                    </a:cubicBezTo>
                    <a:close/>
                    <a:moveTo>
                      <a:pt x="20250" y="21600"/>
                    </a:moveTo>
                    <a:lnTo>
                      <a:pt x="1350" y="21600"/>
                    </a:lnTo>
                    <a:cubicBezTo>
                      <a:pt x="604" y="21600"/>
                      <a:pt x="0" y="20679"/>
                      <a:pt x="0" y="19543"/>
                    </a:cubicBezTo>
                    <a:lnTo>
                      <a:pt x="0" y="18514"/>
                    </a:lnTo>
                    <a:lnTo>
                      <a:pt x="8775" y="18514"/>
                    </a:lnTo>
                    <a:lnTo>
                      <a:pt x="8775" y="19543"/>
                    </a:lnTo>
                    <a:lnTo>
                      <a:pt x="12825" y="19543"/>
                    </a:lnTo>
                    <a:lnTo>
                      <a:pt x="12825" y="18514"/>
                    </a:lnTo>
                    <a:lnTo>
                      <a:pt x="21600" y="18514"/>
                    </a:lnTo>
                    <a:lnTo>
                      <a:pt x="21600" y="19543"/>
                    </a:lnTo>
                    <a:cubicBezTo>
                      <a:pt x="21600" y="20679"/>
                      <a:pt x="20995" y="21600"/>
                      <a:pt x="20250" y="21600"/>
                    </a:cubicBezTo>
                    <a:cubicBezTo>
                      <a:pt x="20250" y="21600"/>
                      <a:pt x="20250" y="21600"/>
                      <a:pt x="20250" y="21600"/>
                    </a:cubicBezTo>
                    <a:close/>
                  </a:path>
                </a:pathLst>
              </a:custGeom>
              <a:solidFill>
                <a:srgbClr val="3197E0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45" name="îSḷîḓe">
                <a:extLst>
                  <a:ext uri="{FF2B5EF4-FFF2-40B4-BE49-F238E27FC236}">
                    <a16:creationId xmlns:a16="http://schemas.microsoft.com/office/drawing/2014/main" id="{65BDC718-3578-4973-9D5F-DD133B471456}"/>
                  </a:ext>
                </a:extLst>
              </p:cNvPr>
              <p:cNvSpPr/>
              <p:nvPr/>
            </p:nvSpPr>
            <p:spPr>
              <a:xfrm>
                <a:off x="7050464" y="49151"/>
                <a:ext cx="319501" cy="3419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372" h="21028" extrusionOk="0">
                    <a:moveTo>
                      <a:pt x="11134" y="0"/>
                    </a:moveTo>
                    <a:cubicBezTo>
                      <a:pt x="10473" y="291"/>
                      <a:pt x="9829" y="670"/>
                      <a:pt x="9218" y="1133"/>
                    </a:cubicBezTo>
                    <a:cubicBezTo>
                      <a:pt x="8205" y="1900"/>
                      <a:pt x="7241" y="3000"/>
                      <a:pt x="7232" y="4263"/>
                    </a:cubicBezTo>
                    <a:cubicBezTo>
                      <a:pt x="7232" y="4376"/>
                      <a:pt x="7251" y="4474"/>
                      <a:pt x="7265" y="4578"/>
                    </a:cubicBezTo>
                    <a:lnTo>
                      <a:pt x="5151" y="2019"/>
                    </a:lnTo>
                    <a:cubicBezTo>
                      <a:pt x="5136" y="2030"/>
                      <a:pt x="5118" y="2042"/>
                      <a:pt x="5102" y="2053"/>
                    </a:cubicBezTo>
                    <a:cubicBezTo>
                      <a:pt x="5027" y="2106"/>
                      <a:pt x="4955" y="2159"/>
                      <a:pt x="4880" y="2213"/>
                    </a:cubicBezTo>
                    <a:lnTo>
                      <a:pt x="7423" y="5900"/>
                    </a:lnTo>
                    <a:cubicBezTo>
                      <a:pt x="4977" y="5414"/>
                      <a:pt x="2486" y="6475"/>
                      <a:pt x="1082" y="8857"/>
                    </a:cubicBezTo>
                    <a:cubicBezTo>
                      <a:pt x="-1074" y="12513"/>
                      <a:pt x="95" y="17729"/>
                      <a:pt x="3688" y="19976"/>
                    </a:cubicBezTo>
                    <a:cubicBezTo>
                      <a:pt x="6286" y="21600"/>
                      <a:pt x="9522" y="21245"/>
                      <a:pt x="12057" y="19586"/>
                    </a:cubicBezTo>
                    <a:cubicBezTo>
                      <a:pt x="14335" y="19918"/>
                      <a:pt x="16643" y="19169"/>
                      <a:pt x="18072" y="17172"/>
                    </a:cubicBezTo>
                    <a:cubicBezTo>
                      <a:pt x="20526" y="13741"/>
                      <a:pt x="19342" y="8581"/>
                      <a:pt x="15911" y="5901"/>
                    </a:cubicBezTo>
                    <a:cubicBezTo>
                      <a:pt x="14980" y="5173"/>
                      <a:pt x="13948" y="4703"/>
                      <a:pt x="12864" y="4562"/>
                    </a:cubicBezTo>
                    <a:cubicBezTo>
                      <a:pt x="12076" y="4459"/>
                      <a:pt x="11291" y="4541"/>
                      <a:pt x="10539" y="4763"/>
                    </a:cubicBezTo>
                    <a:cubicBezTo>
                      <a:pt x="10955" y="4092"/>
                      <a:pt x="11179" y="3259"/>
                      <a:pt x="11250" y="2443"/>
                    </a:cubicBezTo>
                    <a:cubicBezTo>
                      <a:pt x="11324" y="1599"/>
                      <a:pt x="11285" y="776"/>
                      <a:pt x="11134" y="0"/>
                    </a:cubicBezTo>
                    <a:close/>
                  </a:path>
                </a:pathLst>
              </a:custGeom>
              <a:solidFill>
                <a:srgbClr val="B9B9B9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46" name="íś1ïḑê">
                <a:extLst>
                  <a:ext uri="{FF2B5EF4-FFF2-40B4-BE49-F238E27FC236}">
                    <a16:creationId xmlns:a16="http://schemas.microsoft.com/office/drawing/2014/main" id="{042177E0-47C5-418F-8798-D19BF39498DA}"/>
                  </a:ext>
                </a:extLst>
              </p:cNvPr>
              <p:cNvSpPr/>
              <p:nvPr/>
            </p:nvSpPr>
            <p:spPr>
              <a:xfrm>
                <a:off x="2245561" y="175503"/>
                <a:ext cx="319501" cy="34191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372" h="21028" extrusionOk="0">
                    <a:moveTo>
                      <a:pt x="11134" y="0"/>
                    </a:moveTo>
                    <a:cubicBezTo>
                      <a:pt x="10473" y="291"/>
                      <a:pt x="9829" y="670"/>
                      <a:pt x="9218" y="1133"/>
                    </a:cubicBezTo>
                    <a:cubicBezTo>
                      <a:pt x="8205" y="1900"/>
                      <a:pt x="7241" y="3000"/>
                      <a:pt x="7232" y="4263"/>
                    </a:cubicBezTo>
                    <a:cubicBezTo>
                      <a:pt x="7232" y="4376"/>
                      <a:pt x="7251" y="4474"/>
                      <a:pt x="7265" y="4578"/>
                    </a:cubicBezTo>
                    <a:lnTo>
                      <a:pt x="5151" y="2019"/>
                    </a:lnTo>
                    <a:cubicBezTo>
                      <a:pt x="5136" y="2030"/>
                      <a:pt x="5118" y="2042"/>
                      <a:pt x="5102" y="2053"/>
                    </a:cubicBezTo>
                    <a:cubicBezTo>
                      <a:pt x="5027" y="2106"/>
                      <a:pt x="4955" y="2159"/>
                      <a:pt x="4880" y="2213"/>
                    </a:cubicBezTo>
                    <a:lnTo>
                      <a:pt x="7423" y="5900"/>
                    </a:lnTo>
                    <a:cubicBezTo>
                      <a:pt x="4977" y="5414"/>
                      <a:pt x="2486" y="6475"/>
                      <a:pt x="1082" y="8857"/>
                    </a:cubicBezTo>
                    <a:cubicBezTo>
                      <a:pt x="-1074" y="12513"/>
                      <a:pt x="95" y="17729"/>
                      <a:pt x="3688" y="19976"/>
                    </a:cubicBezTo>
                    <a:cubicBezTo>
                      <a:pt x="6286" y="21600"/>
                      <a:pt x="9522" y="21245"/>
                      <a:pt x="12057" y="19586"/>
                    </a:cubicBezTo>
                    <a:cubicBezTo>
                      <a:pt x="14335" y="19918"/>
                      <a:pt x="16643" y="19169"/>
                      <a:pt x="18072" y="17172"/>
                    </a:cubicBezTo>
                    <a:cubicBezTo>
                      <a:pt x="20526" y="13741"/>
                      <a:pt x="19342" y="8581"/>
                      <a:pt x="15911" y="5901"/>
                    </a:cubicBezTo>
                    <a:cubicBezTo>
                      <a:pt x="14980" y="5173"/>
                      <a:pt x="13948" y="4703"/>
                      <a:pt x="12864" y="4562"/>
                    </a:cubicBezTo>
                    <a:cubicBezTo>
                      <a:pt x="12076" y="4459"/>
                      <a:pt x="11291" y="4541"/>
                      <a:pt x="10539" y="4763"/>
                    </a:cubicBezTo>
                    <a:cubicBezTo>
                      <a:pt x="10955" y="4092"/>
                      <a:pt x="11179" y="3259"/>
                      <a:pt x="11250" y="2443"/>
                    </a:cubicBezTo>
                    <a:cubicBezTo>
                      <a:pt x="11324" y="1599"/>
                      <a:pt x="11285" y="776"/>
                      <a:pt x="11134" y="0"/>
                    </a:cubicBezTo>
                    <a:close/>
                  </a:path>
                </a:pathLst>
              </a:custGeom>
              <a:solidFill>
                <a:srgbClr val="B9B9B9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47" name="îṡḷíḍe">
                <a:extLst>
                  <a:ext uri="{FF2B5EF4-FFF2-40B4-BE49-F238E27FC236}">
                    <a16:creationId xmlns:a16="http://schemas.microsoft.com/office/drawing/2014/main" id="{32E703D7-3939-451F-8CCB-8DE52CF49A8C}"/>
                  </a:ext>
                </a:extLst>
              </p:cNvPr>
              <p:cNvSpPr/>
              <p:nvPr/>
            </p:nvSpPr>
            <p:spPr>
              <a:xfrm>
                <a:off x="12692697" y="204520"/>
                <a:ext cx="263778" cy="28228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372" h="21028" extrusionOk="0">
                    <a:moveTo>
                      <a:pt x="11134" y="0"/>
                    </a:moveTo>
                    <a:cubicBezTo>
                      <a:pt x="10473" y="291"/>
                      <a:pt x="9829" y="670"/>
                      <a:pt x="9218" y="1133"/>
                    </a:cubicBezTo>
                    <a:cubicBezTo>
                      <a:pt x="8205" y="1900"/>
                      <a:pt x="7241" y="3000"/>
                      <a:pt x="7232" y="4263"/>
                    </a:cubicBezTo>
                    <a:cubicBezTo>
                      <a:pt x="7232" y="4376"/>
                      <a:pt x="7251" y="4474"/>
                      <a:pt x="7265" y="4578"/>
                    </a:cubicBezTo>
                    <a:lnTo>
                      <a:pt x="5151" y="2019"/>
                    </a:lnTo>
                    <a:cubicBezTo>
                      <a:pt x="5136" y="2030"/>
                      <a:pt x="5118" y="2042"/>
                      <a:pt x="5102" y="2053"/>
                    </a:cubicBezTo>
                    <a:cubicBezTo>
                      <a:pt x="5027" y="2106"/>
                      <a:pt x="4955" y="2159"/>
                      <a:pt x="4880" y="2213"/>
                    </a:cubicBezTo>
                    <a:lnTo>
                      <a:pt x="7423" y="5900"/>
                    </a:lnTo>
                    <a:cubicBezTo>
                      <a:pt x="4977" y="5414"/>
                      <a:pt x="2486" y="6475"/>
                      <a:pt x="1082" y="8857"/>
                    </a:cubicBezTo>
                    <a:cubicBezTo>
                      <a:pt x="-1074" y="12513"/>
                      <a:pt x="95" y="17729"/>
                      <a:pt x="3688" y="19976"/>
                    </a:cubicBezTo>
                    <a:cubicBezTo>
                      <a:pt x="6286" y="21600"/>
                      <a:pt x="9522" y="21245"/>
                      <a:pt x="12057" y="19586"/>
                    </a:cubicBezTo>
                    <a:cubicBezTo>
                      <a:pt x="14335" y="19918"/>
                      <a:pt x="16643" y="19169"/>
                      <a:pt x="18072" y="17172"/>
                    </a:cubicBezTo>
                    <a:cubicBezTo>
                      <a:pt x="20526" y="13741"/>
                      <a:pt x="19342" y="8581"/>
                      <a:pt x="15911" y="5901"/>
                    </a:cubicBezTo>
                    <a:cubicBezTo>
                      <a:pt x="14980" y="5173"/>
                      <a:pt x="13948" y="4703"/>
                      <a:pt x="12864" y="4562"/>
                    </a:cubicBezTo>
                    <a:cubicBezTo>
                      <a:pt x="12076" y="4459"/>
                      <a:pt x="11291" y="4541"/>
                      <a:pt x="10539" y="4763"/>
                    </a:cubicBezTo>
                    <a:cubicBezTo>
                      <a:pt x="10955" y="4092"/>
                      <a:pt x="11179" y="3259"/>
                      <a:pt x="11250" y="2443"/>
                    </a:cubicBezTo>
                    <a:cubicBezTo>
                      <a:pt x="11324" y="1599"/>
                      <a:pt x="11285" y="776"/>
                      <a:pt x="11134" y="0"/>
                    </a:cubicBezTo>
                    <a:close/>
                  </a:path>
                </a:pathLst>
              </a:custGeom>
              <a:solidFill>
                <a:srgbClr val="3197E0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48" name="íSľïḋê">
                <a:extLst>
                  <a:ext uri="{FF2B5EF4-FFF2-40B4-BE49-F238E27FC236}">
                    <a16:creationId xmlns:a16="http://schemas.microsoft.com/office/drawing/2014/main" id="{8D20E9AF-F9D6-461A-9D8D-39F90ECFDFB7}"/>
                  </a:ext>
                </a:extLst>
              </p:cNvPr>
              <p:cNvSpPr/>
              <p:nvPr/>
            </p:nvSpPr>
            <p:spPr>
              <a:xfrm>
                <a:off x="8472554" y="362785"/>
                <a:ext cx="432472" cy="26094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11" h="21289" extrusionOk="0">
                    <a:moveTo>
                      <a:pt x="5099" y="1723"/>
                    </a:moveTo>
                    <a:lnTo>
                      <a:pt x="3700" y="16273"/>
                    </a:lnTo>
                    <a:lnTo>
                      <a:pt x="16313" y="19565"/>
                    </a:lnTo>
                    <a:lnTo>
                      <a:pt x="17712" y="5015"/>
                    </a:lnTo>
                    <a:cubicBezTo>
                      <a:pt x="17712" y="5015"/>
                      <a:pt x="5099" y="1723"/>
                      <a:pt x="5099" y="1723"/>
                    </a:cubicBezTo>
                    <a:close/>
                    <a:moveTo>
                      <a:pt x="2757" y="5906"/>
                    </a:moveTo>
                    <a:lnTo>
                      <a:pt x="2258" y="11102"/>
                    </a:lnTo>
                    <a:cubicBezTo>
                      <a:pt x="2230" y="11390"/>
                      <a:pt x="2349" y="11659"/>
                      <a:pt x="2523" y="11704"/>
                    </a:cubicBezTo>
                    <a:cubicBezTo>
                      <a:pt x="2697" y="11750"/>
                      <a:pt x="2861" y="11554"/>
                      <a:pt x="2889" y="11267"/>
                    </a:cubicBezTo>
                    <a:lnTo>
                      <a:pt x="3388" y="6071"/>
                    </a:lnTo>
                    <a:cubicBezTo>
                      <a:pt x="3416" y="5784"/>
                      <a:pt x="3297" y="5514"/>
                      <a:pt x="3123" y="5469"/>
                    </a:cubicBezTo>
                    <a:cubicBezTo>
                      <a:pt x="2949" y="5423"/>
                      <a:pt x="2785" y="5619"/>
                      <a:pt x="2757" y="5906"/>
                    </a:cubicBezTo>
                    <a:close/>
                    <a:moveTo>
                      <a:pt x="19585" y="12429"/>
                    </a:moveTo>
                    <a:cubicBezTo>
                      <a:pt x="19668" y="11568"/>
                      <a:pt x="19311" y="10759"/>
                      <a:pt x="18789" y="10623"/>
                    </a:cubicBezTo>
                    <a:cubicBezTo>
                      <a:pt x="18266" y="10487"/>
                      <a:pt x="17776" y="11074"/>
                      <a:pt x="17693" y="11935"/>
                    </a:cubicBezTo>
                    <a:cubicBezTo>
                      <a:pt x="17610" y="12796"/>
                      <a:pt x="17967" y="13604"/>
                      <a:pt x="18489" y="13741"/>
                    </a:cubicBezTo>
                    <a:cubicBezTo>
                      <a:pt x="19012" y="13877"/>
                      <a:pt x="19502" y="13289"/>
                      <a:pt x="19585" y="12429"/>
                    </a:cubicBezTo>
                    <a:close/>
                    <a:moveTo>
                      <a:pt x="21396" y="7042"/>
                    </a:moveTo>
                    <a:lnTo>
                      <a:pt x="20197" y="19513"/>
                    </a:lnTo>
                    <a:cubicBezTo>
                      <a:pt x="20087" y="20661"/>
                      <a:pt x="19433" y="21444"/>
                      <a:pt x="18736" y="21262"/>
                    </a:cubicBezTo>
                    <a:lnTo>
                      <a:pt x="1078" y="16653"/>
                    </a:lnTo>
                    <a:cubicBezTo>
                      <a:pt x="381" y="16472"/>
                      <a:pt x="-94" y="15394"/>
                      <a:pt x="16" y="14246"/>
                    </a:cubicBezTo>
                    <a:lnTo>
                      <a:pt x="1215" y="1775"/>
                    </a:lnTo>
                    <a:cubicBezTo>
                      <a:pt x="1325" y="627"/>
                      <a:pt x="1979" y="-156"/>
                      <a:pt x="2676" y="26"/>
                    </a:cubicBezTo>
                    <a:lnTo>
                      <a:pt x="20334" y="4635"/>
                    </a:lnTo>
                    <a:cubicBezTo>
                      <a:pt x="21031" y="4816"/>
                      <a:pt x="21506" y="5894"/>
                      <a:pt x="21396" y="7042"/>
                    </a:cubicBezTo>
                    <a:close/>
                  </a:path>
                </a:pathLst>
              </a:custGeom>
              <a:solidFill>
                <a:srgbClr val="B9B9B9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49" name="iṧľïde">
                <a:extLst>
                  <a:ext uri="{FF2B5EF4-FFF2-40B4-BE49-F238E27FC236}">
                    <a16:creationId xmlns:a16="http://schemas.microsoft.com/office/drawing/2014/main" id="{7529F0FB-4550-4B37-87E2-E5FC46558304}"/>
                  </a:ext>
                </a:extLst>
              </p:cNvPr>
              <p:cNvSpPr/>
              <p:nvPr/>
            </p:nvSpPr>
            <p:spPr>
              <a:xfrm>
                <a:off x="3611364" y="338052"/>
                <a:ext cx="557157" cy="3361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11" h="21289" extrusionOk="0">
                    <a:moveTo>
                      <a:pt x="5099" y="1723"/>
                    </a:moveTo>
                    <a:lnTo>
                      <a:pt x="3700" y="16273"/>
                    </a:lnTo>
                    <a:lnTo>
                      <a:pt x="16313" y="19565"/>
                    </a:lnTo>
                    <a:lnTo>
                      <a:pt x="17712" y="5015"/>
                    </a:lnTo>
                    <a:cubicBezTo>
                      <a:pt x="17712" y="5015"/>
                      <a:pt x="5099" y="1723"/>
                      <a:pt x="5099" y="1723"/>
                    </a:cubicBezTo>
                    <a:close/>
                    <a:moveTo>
                      <a:pt x="2757" y="5906"/>
                    </a:moveTo>
                    <a:lnTo>
                      <a:pt x="2258" y="11102"/>
                    </a:lnTo>
                    <a:cubicBezTo>
                      <a:pt x="2230" y="11390"/>
                      <a:pt x="2349" y="11659"/>
                      <a:pt x="2523" y="11704"/>
                    </a:cubicBezTo>
                    <a:cubicBezTo>
                      <a:pt x="2697" y="11750"/>
                      <a:pt x="2861" y="11554"/>
                      <a:pt x="2889" y="11267"/>
                    </a:cubicBezTo>
                    <a:lnTo>
                      <a:pt x="3388" y="6071"/>
                    </a:lnTo>
                    <a:cubicBezTo>
                      <a:pt x="3416" y="5784"/>
                      <a:pt x="3297" y="5514"/>
                      <a:pt x="3123" y="5469"/>
                    </a:cubicBezTo>
                    <a:cubicBezTo>
                      <a:pt x="2949" y="5423"/>
                      <a:pt x="2785" y="5619"/>
                      <a:pt x="2757" y="5906"/>
                    </a:cubicBezTo>
                    <a:close/>
                    <a:moveTo>
                      <a:pt x="19585" y="12429"/>
                    </a:moveTo>
                    <a:cubicBezTo>
                      <a:pt x="19668" y="11568"/>
                      <a:pt x="19311" y="10759"/>
                      <a:pt x="18789" y="10623"/>
                    </a:cubicBezTo>
                    <a:cubicBezTo>
                      <a:pt x="18266" y="10487"/>
                      <a:pt x="17776" y="11074"/>
                      <a:pt x="17693" y="11935"/>
                    </a:cubicBezTo>
                    <a:cubicBezTo>
                      <a:pt x="17610" y="12796"/>
                      <a:pt x="17967" y="13604"/>
                      <a:pt x="18489" y="13741"/>
                    </a:cubicBezTo>
                    <a:cubicBezTo>
                      <a:pt x="19012" y="13877"/>
                      <a:pt x="19502" y="13289"/>
                      <a:pt x="19585" y="12429"/>
                    </a:cubicBezTo>
                    <a:close/>
                    <a:moveTo>
                      <a:pt x="21396" y="7042"/>
                    </a:moveTo>
                    <a:lnTo>
                      <a:pt x="20197" y="19513"/>
                    </a:lnTo>
                    <a:cubicBezTo>
                      <a:pt x="20087" y="20661"/>
                      <a:pt x="19433" y="21444"/>
                      <a:pt x="18736" y="21262"/>
                    </a:cubicBezTo>
                    <a:lnTo>
                      <a:pt x="1078" y="16653"/>
                    </a:lnTo>
                    <a:cubicBezTo>
                      <a:pt x="381" y="16472"/>
                      <a:pt x="-94" y="15394"/>
                      <a:pt x="16" y="14246"/>
                    </a:cubicBezTo>
                    <a:lnTo>
                      <a:pt x="1215" y="1775"/>
                    </a:lnTo>
                    <a:cubicBezTo>
                      <a:pt x="1325" y="627"/>
                      <a:pt x="1979" y="-156"/>
                      <a:pt x="2676" y="26"/>
                    </a:cubicBezTo>
                    <a:lnTo>
                      <a:pt x="20334" y="4635"/>
                    </a:lnTo>
                    <a:cubicBezTo>
                      <a:pt x="21031" y="4816"/>
                      <a:pt x="21506" y="5894"/>
                      <a:pt x="21396" y="7042"/>
                    </a:cubicBezTo>
                    <a:close/>
                  </a:path>
                </a:pathLst>
              </a:custGeom>
              <a:solidFill>
                <a:srgbClr val="3197E0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50" name="ï$1iḍé">
                <a:extLst>
                  <a:ext uri="{FF2B5EF4-FFF2-40B4-BE49-F238E27FC236}">
                    <a16:creationId xmlns:a16="http://schemas.microsoft.com/office/drawing/2014/main" id="{87D3253B-F647-4B80-92E3-DE9BE0A24DA9}"/>
                  </a:ext>
                </a:extLst>
              </p:cNvPr>
              <p:cNvSpPr/>
              <p:nvPr/>
            </p:nvSpPr>
            <p:spPr>
              <a:xfrm>
                <a:off x="7810220" y="757200"/>
                <a:ext cx="264703" cy="18762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7954" y="0"/>
                    </a:moveTo>
                    <a:lnTo>
                      <a:pt x="149" y="12597"/>
                    </a:lnTo>
                    <a:lnTo>
                      <a:pt x="0" y="12646"/>
                    </a:lnTo>
                    <a:lnTo>
                      <a:pt x="0" y="19074"/>
                    </a:lnTo>
                    <a:lnTo>
                      <a:pt x="9044" y="19042"/>
                    </a:lnTo>
                    <a:lnTo>
                      <a:pt x="9044" y="21600"/>
                    </a:lnTo>
                    <a:lnTo>
                      <a:pt x="10685" y="20823"/>
                    </a:lnTo>
                    <a:lnTo>
                      <a:pt x="12315" y="21600"/>
                    </a:lnTo>
                    <a:lnTo>
                      <a:pt x="12315" y="19042"/>
                    </a:lnTo>
                    <a:lnTo>
                      <a:pt x="15483" y="19025"/>
                    </a:lnTo>
                    <a:lnTo>
                      <a:pt x="15827" y="19025"/>
                    </a:lnTo>
                    <a:lnTo>
                      <a:pt x="21600" y="7043"/>
                    </a:lnTo>
                    <a:lnTo>
                      <a:pt x="21589" y="16"/>
                    </a:lnTo>
                    <a:cubicBezTo>
                      <a:pt x="21589" y="16"/>
                      <a:pt x="21589" y="0"/>
                      <a:pt x="21589" y="0"/>
                    </a:cubicBezTo>
                    <a:lnTo>
                      <a:pt x="7954" y="0"/>
                    </a:lnTo>
                    <a:close/>
                    <a:moveTo>
                      <a:pt x="20716" y="1813"/>
                    </a:moveTo>
                    <a:cubicBezTo>
                      <a:pt x="20717" y="2327"/>
                      <a:pt x="20716" y="2838"/>
                      <a:pt x="20716" y="3352"/>
                    </a:cubicBezTo>
                    <a:cubicBezTo>
                      <a:pt x="20718" y="4465"/>
                      <a:pt x="20715" y="5574"/>
                      <a:pt x="20716" y="6687"/>
                    </a:cubicBezTo>
                    <a:lnTo>
                      <a:pt x="15333" y="17779"/>
                    </a:lnTo>
                    <a:lnTo>
                      <a:pt x="12315" y="17795"/>
                    </a:lnTo>
                    <a:lnTo>
                      <a:pt x="12315" y="15220"/>
                    </a:lnTo>
                    <a:cubicBezTo>
                      <a:pt x="12315" y="15220"/>
                      <a:pt x="9044" y="15220"/>
                      <a:pt x="9044" y="15220"/>
                    </a:cubicBezTo>
                    <a:lnTo>
                      <a:pt x="9044" y="17811"/>
                    </a:lnTo>
                    <a:lnTo>
                      <a:pt x="872" y="17843"/>
                    </a:lnTo>
                    <a:lnTo>
                      <a:pt x="872" y="12646"/>
                    </a:lnTo>
                    <a:lnTo>
                      <a:pt x="15448" y="12646"/>
                    </a:lnTo>
                    <a:cubicBezTo>
                      <a:pt x="15448" y="12646"/>
                      <a:pt x="19422" y="4474"/>
                      <a:pt x="20716" y="1813"/>
                    </a:cubicBezTo>
                    <a:close/>
                  </a:path>
                </a:pathLst>
              </a:custGeom>
              <a:solidFill>
                <a:srgbClr val="B9B9B9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51" name="íşlídè">
                <a:extLst>
                  <a:ext uri="{FF2B5EF4-FFF2-40B4-BE49-F238E27FC236}">
                    <a16:creationId xmlns:a16="http://schemas.microsoft.com/office/drawing/2014/main" id="{3FB055C4-84C0-4F50-A90E-7D2A0EA60D29}"/>
                  </a:ext>
                </a:extLst>
              </p:cNvPr>
              <p:cNvSpPr/>
              <p:nvPr/>
            </p:nvSpPr>
            <p:spPr>
              <a:xfrm>
                <a:off x="4941257" y="587832"/>
                <a:ext cx="322191" cy="40567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4615" y="0"/>
                    </a:moveTo>
                    <a:lnTo>
                      <a:pt x="0" y="18854"/>
                    </a:lnTo>
                    <a:lnTo>
                      <a:pt x="17786" y="21600"/>
                    </a:lnTo>
                    <a:lnTo>
                      <a:pt x="21600" y="6017"/>
                    </a:lnTo>
                    <a:lnTo>
                      <a:pt x="18300" y="2113"/>
                    </a:lnTo>
                    <a:lnTo>
                      <a:pt x="4615" y="0"/>
                    </a:lnTo>
                    <a:close/>
                    <a:moveTo>
                      <a:pt x="9206" y="5215"/>
                    </a:moveTo>
                    <a:lnTo>
                      <a:pt x="15684" y="6215"/>
                    </a:lnTo>
                    <a:lnTo>
                      <a:pt x="15556" y="6735"/>
                    </a:lnTo>
                    <a:lnTo>
                      <a:pt x="9079" y="5735"/>
                    </a:lnTo>
                    <a:lnTo>
                      <a:pt x="9206" y="5215"/>
                    </a:lnTo>
                    <a:close/>
                    <a:moveTo>
                      <a:pt x="4712" y="9845"/>
                    </a:moveTo>
                    <a:lnTo>
                      <a:pt x="17667" y="11845"/>
                    </a:lnTo>
                    <a:lnTo>
                      <a:pt x="17544" y="12350"/>
                    </a:lnTo>
                    <a:lnTo>
                      <a:pt x="4588" y="10350"/>
                    </a:lnTo>
                    <a:lnTo>
                      <a:pt x="4712" y="9845"/>
                    </a:lnTo>
                    <a:close/>
                    <a:moveTo>
                      <a:pt x="4086" y="12402"/>
                    </a:moveTo>
                    <a:lnTo>
                      <a:pt x="17041" y="14402"/>
                    </a:lnTo>
                    <a:lnTo>
                      <a:pt x="16914" y="14923"/>
                    </a:lnTo>
                    <a:lnTo>
                      <a:pt x="3958" y="12923"/>
                    </a:lnTo>
                    <a:lnTo>
                      <a:pt x="4086" y="12402"/>
                    </a:lnTo>
                    <a:close/>
                    <a:moveTo>
                      <a:pt x="3460" y="14960"/>
                    </a:moveTo>
                    <a:lnTo>
                      <a:pt x="9938" y="15960"/>
                    </a:lnTo>
                    <a:lnTo>
                      <a:pt x="9810" y="16480"/>
                    </a:lnTo>
                    <a:lnTo>
                      <a:pt x="3332" y="15480"/>
                    </a:lnTo>
                    <a:lnTo>
                      <a:pt x="3460" y="14960"/>
                    </a:lnTo>
                    <a:close/>
                  </a:path>
                </a:pathLst>
              </a:custGeom>
              <a:solidFill>
                <a:srgbClr val="B9B9B9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52" name="îṣľïďè">
                <a:extLst>
                  <a:ext uri="{FF2B5EF4-FFF2-40B4-BE49-F238E27FC236}">
                    <a16:creationId xmlns:a16="http://schemas.microsoft.com/office/drawing/2014/main" id="{539E3331-E4FC-4AF7-B1D7-2515B5D15B84}"/>
                  </a:ext>
                </a:extLst>
              </p:cNvPr>
              <p:cNvSpPr/>
              <p:nvPr/>
            </p:nvSpPr>
            <p:spPr>
              <a:xfrm>
                <a:off x="2710180" y="223327"/>
                <a:ext cx="428185" cy="5391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4615" y="0"/>
                    </a:moveTo>
                    <a:lnTo>
                      <a:pt x="0" y="18854"/>
                    </a:lnTo>
                    <a:lnTo>
                      <a:pt x="17786" y="21600"/>
                    </a:lnTo>
                    <a:lnTo>
                      <a:pt x="21600" y="6017"/>
                    </a:lnTo>
                    <a:lnTo>
                      <a:pt x="18300" y="2113"/>
                    </a:lnTo>
                    <a:lnTo>
                      <a:pt x="4615" y="0"/>
                    </a:lnTo>
                    <a:close/>
                    <a:moveTo>
                      <a:pt x="9206" y="5215"/>
                    </a:moveTo>
                    <a:lnTo>
                      <a:pt x="15684" y="6215"/>
                    </a:lnTo>
                    <a:lnTo>
                      <a:pt x="15556" y="6735"/>
                    </a:lnTo>
                    <a:lnTo>
                      <a:pt x="9079" y="5735"/>
                    </a:lnTo>
                    <a:lnTo>
                      <a:pt x="9206" y="5215"/>
                    </a:lnTo>
                    <a:close/>
                    <a:moveTo>
                      <a:pt x="4712" y="9845"/>
                    </a:moveTo>
                    <a:lnTo>
                      <a:pt x="17667" y="11845"/>
                    </a:lnTo>
                    <a:lnTo>
                      <a:pt x="17544" y="12350"/>
                    </a:lnTo>
                    <a:lnTo>
                      <a:pt x="4588" y="10350"/>
                    </a:lnTo>
                    <a:lnTo>
                      <a:pt x="4712" y="9845"/>
                    </a:lnTo>
                    <a:close/>
                    <a:moveTo>
                      <a:pt x="4086" y="12402"/>
                    </a:moveTo>
                    <a:lnTo>
                      <a:pt x="17041" y="14402"/>
                    </a:lnTo>
                    <a:lnTo>
                      <a:pt x="16914" y="14923"/>
                    </a:lnTo>
                    <a:lnTo>
                      <a:pt x="3958" y="12923"/>
                    </a:lnTo>
                    <a:lnTo>
                      <a:pt x="4086" y="12402"/>
                    </a:lnTo>
                    <a:close/>
                    <a:moveTo>
                      <a:pt x="3460" y="14960"/>
                    </a:moveTo>
                    <a:lnTo>
                      <a:pt x="9938" y="15960"/>
                    </a:lnTo>
                    <a:lnTo>
                      <a:pt x="9810" y="16480"/>
                    </a:lnTo>
                    <a:lnTo>
                      <a:pt x="3332" y="15480"/>
                    </a:lnTo>
                    <a:lnTo>
                      <a:pt x="3460" y="14960"/>
                    </a:lnTo>
                    <a:close/>
                  </a:path>
                </a:pathLst>
              </a:custGeom>
              <a:solidFill>
                <a:srgbClr val="B9B9B9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53" name="íşḷîḓé">
                <a:extLst>
                  <a:ext uri="{FF2B5EF4-FFF2-40B4-BE49-F238E27FC236}">
                    <a16:creationId xmlns:a16="http://schemas.microsoft.com/office/drawing/2014/main" id="{E848B28E-5EBB-48B7-AC88-3892C78A25EF}"/>
                  </a:ext>
                </a:extLst>
              </p:cNvPr>
              <p:cNvSpPr/>
              <p:nvPr/>
            </p:nvSpPr>
            <p:spPr>
              <a:xfrm>
                <a:off x="11633417" y="285541"/>
                <a:ext cx="259147" cy="32629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4615" y="0"/>
                    </a:moveTo>
                    <a:lnTo>
                      <a:pt x="0" y="18854"/>
                    </a:lnTo>
                    <a:lnTo>
                      <a:pt x="17786" y="21600"/>
                    </a:lnTo>
                    <a:lnTo>
                      <a:pt x="21600" y="6017"/>
                    </a:lnTo>
                    <a:lnTo>
                      <a:pt x="18300" y="2113"/>
                    </a:lnTo>
                    <a:lnTo>
                      <a:pt x="4615" y="0"/>
                    </a:lnTo>
                    <a:close/>
                    <a:moveTo>
                      <a:pt x="9206" y="5215"/>
                    </a:moveTo>
                    <a:lnTo>
                      <a:pt x="15684" y="6215"/>
                    </a:lnTo>
                    <a:lnTo>
                      <a:pt x="15556" y="6735"/>
                    </a:lnTo>
                    <a:lnTo>
                      <a:pt x="9079" y="5735"/>
                    </a:lnTo>
                    <a:lnTo>
                      <a:pt x="9206" y="5215"/>
                    </a:lnTo>
                    <a:close/>
                    <a:moveTo>
                      <a:pt x="4712" y="9845"/>
                    </a:moveTo>
                    <a:lnTo>
                      <a:pt x="17667" y="11845"/>
                    </a:lnTo>
                    <a:lnTo>
                      <a:pt x="17544" y="12350"/>
                    </a:lnTo>
                    <a:lnTo>
                      <a:pt x="4588" y="10350"/>
                    </a:lnTo>
                    <a:lnTo>
                      <a:pt x="4712" y="9845"/>
                    </a:lnTo>
                    <a:close/>
                    <a:moveTo>
                      <a:pt x="4086" y="12402"/>
                    </a:moveTo>
                    <a:lnTo>
                      <a:pt x="17041" y="14402"/>
                    </a:lnTo>
                    <a:lnTo>
                      <a:pt x="16914" y="14923"/>
                    </a:lnTo>
                    <a:lnTo>
                      <a:pt x="3958" y="12923"/>
                    </a:lnTo>
                    <a:lnTo>
                      <a:pt x="4086" y="12402"/>
                    </a:lnTo>
                    <a:close/>
                    <a:moveTo>
                      <a:pt x="3460" y="14960"/>
                    </a:moveTo>
                    <a:lnTo>
                      <a:pt x="9938" y="15960"/>
                    </a:lnTo>
                    <a:lnTo>
                      <a:pt x="9810" y="16480"/>
                    </a:lnTo>
                    <a:lnTo>
                      <a:pt x="3332" y="15480"/>
                    </a:lnTo>
                    <a:lnTo>
                      <a:pt x="3460" y="14960"/>
                    </a:lnTo>
                    <a:close/>
                  </a:path>
                </a:pathLst>
              </a:custGeom>
              <a:solidFill>
                <a:srgbClr val="B9B9B9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54" name="íṣḷïḍê">
                <a:extLst>
                  <a:ext uri="{FF2B5EF4-FFF2-40B4-BE49-F238E27FC236}">
                    <a16:creationId xmlns:a16="http://schemas.microsoft.com/office/drawing/2014/main" id="{CB956139-E26A-4D6E-8343-DB62FCB735C9}"/>
                  </a:ext>
                </a:extLst>
              </p:cNvPr>
              <p:cNvSpPr/>
              <p:nvPr/>
            </p:nvSpPr>
            <p:spPr>
              <a:xfrm>
                <a:off x="5593148" y="386437"/>
                <a:ext cx="447121" cy="63932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51" h="21511" extrusionOk="0">
                    <a:moveTo>
                      <a:pt x="18683" y="0"/>
                    </a:moveTo>
                    <a:lnTo>
                      <a:pt x="17079" y="1668"/>
                    </a:lnTo>
                    <a:cubicBezTo>
                      <a:pt x="17015" y="1638"/>
                      <a:pt x="16700" y="1488"/>
                      <a:pt x="16700" y="1488"/>
                    </a:cubicBezTo>
                    <a:lnTo>
                      <a:pt x="15441" y="2801"/>
                    </a:lnTo>
                    <a:lnTo>
                      <a:pt x="15820" y="2981"/>
                    </a:lnTo>
                    <a:lnTo>
                      <a:pt x="15441" y="3375"/>
                    </a:lnTo>
                    <a:lnTo>
                      <a:pt x="2730" y="16587"/>
                    </a:lnTo>
                    <a:cubicBezTo>
                      <a:pt x="2279" y="17056"/>
                      <a:pt x="509" y="19614"/>
                      <a:pt x="586" y="20489"/>
                    </a:cubicBezTo>
                    <a:cubicBezTo>
                      <a:pt x="597" y="20614"/>
                      <a:pt x="646" y="20706"/>
                      <a:pt x="742" y="20751"/>
                    </a:cubicBezTo>
                    <a:cubicBezTo>
                      <a:pt x="1508" y="21113"/>
                      <a:pt x="4988" y="18432"/>
                      <a:pt x="5504" y="17895"/>
                    </a:cubicBezTo>
                    <a:lnTo>
                      <a:pt x="18209" y="4684"/>
                    </a:lnTo>
                    <a:lnTo>
                      <a:pt x="18588" y="4289"/>
                    </a:lnTo>
                    <a:lnTo>
                      <a:pt x="18984" y="4477"/>
                    </a:lnTo>
                    <a:lnTo>
                      <a:pt x="14043" y="9610"/>
                    </a:lnTo>
                    <a:lnTo>
                      <a:pt x="14611" y="9879"/>
                    </a:lnTo>
                    <a:lnTo>
                      <a:pt x="20810" y="3434"/>
                    </a:lnTo>
                    <a:cubicBezTo>
                      <a:pt x="20810" y="3434"/>
                      <a:pt x="20191" y="3144"/>
                      <a:pt x="19847" y="2981"/>
                    </a:cubicBezTo>
                    <a:lnTo>
                      <a:pt x="21451" y="1313"/>
                    </a:lnTo>
                    <a:cubicBezTo>
                      <a:pt x="21451" y="1313"/>
                      <a:pt x="18683" y="0"/>
                      <a:pt x="18683" y="0"/>
                    </a:cubicBezTo>
                    <a:close/>
                    <a:moveTo>
                      <a:pt x="586" y="20489"/>
                    </a:moveTo>
                    <a:cubicBezTo>
                      <a:pt x="585" y="20448"/>
                      <a:pt x="574" y="20416"/>
                      <a:pt x="580" y="20368"/>
                    </a:cubicBezTo>
                    <a:lnTo>
                      <a:pt x="319" y="20638"/>
                    </a:lnTo>
                    <a:cubicBezTo>
                      <a:pt x="213" y="20748"/>
                      <a:pt x="-149" y="21394"/>
                      <a:pt x="68" y="21497"/>
                    </a:cubicBezTo>
                    <a:cubicBezTo>
                      <a:pt x="286" y="21600"/>
                      <a:pt x="1004" y="21123"/>
                      <a:pt x="1110" y="21013"/>
                    </a:cubicBezTo>
                    <a:lnTo>
                      <a:pt x="1371" y="20739"/>
                    </a:lnTo>
                    <a:cubicBezTo>
                      <a:pt x="1093" y="20840"/>
                      <a:pt x="868" y="20874"/>
                      <a:pt x="731" y="20810"/>
                    </a:cubicBezTo>
                    <a:cubicBezTo>
                      <a:pt x="624" y="20759"/>
                      <a:pt x="588" y="20638"/>
                      <a:pt x="586" y="20489"/>
                    </a:cubicBezTo>
                    <a:close/>
                  </a:path>
                </a:pathLst>
              </a:custGeom>
              <a:solidFill>
                <a:srgbClr val="B9B9B9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55" name="ïṣlïḓè">
                <a:extLst>
                  <a:ext uri="{FF2B5EF4-FFF2-40B4-BE49-F238E27FC236}">
                    <a16:creationId xmlns:a16="http://schemas.microsoft.com/office/drawing/2014/main" id="{1C1E0E5A-7F92-40E3-A61E-9B3D29650BEA}"/>
                  </a:ext>
                </a:extLst>
              </p:cNvPr>
              <p:cNvSpPr/>
              <p:nvPr/>
            </p:nvSpPr>
            <p:spPr>
              <a:xfrm>
                <a:off x="1542552" y="221372"/>
                <a:ext cx="370026" cy="52908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51" h="21511" extrusionOk="0">
                    <a:moveTo>
                      <a:pt x="18683" y="0"/>
                    </a:moveTo>
                    <a:lnTo>
                      <a:pt x="17079" y="1668"/>
                    </a:lnTo>
                    <a:cubicBezTo>
                      <a:pt x="17015" y="1638"/>
                      <a:pt x="16700" y="1488"/>
                      <a:pt x="16700" y="1488"/>
                    </a:cubicBezTo>
                    <a:lnTo>
                      <a:pt x="15441" y="2801"/>
                    </a:lnTo>
                    <a:lnTo>
                      <a:pt x="15820" y="2981"/>
                    </a:lnTo>
                    <a:lnTo>
                      <a:pt x="15441" y="3375"/>
                    </a:lnTo>
                    <a:lnTo>
                      <a:pt x="2730" y="16587"/>
                    </a:lnTo>
                    <a:cubicBezTo>
                      <a:pt x="2279" y="17056"/>
                      <a:pt x="509" y="19614"/>
                      <a:pt x="586" y="20489"/>
                    </a:cubicBezTo>
                    <a:cubicBezTo>
                      <a:pt x="597" y="20614"/>
                      <a:pt x="646" y="20706"/>
                      <a:pt x="742" y="20751"/>
                    </a:cubicBezTo>
                    <a:cubicBezTo>
                      <a:pt x="1508" y="21113"/>
                      <a:pt x="4988" y="18432"/>
                      <a:pt x="5504" y="17895"/>
                    </a:cubicBezTo>
                    <a:lnTo>
                      <a:pt x="18209" y="4684"/>
                    </a:lnTo>
                    <a:lnTo>
                      <a:pt x="18588" y="4289"/>
                    </a:lnTo>
                    <a:lnTo>
                      <a:pt x="18984" y="4477"/>
                    </a:lnTo>
                    <a:lnTo>
                      <a:pt x="14043" y="9610"/>
                    </a:lnTo>
                    <a:lnTo>
                      <a:pt x="14611" y="9879"/>
                    </a:lnTo>
                    <a:lnTo>
                      <a:pt x="20810" y="3434"/>
                    </a:lnTo>
                    <a:cubicBezTo>
                      <a:pt x="20810" y="3434"/>
                      <a:pt x="20191" y="3144"/>
                      <a:pt x="19847" y="2981"/>
                    </a:cubicBezTo>
                    <a:lnTo>
                      <a:pt x="21451" y="1313"/>
                    </a:lnTo>
                    <a:cubicBezTo>
                      <a:pt x="21451" y="1313"/>
                      <a:pt x="18683" y="0"/>
                      <a:pt x="18683" y="0"/>
                    </a:cubicBezTo>
                    <a:close/>
                    <a:moveTo>
                      <a:pt x="586" y="20489"/>
                    </a:moveTo>
                    <a:cubicBezTo>
                      <a:pt x="585" y="20448"/>
                      <a:pt x="574" y="20416"/>
                      <a:pt x="580" y="20368"/>
                    </a:cubicBezTo>
                    <a:lnTo>
                      <a:pt x="319" y="20638"/>
                    </a:lnTo>
                    <a:cubicBezTo>
                      <a:pt x="213" y="20748"/>
                      <a:pt x="-149" y="21394"/>
                      <a:pt x="68" y="21497"/>
                    </a:cubicBezTo>
                    <a:cubicBezTo>
                      <a:pt x="286" y="21600"/>
                      <a:pt x="1004" y="21123"/>
                      <a:pt x="1110" y="21013"/>
                    </a:cubicBezTo>
                    <a:lnTo>
                      <a:pt x="1371" y="20739"/>
                    </a:lnTo>
                    <a:cubicBezTo>
                      <a:pt x="1093" y="20840"/>
                      <a:pt x="868" y="20874"/>
                      <a:pt x="731" y="20810"/>
                    </a:cubicBezTo>
                    <a:cubicBezTo>
                      <a:pt x="624" y="20759"/>
                      <a:pt x="588" y="20638"/>
                      <a:pt x="586" y="20489"/>
                    </a:cubicBezTo>
                    <a:close/>
                  </a:path>
                </a:pathLst>
              </a:custGeom>
              <a:solidFill>
                <a:srgbClr val="3197E0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56" name="îṡḻidè">
                <a:extLst>
                  <a:ext uri="{FF2B5EF4-FFF2-40B4-BE49-F238E27FC236}">
                    <a16:creationId xmlns:a16="http://schemas.microsoft.com/office/drawing/2014/main" id="{9C6C5213-A68A-42FC-BDBB-1B0113F32197}"/>
                  </a:ext>
                </a:extLst>
              </p:cNvPr>
              <p:cNvSpPr/>
              <p:nvPr/>
            </p:nvSpPr>
            <p:spPr>
              <a:xfrm>
                <a:off x="7389274" y="487114"/>
                <a:ext cx="324612" cy="40006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39" h="21341" extrusionOk="0">
                    <a:moveTo>
                      <a:pt x="12205" y="0"/>
                    </a:moveTo>
                    <a:cubicBezTo>
                      <a:pt x="11720" y="1"/>
                      <a:pt x="11326" y="320"/>
                      <a:pt x="11326" y="713"/>
                    </a:cubicBezTo>
                    <a:lnTo>
                      <a:pt x="11325" y="2819"/>
                    </a:lnTo>
                    <a:cubicBezTo>
                      <a:pt x="11950" y="2747"/>
                      <a:pt x="12537" y="2740"/>
                      <a:pt x="13081" y="2776"/>
                    </a:cubicBezTo>
                    <a:lnTo>
                      <a:pt x="13083" y="713"/>
                    </a:lnTo>
                    <a:cubicBezTo>
                      <a:pt x="13083" y="320"/>
                      <a:pt x="12690" y="1"/>
                      <a:pt x="12205" y="0"/>
                    </a:cubicBezTo>
                    <a:close/>
                    <a:moveTo>
                      <a:pt x="18280" y="1334"/>
                    </a:moveTo>
                    <a:cubicBezTo>
                      <a:pt x="17859" y="1138"/>
                      <a:pt x="17322" y="1255"/>
                      <a:pt x="17079" y="1596"/>
                    </a:cubicBezTo>
                    <a:lnTo>
                      <a:pt x="15817" y="3366"/>
                    </a:lnTo>
                    <a:cubicBezTo>
                      <a:pt x="16385" y="3577"/>
                      <a:pt x="16889" y="3826"/>
                      <a:pt x="17333" y="4087"/>
                    </a:cubicBezTo>
                    <a:lnTo>
                      <a:pt x="18600" y="2308"/>
                    </a:lnTo>
                    <a:cubicBezTo>
                      <a:pt x="18843" y="1966"/>
                      <a:pt x="18700" y="1531"/>
                      <a:pt x="18280" y="1334"/>
                    </a:cubicBezTo>
                    <a:close/>
                    <a:moveTo>
                      <a:pt x="879" y="9125"/>
                    </a:moveTo>
                    <a:cubicBezTo>
                      <a:pt x="394" y="9126"/>
                      <a:pt x="0" y="9445"/>
                      <a:pt x="0" y="9839"/>
                    </a:cubicBezTo>
                    <a:cubicBezTo>
                      <a:pt x="0" y="10232"/>
                      <a:pt x="393" y="10551"/>
                      <a:pt x="879" y="10551"/>
                    </a:cubicBezTo>
                    <a:lnTo>
                      <a:pt x="3404" y="10550"/>
                    </a:lnTo>
                    <a:cubicBezTo>
                      <a:pt x="3351" y="10107"/>
                      <a:pt x="3343" y="9629"/>
                      <a:pt x="3405" y="9124"/>
                    </a:cubicBezTo>
                    <a:cubicBezTo>
                      <a:pt x="3405" y="9124"/>
                      <a:pt x="879" y="9125"/>
                      <a:pt x="879" y="9125"/>
                    </a:cubicBezTo>
                    <a:close/>
                    <a:moveTo>
                      <a:pt x="2851" y="4649"/>
                    </a:moveTo>
                    <a:cubicBezTo>
                      <a:pt x="2431" y="4453"/>
                      <a:pt x="1894" y="4570"/>
                      <a:pt x="1651" y="4911"/>
                    </a:cubicBezTo>
                    <a:cubicBezTo>
                      <a:pt x="1408" y="5251"/>
                      <a:pt x="1552" y="5687"/>
                      <a:pt x="1973" y="5884"/>
                    </a:cubicBezTo>
                    <a:lnTo>
                      <a:pt x="4171" y="6912"/>
                    </a:lnTo>
                    <a:cubicBezTo>
                      <a:pt x="4408" y="6513"/>
                      <a:pt x="4715" y="6106"/>
                      <a:pt x="5109" y="5706"/>
                    </a:cubicBezTo>
                    <a:cubicBezTo>
                      <a:pt x="5109" y="5706"/>
                      <a:pt x="2851" y="4649"/>
                      <a:pt x="2851" y="4649"/>
                    </a:cubicBezTo>
                    <a:close/>
                    <a:moveTo>
                      <a:pt x="6118" y="1310"/>
                    </a:moveTo>
                    <a:cubicBezTo>
                      <a:pt x="5698" y="1506"/>
                      <a:pt x="5553" y="1942"/>
                      <a:pt x="5795" y="2283"/>
                    </a:cubicBezTo>
                    <a:lnTo>
                      <a:pt x="7150" y="4186"/>
                    </a:lnTo>
                    <a:cubicBezTo>
                      <a:pt x="7326" y="4088"/>
                      <a:pt x="8471" y="3556"/>
                      <a:pt x="8675" y="3478"/>
                    </a:cubicBezTo>
                    <a:lnTo>
                      <a:pt x="7318" y="1570"/>
                    </a:lnTo>
                    <a:cubicBezTo>
                      <a:pt x="7075" y="1229"/>
                      <a:pt x="6538" y="1113"/>
                      <a:pt x="6118" y="1310"/>
                    </a:cubicBezTo>
                    <a:close/>
                    <a:moveTo>
                      <a:pt x="18708" y="6478"/>
                    </a:moveTo>
                    <a:cubicBezTo>
                      <a:pt x="17247" y="4749"/>
                      <a:pt x="13396" y="2259"/>
                      <a:pt x="8417" y="4592"/>
                    </a:cubicBezTo>
                    <a:cubicBezTo>
                      <a:pt x="8416" y="4592"/>
                      <a:pt x="8415" y="4593"/>
                      <a:pt x="8414" y="4593"/>
                    </a:cubicBezTo>
                    <a:cubicBezTo>
                      <a:pt x="8414" y="4593"/>
                      <a:pt x="8413" y="4593"/>
                      <a:pt x="8413" y="4594"/>
                    </a:cubicBezTo>
                    <a:cubicBezTo>
                      <a:pt x="8412" y="4594"/>
                      <a:pt x="8411" y="4594"/>
                      <a:pt x="8411" y="4595"/>
                    </a:cubicBezTo>
                    <a:cubicBezTo>
                      <a:pt x="8410" y="4595"/>
                      <a:pt x="8409" y="4595"/>
                      <a:pt x="8409" y="4596"/>
                    </a:cubicBezTo>
                    <a:cubicBezTo>
                      <a:pt x="3429" y="6929"/>
                      <a:pt x="4160" y="10880"/>
                      <a:pt x="5276" y="12771"/>
                    </a:cubicBezTo>
                    <a:cubicBezTo>
                      <a:pt x="6289" y="14473"/>
                      <a:pt x="8765" y="15342"/>
                      <a:pt x="9094" y="15507"/>
                    </a:cubicBezTo>
                    <a:cubicBezTo>
                      <a:pt x="9630" y="15775"/>
                      <a:pt x="12317" y="16498"/>
                      <a:pt x="13014" y="17370"/>
                    </a:cubicBezTo>
                    <a:cubicBezTo>
                      <a:pt x="13975" y="18570"/>
                      <a:pt x="14185" y="18516"/>
                      <a:pt x="15033" y="18314"/>
                    </a:cubicBezTo>
                    <a:cubicBezTo>
                      <a:pt x="15896" y="18109"/>
                      <a:pt x="19095" y="16611"/>
                      <a:pt x="19745" y="16106"/>
                    </a:cubicBezTo>
                    <a:cubicBezTo>
                      <a:pt x="20384" y="15611"/>
                      <a:pt x="20547" y="15491"/>
                      <a:pt x="19747" y="14216"/>
                    </a:cubicBezTo>
                    <a:cubicBezTo>
                      <a:pt x="19165" y="13290"/>
                      <a:pt x="19737" y="11040"/>
                      <a:pt x="19718" y="10529"/>
                    </a:cubicBezTo>
                    <a:cubicBezTo>
                      <a:pt x="19707" y="10216"/>
                      <a:pt x="20017" y="8041"/>
                      <a:pt x="18708" y="6478"/>
                    </a:cubicBezTo>
                    <a:close/>
                    <a:moveTo>
                      <a:pt x="21272" y="17648"/>
                    </a:moveTo>
                    <a:cubicBezTo>
                      <a:pt x="21133" y="17452"/>
                      <a:pt x="20824" y="17385"/>
                      <a:pt x="20583" y="17498"/>
                    </a:cubicBezTo>
                    <a:lnTo>
                      <a:pt x="16099" y="19599"/>
                    </a:lnTo>
                    <a:cubicBezTo>
                      <a:pt x="15858" y="19712"/>
                      <a:pt x="15775" y="19962"/>
                      <a:pt x="15914" y="20158"/>
                    </a:cubicBezTo>
                    <a:lnTo>
                      <a:pt x="15914" y="20158"/>
                    </a:lnTo>
                    <a:cubicBezTo>
                      <a:pt x="16053" y="20353"/>
                      <a:pt x="16361" y="20420"/>
                      <a:pt x="16603" y="20307"/>
                    </a:cubicBezTo>
                    <a:lnTo>
                      <a:pt x="21087" y="18206"/>
                    </a:lnTo>
                    <a:cubicBezTo>
                      <a:pt x="21328" y="18093"/>
                      <a:pt x="21411" y="17843"/>
                      <a:pt x="21272" y="17648"/>
                    </a:cubicBezTo>
                    <a:cubicBezTo>
                      <a:pt x="21272" y="17648"/>
                      <a:pt x="21272" y="17648"/>
                      <a:pt x="21272" y="17648"/>
                    </a:cubicBezTo>
                    <a:close/>
                    <a:moveTo>
                      <a:pt x="20584" y="16680"/>
                    </a:moveTo>
                    <a:cubicBezTo>
                      <a:pt x="20445" y="16485"/>
                      <a:pt x="20136" y="16418"/>
                      <a:pt x="19895" y="16531"/>
                    </a:cubicBezTo>
                    <a:lnTo>
                      <a:pt x="15411" y="18632"/>
                    </a:lnTo>
                    <a:cubicBezTo>
                      <a:pt x="15170" y="18745"/>
                      <a:pt x="15087" y="18995"/>
                      <a:pt x="15226" y="19190"/>
                    </a:cubicBezTo>
                    <a:lnTo>
                      <a:pt x="15226" y="19190"/>
                    </a:lnTo>
                    <a:cubicBezTo>
                      <a:pt x="15365" y="19386"/>
                      <a:pt x="15673" y="19453"/>
                      <a:pt x="15915" y="19340"/>
                    </a:cubicBezTo>
                    <a:lnTo>
                      <a:pt x="20399" y="17239"/>
                    </a:lnTo>
                    <a:cubicBezTo>
                      <a:pt x="20640" y="17126"/>
                      <a:pt x="20723" y="16876"/>
                      <a:pt x="20584" y="16680"/>
                    </a:cubicBezTo>
                    <a:cubicBezTo>
                      <a:pt x="20584" y="16680"/>
                      <a:pt x="20584" y="16680"/>
                      <a:pt x="20584" y="16680"/>
                    </a:cubicBezTo>
                    <a:close/>
                    <a:moveTo>
                      <a:pt x="17079" y="20429"/>
                    </a:moveTo>
                    <a:lnTo>
                      <a:pt x="20979" y="18602"/>
                    </a:lnTo>
                    <a:cubicBezTo>
                      <a:pt x="21600" y="19474"/>
                      <a:pt x="21230" y="20591"/>
                      <a:pt x="20153" y="21095"/>
                    </a:cubicBezTo>
                    <a:cubicBezTo>
                      <a:pt x="19076" y="21600"/>
                      <a:pt x="17700" y="21302"/>
                      <a:pt x="17079" y="20429"/>
                    </a:cubicBezTo>
                    <a:close/>
                  </a:path>
                </a:pathLst>
              </a:custGeom>
              <a:solidFill>
                <a:srgbClr val="B9B9B9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57" name="iS1iḋé">
                <a:extLst>
                  <a:ext uri="{FF2B5EF4-FFF2-40B4-BE49-F238E27FC236}">
                    <a16:creationId xmlns:a16="http://schemas.microsoft.com/office/drawing/2014/main" id="{882998F3-9CFA-4C26-A289-31C8C51A9E65}"/>
                  </a:ext>
                </a:extLst>
              </p:cNvPr>
              <p:cNvSpPr/>
              <p:nvPr/>
            </p:nvSpPr>
            <p:spPr>
              <a:xfrm>
                <a:off x="4478419" y="266157"/>
                <a:ext cx="402704" cy="49630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39" h="21341" extrusionOk="0">
                    <a:moveTo>
                      <a:pt x="12205" y="0"/>
                    </a:moveTo>
                    <a:cubicBezTo>
                      <a:pt x="11720" y="1"/>
                      <a:pt x="11326" y="320"/>
                      <a:pt x="11326" y="713"/>
                    </a:cubicBezTo>
                    <a:lnTo>
                      <a:pt x="11325" y="2819"/>
                    </a:lnTo>
                    <a:cubicBezTo>
                      <a:pt x="11950" y="2747"/>
                      <a:pt x="12537" y="2740"/>
                      <a:pt x="13081" y="2776"/>
                    </a:cubicBezTo>
                    <a:lnTo>
                      <a:pt x="13083" y="713"/>
                    </a:lnTo>
                    <a:cubicBezTo>
                      <a:pt x="13083" y="320"/>
                      <a:pt x="12690" y="1"/>
                      <a:pt x="12205" y="0"/>
                    </a:cubicBezTo>
                    <a:close/>
                    <a:moveTo>
                      <a:pt x="18280" y="1334"/>
                    </a:moveTo>
                    <a:cubicBezTo>
                      <a:pt x="17859" y="1138"/>
                      <a:pt x="17322" y="1255"/>
                      <a:pt x="17079" y="1596"/>
                    </a:cubicBezTo>
                    <a:lnTo>
                      <a:pt x="15817" y="3366"/>
                    </a:lnTo>
                    <a:cubicBezTo>
                      <a:pt x="16385" y="3577"/>
                      <a:pt x="16889" y="3826"/>
                      <a:pt x="17333" y="4087"/>
                    </a:cubicBezTo>
                    <a:lnTo>
                      <a:pt x="18600" y="2308"/>
                    </a:lnTo>
                    <a:cubicBezTo>
                      <a:pt x="18843" y="1966"/>
                      <a:pt x="18700" y="1531"/>
                      <a:pt x="18280" y="1334"/>
                    </a:cubicBezTo>
                    <a:close/>
                    <a:moveTo>
                      <a:pt x="879" y="9125"/>
                    </a:moveTo>
                    <a:cubicBezTo>
                      <a:pt x="394" y="9126"/>
                      <a:pt x="0" y="9445"/>
                      <a:pt x="0" y="9839"/>
                    </a:cubicBezTo>
                    <a:cubicBezTo>
                      <a:pt x="0" y="10232"/>
                      <a:pt x="393" y="10551"/>
                      <a:pt x="879" y="10551"/>
                    </a:cubicBezTo>
                    <a:lnTo>
                      <a:pt x="3404" y="10550"/>
                    </a:lnTo>
                    <a:cubicBezTo>
                      <a:pt x="3351" y="10107"/>
                      <a:pt x="3343" y="9629"/>
                      <a:pt x="3405" y="9124"/>
                    </a:cubicBezTo>
                    <a:cubicBezTo>
                      <a:pt x="3405" y="9124"/>
                      <a:pt x="879" y="9125"/>
                      <a:pt x="879" y="9125"/>
                    </a:cubicBezTo>
                    <a:close/>
                    <a:moveTo>
                      <a:pt x="2851" y="4649"/>
                    </a:moveTo>
                    <a:cubicBezTo>
                      <a:pt x="2431" y="4453"/>
                      <a:pt x="1894" y="4570"/>
                      <a:pt x="1651" y="4911"/>
                    </a:cubicBezTo>
                    <a:cubicBezTo>
                      <a:pt x="1408" y="5251"/>
                      <a:pt x="1552" y="5687"/>
                      <a:pt x="1973" y="5884"/>
                    </a:cubicBezTo>
                    <a:lnTo>
                      <a:pt x="4171" y="6912"/>
                    </a:lnTo>
                    <a:cubicBezTo>
                      <a:pt x="4408" y="6513"/>
                      <a:pt x="4715" y="6106"/>
                      <a:pt x="5109" y="5706"/>
                    </a:cubicBezTo>
                    <a:cubicBezTo>
                      <a:pt x="5109" y="5706"/>
                      <a:pt x="2851" y="4649"/>
                      <a:pt x="2851" y="4649"/>
                    </a:cubicBezTo>
                    <a:close/>
                    <a:moveTo>
                      <a:pt x="6118" y="1310"/>
                    </a:moveTo>
                    <a:cubicBezTo>
                      <a:pt x="5698" y="1506"/>
                      <a:pt x="5553" y="1942"/>
                      <a:pt x="5795" y="2283"/>
                    </a:cubicBezTo>
                    <a:lnTo>
                      <a:pt x="7150" y="4186"/>
                    </a:lnTo>
                    <a:cubicBezTo>
                      <a:pt x="7326" y="4088"/>
                      <a:pt x="8471" y="3556"/>
                      <a:pt x="8675" y="3478"/>
                    </a:cubicBezTo>
                    <a:lnTo>
                      <a:pt x="7318" y="1570"/>
                    </a:lnTo>
                    <a:cubicBezTo>
                      <a:pt x="7075" y="1229"/>
                      <a:pt x="6538" y="1113"/>
                      <a:pt x="6118" y="1310"/>
                    </a:cubicBezTo>
                    <a:close/>
                    <a:moveTo>
                      <a:pt x="18708" y="6478"/>
                    </a:moveTo>
                    <a:cubicBezTo>
                      <a:pt x="17247" y="4749"/>
                      <a:pt x="13396" y="2259"/>
                      <a:pt x="8417" y="4592"/>
                    </a:cubicBezTo>
                    <a:cubicBezTo>
                      <a:pt x="8416" y="4592"/>
                      <a:pt x="8415" y="4593"/>
                      <a:pt x="8414" y="4593"/>
                    </a:cubicBezTo>
                    <a:cubicBezTo>
                      <a:pt x="8414" y="4593"/>
                      <a:pt x="8413" y="4593"/>
                      <a:pt x="8413" y="4594"/>
                    </a:cubicBezTo>
                    <a:cubicBezTo>
                      <a:pt x="8412" y="4594"/>
                      <a:pt x="8411" y="4594"/>
                      <a:pt x="8411" y="4595"/>
                    </a:cubicBezTo>
                    <a:cubicBezTo>
                      <a:pt x="8410" y="4595"/>
                      <a:pt x="8409" y="4595"/>
                      <a:pt x="8409" y="4596"/>
                    </a:cubicBezTo>
                    <a:cubicBezTo>
                      <a:pt x="3429" y="6929"/>
                      <a:pt x="4160" y="10880"/>
                      <a:pt x="5276" y="12771"/>
                    </a:cubicBezTo>
                    <a:cubicBezTo>
                      <a:pt x="6289" y="14473"/>
                      <a:pt x="8765" y="15342"/>
                      <a:pt x="9094" y="15507"/>
                    </a:cubicBezTo>
                    <a:cubicBezTo>
                      <a:pt x="9630" y="15775"/>
                      <a:pt x="12317" y="16498"/>
                      <a:pt x="13014" y="17370"/>
                    </a:cubicBezTo>
                    <a:cubicBezTo>
                      <a:pt x="13975" y="18570"/>
                      <a:pt x="14185" y="18516"/>
                      <a:pt x="15033" y="18314"/>
                    </a:cubicBezTo>
                    <a:cubicBezTo>
                      <a:pt x="15896" y="18109"/>
                      <a:pt x="19095" y="16611"/>
                      <a:pt x="19745" y="16106"/>
                    </a:cubicBezTo>
                    <a:cubicBezTo>
                      <a:pt x="20384" y="15611"/>
                      <a:pt x="20547" y="15491"/>
                      <a:pt x="19747" y="14216"/>
                    </a:cubicBezTo>
                    <a:cubicBezTo>
                      <a:pt x="19165" y="13290"/>
                      <a:pt x="19737" y="11040"/>
                      <a:pt x="19718" y="10529"/>
                    </a:cubicBezTo>
                    <a:cubicBezTo>
                      <a:pt x="19707" y="10216"/>
                      <a:pt x="20017" y="8041"/>
                      <a:pt x="18708" y="6478"/>
                    </a:cubicBezTo>
                    <a:close/>
                    <a:moveTo>
                      <a:pt x="21272" y="17648"/>
                    </a:moveTo>
                    <a:cubicBezTo>
                      <a:pt x="21133" y="17452"/>
                      <a:pt x="20824" y="17385"/>
                      <a:pt x="20583" y="17498"/>
                    </a:cubicBezTo>
                    <a:lnTo>
                      <a:pt x="16099" y="19599"/>
                    </a:lnTo>
                    <a:cubicBezTo>
                      <a:pt x="15858" y="19712"/>
                      <a:pt x="15775" y="19962"/>
                      <a:pt x="15914" y="20158"/>
                    </a:cubicBezTo>
                    <a:lnTo>
                      <a:pt x="15914" y="20158"/>
                    </a:lnTo>
                    <a:cubicBezTo>
                      <a:pt x="16053" y="20353"/>
                      <a:pt x="16361" y="20420"/>
                      <a:pt x="16603" y="20307"/>
                    </a:cubicBezTo>
                    <a:lnTo>
                      <a:pt x="21087" y="18206"/>
                    </a:lnTo>
                    <a:cubicBezTo>
                      <a:pt x="21328" y="18093"/>
                      <a:pt x="21411" y="17843"/>
                      <a:pt x="21272" y="17648"/>
                    </a:cubicBezTo>
                    <a:cubicBezTo>
                      <a:pt x="21272" y="17648"/>
                      <a:pt x="21272" y="17648"/>
                      <a:pt x="21272" y="17648"/>
                    </a:cubicBezTo>
                    <a:close/>
                    <a:moveTo>
                      <a:pt x="20584" y="16680"/>
                    </a:moveTo>
                    <a:cubicBezTo>
                      <a:pt x="20445" y="16485"/>
                      <a:pt x="20136" y="16418"/>
                      <a:pt x="19895" y="16531"/>
                    </a:cubicBezTo>
                    <a:lnTo>
                      <a:pt x="15411" y="18632"/>
                    </a:lnTo>
                    <a:cubicBezTo>
                      <a:pt x="15170" y="18745"/>
                      <a:pt x="15087" y="18995"/>
                      <a:pt x="15226" y="19190"/>
                    </a:cubicBezTo>
                    <a:lnTo>
                      <a:pt x="15226" y="19190"/>
                    </a:lnTo>
                    <a:cubicBezTo>
                      <a:pt x="15365" y="19386"/>
                      <a:pt x="15673" y="19453"/>
                      <a:pt x="15915" y="19340"/>
                    </a:cubicBezTo>
                    <a:lnTo>
                      <a:pt x="20399" y="17239"/>
                    </a:lnTo>
                    <a:cubicBezTo>
                      <a:pt x="20640" y="17126"/>
                      <a:pt x="20723" y="16876"/>
                      <a:pt x="20584" y="16680"/>
                    </a:cubicBezTo>
                    <a:cubicBezTo>
                      <a:pt x="20584" y="16680"/>
                      <a:pt x="20584" y="16680"/>
                      <a:pt x="20584" y="16680"/>
                    </a:cubicBezTo>
                    <a:close/>
                    <a:moveTo>
                      <a:pt x="17079" y="20429"/>
                    </a:moveTo>
                    <a:lnTo>
                      <a:pt x="20979" y="18602"/>
                    </a:lnTo>
                    <a:cubicBezTo>
                      <a:pt x="21600" y="19474"/>
                      <a:pt x="21230" y="20591"/>
                      <a:pt x="20153" y="21095"/>
                    </a:cubicBezTo>
                    <a:cubicBezTo>
                      <a:pt x="19076" y="21600"/>
                      <a:pt x="17700" y="21302"/>
                      <a:pt x="17079" y="20429"/>
                    </a:cubicBezTo>
                    <a:close/>
                  </a:path>
                </a:pathLst>
              </a:custGeom>
              <a:solidFill>
                <a:srgbClr val="B9B9B9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58" name="íśḻiḍe">
                <a:extLst>
                  <a:ext uri="{FF2B5EF4-FFF2-40B4-BE49-F238E27FC236}">
                    <a16:creationId xmlns:a16="http://schemas.microsoft.com/office/drawing/2014/main" id="{C4376015-2932-4D3D-BC89-875451D6E18C}"/>
                  </a:ext>
                </a:extLst>
              </p:cNvPr>
              <p:cNvSpPr/>
              <p:nvPr/>
            </p:nvSpPr>
            <p:spPr>
              <a:xfrm>
                <a:off x="10877059" y="205080"/>
                <a:ext cx="277473" cy="34196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39" h="21341" extrusionOk="0">
                    <a:moveTo>
                      <a:pt x="12205" y="0"/>
                    </a:moveTo>
                    <a:cubicBezTo>
                      <a:pt x="11720" y="1"/>
                      <a:pt x="11326" y="320"/>
                      <a:pt x="11326" y="713"/>
                    </a:cubicBezTo>
                    <a:lnTo>
                      <a:pt x="11325" y="2819"/>
                    </a:lnTo>
                    <a:cubicBezTo>
                      <a:pt x="11950" y="2747"/>
                      <a:pt x="12537" y="2740"/>
                      <a:pt x="13081" y="2776"/>
                    </a:cubicBezTo>
                    <a:lnTo>
                      <a:pt x="13083" y="713"/>
                    </a:lnTo>
                    <a:cubicBezTo>
                      <a:pt x="13083" y="320"/>
                      <a:pt x="12690" y="1"/>
                      <a:pt x="12205" y="0"/>
                    </a:cubicBezTo>
                    <a:close/>
                    <a:moveTo>
                      <a:pt x="18280" y="1334"/>
                    </a:moveTo>
                    <a:cubicBezTo>
                      <a:pt x="17859" y="1138"/>
                      <a:pt x="17322" y="1255"/>
                      <a:pt x="17079" y="1596"/>
                    </a:cubicBezTo>
                    <a:lnTo>
                      <a:pt x="15817" y="3366"/>
                    </a:lnTo>
                    <a:cubicBezTo>
                      <a:pt x="16385" y="3577"/>
                      <a:pt x="16889" y="3826"/>
                      <a:pt x="17333" y="4087"/>
                    </a:cubicBezTo>
                    <a:lnTo>
                      <a:pt x="18600" y="2308"/>
                    </a:lnTo>
                    <a:cubicBezTo>
                      <a:pt x="18843" y="1966"/>
                      <a:pt x="18700" y="1531"/>
                      <a:pt x="18280" y="1334"/>
                    </a:cubicBezTo>
                    <a:close/>
                    <a:moveTo>
                      <a:pt x="879" y="9125"/>
                    </a:moveTo>
                    <a:cubicBezTo>
                      <a:pt x="394" y="9126"/>
                      <a:pt x="0" y="9445"/>
                      <a:pt x="0" y="9839"/>
                    </a:cubicBezTo>
                    <a:cubicBezTo>
                      <a:pt x="0" y="10232"/>
                      <a:pt x="393" y="10551"/>
                      <a:pt x="879" y="10551"/>
                    </a:cubicBezTo>
                    <a:lnTo>
                      <a:pt x="3404" y="10550"/>
                    </a:lnTo>
                    <a:cubicBezTo>
                      <a:pt x="3351" y="10107"/>
                      <a:pt x="3343" y="9629"/>
                      <a:pt x="3405" y="9124"/>
                    </a:cubicBezTo>
                    <a:cubicBezTo>
                      <a:pt x="3405" y="9124"/>
                      <a:pt x="879" y="9125"/>
                      <a:pt x="879" y="9125"/>
                    </a:cubicBezTo>
                    <a:close/>
                    <a:moveTo>
                      <a:pt x="2851" y="4649"/>
                    </a:moveTo>
                    <a:cubicBezTo>
                      <a:pt x="2431" y="4453"/>
                      <a:pt x="1894" y="4570"/>
                      <a:pt x="1651" y="4911"/>
                    </a:cubicBezTo>
                    <a:cubicBezTo>
                      <a:pt x="1408" y="5251"/>
                      <a:pt x="1552" y="5687"/>
                      <a:pt x="1973" y="5884"/>
                    </a:cubicBezTo>
                    <a:lnTo>
                      <a:pt x="4171" y="6912"/>
                    </a:lnTo>
                    <a:cubicBezTo>
                      <a:pt x="4408" y="6513"/>
                      <a:pt x="4715" y="6106"/>
                      <a:pt x="5109" y="5706"/>
                    </a:cubicBezTo>
                    <a:cubicBezTo>
                      <a:pt x="5109" y="5706"/>
                      <a:pt x="2851" y="4649"/>
                      <a:pt x="2851" y="4649"/>
                    </a:cubicBezTo>
                    <a:close/>
                    <a:moveTo>
                      <a:pt x="6118" y="1310"/>
                    </a:moveTo>
                    <a:cubicBezTo>
                      <a:pt x="5698" y="1506"/>
                      <a:pt x="5553" y="1942"/>
                      <a:pt x="5795" y="2283"/>
                    </a:cubicBezTo>
                    <a:lnTo>
                      <a:pt x="7150" y="4186"/>
                    </a:lnTo>
                    <a:cubicBezTo>
                      <a:pt x="7326" y="4088"/>
                      <a:pt x="8471" y="3556"/>
                      <a:pt x="8675" y="3478"/>
                    </a:cubicBezTo>
                    <a:lnTo>
                      <a:pt x="7318" y="1570"/>
                    </a:lnTo>
                    <a:cubicBezTo>
                      <a:pt x="7075" y="1229"/>
                      <a:pt x="6538" y="1113"/>
                      <a:pt x="6118" y="1310"/>
                    </a:cubicBezTo>
                    <a:close/>
                    <a:moveTo>
                      <a:pt x="18708" y="6478"/>
                    </a:moveTo>
                    <a:cubicBezTo>
                      <a:pt x="17247" y="4749"/>
                      <a:pt x="13396" y="2259"/>
                      <a:pt x="8417" y="4592"/>
                    </a:cubicBezTo>
                    <a:cubicBezTo>
                      <a:pt x="8416" y="4592"/>
                      <a:pt x="8415" y="4593"/>
                      <a:pt x="8414" y="4593"/>
                    </a:cubicBezTo>
                    <a:cubicBezTo>
                      <a:pt x="8414" y="4593"/>
                      <a:pt x="8413" y="4593"/>
                      <a:pt x="8413" y="4594"/>
                    </a:cubicBezTo>
                    <a:cubicBezTo>
                      <a:pt x="8412" y="4594"/>
                      <a:pt x="8411" y="4594"/>
                      <a:pt x="8411" y="4595"/>
                    </a:cubicBezTo>
                    <a:cubicBezTo>
                      <a:pt x="8410" y="4595"/>
                      <a:pt x="8409" y="4595"/>
                      <a:pt x="8409" y="4596"/>
                    </a:cubicBezTo>
                    <a:cubicBezTo>
                      <a:pt x="3429" y="6929"/>
                      <a:pt x="4160" y="10880"/>
                      <a:pt x="5276" y="12771"/>
                    </a:cubicBezTo>
                    <a:cubicBezTo>
                      <a:pt x="6289" y="14473"/>
                      <a:pt x="8765" y="15342"/>
                      <a:pt x="9094" y="15507"/>
                    </a:cubicBezTo>
                    <a:cubicBezTo>
                      <a:pt x="9630" y="15775"/>
                      <a:pt x="12317" y="16498"/>
                      <a:pt x="13014" y="17370"/>
                    </a:cubicBezTo>
                    <a:cubicBezTo>
                      <a:pt x="13975" y="18570"/>
                      <a:pt x="14185" y="18516"/>
                      <a:pt x="15033" y="18314"/>
                    </a:cubicBezTo>
                    <a:cubicBezTo>
                      <a:pt x="15896" y="18109"/>
                      <a:pt x="19095" y="16611"/>
                      <a:pt x="19745" y="16106"/>
                    </a:cubicBezTo>
                    <a:cubicBezTo>
                      <a:pt x="20384" y="15611"/>
                      <a:pt x="20547" y="15491"/>
                      <a:pt x="19747" y="14216"/>
                    </a:cubicBezTo>
                    <a:cubicBezTo>
                      <a:pt x="19165" y="13290"/>
                      <a:pt x="19737" y="11040"/>
                      <a:pt x="19718" y="10529"/>
                    </a:cubicBezTo>
                    <a:cubicBezTo>
                      <a:pt x="19707" y="10216"/>
                      <a:pt x="20017" y="8041"/>
                      <a:pt x="18708" y="6478"/>
                    </a:cubicBezTo>
                    <a:close/>
                    <a:moveTo>
                      <a:pt x="21272" y="17648"/>
                    </a:moveTo>
                    <a:cubicBezTo>
                      <a:pt x="21133" y="17452"/>
                      <a:pt x="20824" y="17385"/>
                      <a:pt x="20583" y="17498"/>
                    </a:cubicBezTo>
                    <a:lnTo>
                      <a:pt x="16099" y="19599"/>
                    </a:lnTo>
                    <a:cubicBezTo>
                      <a:pt x="15858" y="19712"/>
                      <a:pt x="15775" y="19962"/>
                      <a:pt x="15914" y="20158"/>
                    </a:cubicBezTo>
                    <a:lnTo>
                      <a:pt x="15914" y="20158"/>
                    </a:lnTo>
                    <a:cubicBezTo>
                      <a:pt x="16053" y="20353"/>
                      <a:pt x="16361" y="20420"/>
                      <a:pt x="16603" y="20307"/>
                    </a:cubicBezTo>
                    <a:lnTo>
                      <a:pt x="21087" y="18206"/>
                    </a:lnTo>
                    <a:cubicBezTo>
                      <a:pt x="21328" y="18093"/>
                      <a:pt x="21411" y="17843"/>
                      <a:pt x="21272" y="17648"/>
                    </a:cubicBezTo>
                    <a:cubicBezTo>
                      <a:pt x="21272" y="17648"/>
                      <a:pt x="21272" y="17648"/>
                      <a:pt x="21272" y="17648"/>
                    </a:cubicBezTo>
                    <a:close/>
                    <a:moveTo>
                      <a:pt x="20584" y="16680"/>
                    </a:moveTo>
                    <a:cubicBezTo>
                      <a:pt x="20445" y="16485"/>
                      <a:pt x="20136" y="16418"/>
                      <a:pt x="19895" y="16531"/>
                    </a:cubicBezTo>
                    <a:lnTo>
                      <a:pt x="15411" y="18632"/>
                    </a:lnTo>
                    <a:cubicBezTo>
                      <a:pt x="15170" y="18745"/>
                      <a:pt x="15087" y="18995"/>
                      <a:pt x="15226" y="19190"/>
                    </a:cubicBezTo>
                    <a:lnTo>
                      <a:pt x="15226" y="19190"/>
                    </a:lnTo>
                    <a:cubicBezTo>
                      <a:pt x="15365" y="19386"/>
                      <a:pt x="15673" y="19453"/>
                      <a:pt x="15915" y="19340"/>
                    </a:cubicBezTo>
                    <a:lnTo>
                      <a:pt x="20399" y="17239"/>
                    </a:lnTo>
                    <a:cubicBezTo>
                      <a:pt x="20640" y="17126"/>
                      <a:pt x="20723" y="16876"/>
                      <a:pt x="20584" y="16680"/>
                    </a:cubicBezTo>
                    <a:cubicBezTo>
                      <a:pt x="20584" y="16680"/>
                      <a:pt x="20584" y="16680"/>
                      <a:pt x="20584" y="16680"/>
                    </a:cubicBezTo>
                    <a:close/>
                    <a:moveTo>
                      <a:pt x="17079" y="20429"/>
                    </a:moveTo>
                    <a:lnTo>
                      <a:pt x="20979" y="18602"/>
                    </a:lnTo>
                    <a:cubicBezTo>
                      <a:pt x="21600" y="19474"/>
                      <a:pt x="21230" y="20591"/>
                      <a:pt x="20153" y="21095"/>
                    </a:cubicBezTo>
                    <a:cubicBezTo>
                      <a:pt x="19076" y="21600"/>
                      <a:pt x="17700" y="21302"/>
                      <a:pt x="17079" y="20429"/>
                    </a:cubicBezTo>
                    <a:close/>
                  </a:path>
                </a:pathLst>
              </a:custGeom>
              <a:solidFill>
                <a:srgbClr val="B9B9B9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59" name="íṩľíďê">
                <a:extLst>
                  <a:ext uri="{FF2B5EF4-FFF2-40B4-BE49-F238E27FC236}">
                    <a16:creationId xmlns:a16="http://schemas.microsoft.com/office/drawing/2014/main" id="{3C49E4DA-2934-4A63-9EDE-6673877955C5}"/>
                  </a:ext>
                </a:extLst>
              </p:cNvPr>
              <p:cNvSpPr/>
              <p:nvPr/>
            </p:nvSpPr>
            <p:spPr>
              <a:xfrm>
                <a:off x="5271298" y="323865"/>
                <a:ext cx="581911" cy="38679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423" extrusionOk="0">
                    <a:moveTo>
                      <a:pt x="17523" y="7527"/>
                    </a:moveTo>
                    <a:lnTo>
                      <a:pt x="16892" y="5510"/>
                    </a:lnTo>
                    <a:lnTo>
                      <a:pt x="16892" y="5510"/>
                    </a:lnTo>
                    <a:cubicBezTo>
                      <a:pt x="16891" y="5509"/>
                      <a:pt x="16891" y="5507"/>
                      <a:pt x="16891" y="5505"/>
                    </a:cubicBezTo>
                    <a:cubicBezTo>
                      <a:pt x="16543" y="4391"/>
                      <a:pt x="13689" y="5277"/>
                      <a:pt x="10517" y="7484"/>
                    </a:cubicBezTo>
                    <a:cubicBezTo>
                      <a:pt x="7344" y="9692"/>
                      <a:pt x="5056" y="12384"/>
                      <a:pt x="5404" y="13498"/>
                    </a:cubicBezTo>
                    <a:cubicBezTo>
                      <a:pt x="5404" y="13499"/>
                      <a:pt x="5405" y="13501"/>
                      <a:pt x="5405" y="13502"/>
                    </a:cubicBezTo>
                    <a:lnTo>
                      <a:pt x="5405" y="13503"/>
                    </a:lnTo>
                    <a:lnTo>
                      <a:pt x="5495" y="13791"/>
                    </a:lnTo>
                    <a:lnTo>
                      <a:pt x="0" y="14107"/>
                    </a:lnTo>
                    <a:lnTo>
                      <a:pt x="8178" y="0"/>
                    </a:lnTo>
                    <a:lnTo>
                      <a:pt x="21600" y="1182"/>
                    </a:lnTo>
                    <a:cubicBezTo>
                      <a:pt x="21600" y="1182"/>
                      <a:pt x="17523" y="7527"/>
                      <a:pt x="17523" y="7527"/>
                    </a:cubicBezTo>
                    <a:close/>
                    <a:moveTo>
                      <a:pt x="5685" y="19621"/>
                    </a:moveTo>
                    <a:cubicBezTo>
                      <a:pt x="5884" y="20257"/>
                      <a:pt x="5703" y="21011"/>
                      <a:pt x="5280" y="21306"/>
                    </a:cubicBezTo>
                    <a:cubicBezTo>
                      <a:pt x="4857" y="21600"/>
                      <a:pt x="4353" y="21323"/>
                      <a:pt x="4154" y="20686"/>
                    </a:cubicBezTo>
                    <a:cubicBezTo>
                      <a:pt x="4021" y="20261"/>
                      <a:pt x="4061" y="19785"/>
                      <a:pt x="4227" y="19427"/>
                    </a:cubicBezTo>
                    <a:lnTo>
                      <a:pt x="2645" y="14366"/>
                    </a:lnTo>
                    <a:lnTo>
                      <a:pt x="3561" y="14314"/>
                    </a:lnTo>
                    <a:lnTo>
                      <a:pt x="4992" y="18894"/>
                    </a:lnTo>
                    <a:cubicBezTo>
                      <a:pt x="5283" y="18935"/>
                      <a:pt x="5552" y="19195"/>
                      <a:pt x="5685" y="19621"/>
                    </a:cubicBezTo>
                    <a:close/>
                    <a:moveTo>
                      <a:pt x="17927" y="11804"/>
                    </a:moveTo>
                    <a:lnTo>
                      <a:pt x="16207" y="6303"/>
                    </a:lnTo>
                    <a:cubicBezTo>
                      <a:pt x="15632" y="6170"/>
                      <a:pt x="13695" y="6675"/>
                      <a:pt x="10877" y="8636"/>
                    </a:cubicBezTo>
                    <a:cubicBezTo>
                      <a:pt x="8057" y="10598"/>
                      <a:pt x="6553" y="12487"/>
                      <a:pt x="6252" y="13230"/>
                    </a:cubicBezTo>
                    <a:lnTo>
                      <a:pt x="7971" y="18731"/>
                    </a:lnTo>
                    <a:cubicBezTo>
                      <a:pt x="7971" y="18731"/>
                      <a:pt x="17927" y="11804"/>
                      <a:pt x="17927" y="11804"/>
                    </a:cubicBezTo>
                    <a:close/>
                  </a:path>
                </a:pathLst>
              </a:custGeom>
              <a:solidFill>
                <a:srgbClr val="B9B9B9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60" name="ïṥļíḍè">
                <a:extLst>
                  <a:ext uri="{FF2B5EF4-FFF2-40B4-BE49-F238E27FC236}">
                    <a16:creationId xmlns:a16="http://schemas.microsoft.com/office/drawing/2014/main" id="{2858A44D-A096-4A4D-8A12-21810B667723}"/>
                  </a:ext>
                </a:extLst>
              </p:cNvPr>
              <p:cNvSpPr/>
              <p:nvPr/>
            </p:nvSpPr>
            <p:spPr>
              <a:xfrm>
                <a:off x="881764" y="86647"/>
                <a:ext cx="466576" cy="3101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423" extrusionOk="0">
                    <a:moveTo>
                      <a:pt x="17523" y="7527"/>
                    </a:moveTo>
                    <a:lnTo>
                      <a:pt x="16892" y="5510"/>
                    </a:lnTo>
                    <a:lnTo>
                      <a:pt x="16892" y="5510"/>
                    </a:lnTo>
                    <a:cubicBezTo>
                      <a:pt x="16891" y="5509"/>
                      <a:pt x="16891" y="5507"/>
                      <a:pt x="16891" y="5505"/>
                    </a:cubicBezTo>
                    <a:cubicBezTo>
                      <a:pt x="16543" y="4391"/>
                      <a:pt x="13689" y="5277"/>
                      <a:pt x="10517" y="7484"/>
                    </a:cubicBezTo>
                    <a:cubicBezTo>
                      <a:pt x="7344" y="9692"/>
                      <a:pt x="5056" y="12384"/>
                      <a:pt x="5404" y="13498"/>
                    </a:cubicBezTo>
                    <a:cubicBezTo>
                      <a:pt x="5404" y="13499"/>
                      <a:pt x="5405" y="13501"/>
                      <a:pt x="5405" y="13502"/>
                    </a:cubicBezTo>
                    <a:lnTo>
                      <a:pt x="5405" y="13503"/>
                    </a:lnTo>
                    <a:lnTo>
                      <a:pt x="5495" y="13791"/>
                    </a:lnTo>
                    <a:lnTo>
                      <a:pt x="0" y="14107"/>
                    </a:lnTo>
                    <a:lnTo>
                      <a:pt x="8178" y="0"/>
                    </a:lnTo>
                    <a:lnTo>
                      <a:pt x="21600" y="1182"/>
                    </a:lnTo>
                    <a:cubicBezTo>
                      <a:pt x="21600" y="1182"/>
                      <a:pt x="17523" y="7527"/>
                      <a:pt x="17523" y="7527"/>
                    </a:cubicBezTo>
                    <a:close/>
                    <a:moveTo>
                      <a:pt x="5685" y="19621"/>
                    </a:moveTo>
                    <a:cubicBezTo>
                      <a:pt x="5884" y="20257"/>
                      <a:pt x="5703" y="21011"/>
                      <a:pt x="5280" y="21306"/>
                    </a:cubicBezTo>
                    <a:cubicBezTo>
                      <a:pt x="4857" y="21600"/>
                      <a:pt x="4353" y="21323"/>
                      <a:pt x="4154" y="20686"/>
                    </a:cubicBezTo>
                    <a:cubicBezTo>
                      <a:pt x="4021" y="20261"/>
                      <a:pt x="4061" y="19785"/>
                      <a:pt x="4227" y="19427"/>
                    </a:cubicBezTo>
                    <a:lnTo>
                      <a:pt x="2645" y="14366"/>
                    </a:lnTo>
                    <a:lnTo>
                      <a:pt x="3561" y="14314"/>
                    </a:lnTo>
                    <a:lnTo>
                      <a:pt x="4992" y="18894"/>
                    </a:lnTo>
                    <a:cubicBezTo>
                      <a:pt x="5283" y="18935"/>
                      <a:pt x="5552" y="19195"/>
                      <a:pt x="5685" y="19621"/>
                    </a:cubicBezTo>
                    <a:close/>
                    <a:moveTo>
                      <a:pt x="17927" y="11804"/>
                    </a:moveTo>
                    <a:lnTo>
                      <a:pt x="16207" y="6303"/>
                    </a:lnTo>
                    <a:cubicBezTo>
                      <a:pt x="15632" y="6170"/>
                      <a:pt x="13695" y="6675"/>
                      <a:pt x="10877" y="8636"/>
                    </a:cubicBezTo>
                    <a:cubicBezTo>
                      <a:pt x="8057" y="10598"/>
                      <a:pt x="6553" y="12487"/>
                      <a:pt x="6252" y="13230"/>
                    </a:cubicBezTo>
                    <a:lnTo>
                      <a:pt x="7971" y="18731"/>
                    </a:lnTo>
                    <a:cubicBezTo>
                      <a:pt x="7971" y="18731"/>
                      <a:pt x="17927" y="11804"/>
                      <a:pt x="17927" y="11804"/>
                    </a:cubicBezTo>
                    <a:close/>
                  </a:path>
                </a:pathLst>
              </a:custGeom>
              <a:solidFill>
                <a:srgbClr val="3197E0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61" name="iŝḻidé">
                <a:extLst>
                  <a:ext uri="{FF2B5EF4-FFF2-40B4-BE49-F238E27FC236}">
                    <a16:creationId xmlns:a16="http://schemas.microsoft.com/office/drawing/2014/main" id="{B1CE9C75-820C-4EBC-9754-234979B84EF5}"/>
                  </a:ext>
                </a:extLst>
              </p:cNvPr>
              <p:cNvSpPr/>
              <p:nvPr/>
            </p:nvSpPr>
            <p:spPr>
              <a:xfrm>
                <a:off x="11310903" y="156988"/>
                <a:ext cx="308532" cy="34154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678" h="21600" extrusionOk="0">
                    <a:moveTo>
                      <a:pt x="10339" y="0"/>
                    </a:moveTo>
                    <a:cubicBezTo>
                      <a:pt x="8560" y="0"/>
                      <a:pt x="6992" y="1375"/>
                      <a:pt x="5917" y="3576"/>
                    </a:cubicBezTo>
                    <a:cubicBezTo>
                      <a:pt x="5568" y="3546"/>
                      <a:pt x="5234" y="3529"/>
                      <a:pt x="4903" y="3529"/>
                    </a:cubicBezTo>
                    <a:cubicBezTo>
                      <a:pt x="2761" y="3529"/>
                      <a:pt x="1171" y="4188"/>
                      <a:pt x="431" y="5396"/>
                    </a:cubicBezTo>
                    <a:cubicBezTo>
                      <a:pt x="-452" y="6840"/>
                      <a:pt x="119" y="8796"/>
                      <a:pt x="1578" y="10761"/>
                    </a:cubicBezTo>
                    <a:cubicBezTo>
                      <a:pt x="84" y="12747"/>
                      <a:pt x="-461" y="14730"/>
                      <a:pt x="431" y="16188"/>
                    </a:cubicBezTo>
                    <a:cubicBezTo>
                      <a:pt x="1171" y="17397"/>
                      <a:pt x="2760" y="18055"/>
                      <a:pt x="4903" y="18055"/>
                    </a:cubicBezTo>
                    <a:cubicBezTo>
                      <a:pt x="5246" y="18055"/>
                      <a:pt x="5621" y="18010"/>
                      <a:pt x="5983" y="17976"/>
                    </a:cubicBezTo>
                    <a:cubicBezTo>
                      <a:pt x="7057" y="20156"/>
                      <a:pt x="8570" y="21600"/>
                      <a:pt x="10339" y="21600"/>
                    </a:cubicBezTo>
                    <a:cubicBezTo>
                      <a:pt x="12118" y="21600"/>
                      <a:pt x="13685" y="20225"/>
                      <a:pt x="14761" y="18024"/>
                    </a:cubicBezTo>
                    <a:cubicBezTo>
                      <a:pt x="15110" y="18054"/>
                      <a:pt x="15460" y="18071"/>
                      <a:pt x="15791" y="18071"/>
                    </a:cubicBezTo>
                    <a:cubicBezTo>
                      <a:pt x="17934" y="18071"/>
                      <a:pt x="19507" y="17412"/>
                      <a:pt x="20246" y="16204"/>
                    </a:cubicBezTo>
                    <a:cubicBezTo>
                      <a:pt x="21134" y="14753"/>
                      <a:pt x="20576" y="12782"/>
                      <a:pt x="19099" y="10808"/>
                    </a:cubicBezTo>
                    <a:cubicBezTo>
                      <a:pt x="20594" y="8822"/>
                      <a:pt x="21139" y="6839"/>
                      <a:pt x="20246" y="5380"/>
                    </a:cubicBezTo>
                    <a:cubicBezTo>
                      <a:pt x="19508" y="4173"/>
                      <a:pt x="17934" y="3514"/>
                      <a:pt x="15791" y="3514"/>
                    </a:cubicBezTo>
                    <a:cubicBezTo>
                      <a:pt x="15438" y="3514"/>
                      <a:pt x="15052" y="3573"/>
                      <a:pt x="14677" y="3608"/>
                    </a:cubicBezTo>
                    <a:cubicBezTo>
                      <a:pt x="13604" y="1440"/>
                      <a:pt x="12102" y="0"/>
                      <a:pt x="10339" y="0"/>
                    </a:cubicBezTo>
                    <a:close/>
                    <a:moveTo>
                      <a:pt x="10339" y="1004"/>
                    </a:moveTo>
                    <a:cubicBezTo>
                      <a:pt x="11591" y="1004"/>
                      <a:pt x="12710" y="2093"/>
                      <a:pt x="13580" y="3733"/>
                    </a:cubicBezTo>
                    <a:cubicBezTo>
                      <a:pt x="12541" y="3915"/>
                      <a:pt x="11452" y="4238"/>
                      <a:pt x="10355" y="4643"/>
                    </a:cubicBezTo>
                    <a:cubicBezTo>
                      <a:pt x="9226" y="4226"/>
                      <a:pt x="8099" y="3899"/>
                      <a:pt x="7031" y="3718"/>
                    </a:cubicBezTo>
                    <a:cubicBezTo>
                      <a:pt x="7905" y="2046"/>
                      <a:pt x="9073" y="1004"/>
                      <a:pt x="10339" y="1004"/>
                    </a:cubicBezTo>
                    <a:close/>
                    <a:moveTo>
                      <a:pt x="15791" y="4518"/>
                    </a:moveTo>
                    <a:cubicBezTo>
                      <a:pt x="17538" y="4518"/>
                      <a:pt x="18791" y="4998"/>
                      <a:pt x="19332" y="5882"/>
                    </a:cubicBezTo>
                    <a:cubicBezTo>
                      <a:pt x="19959" y="6907"/>
                      <a:pt x="19540" y="8380"/>
                      <a:pt x="18468" y="9914"/>
                    </a:cubicBezTo>
                    <a:cubicBezTo>
                      <a:pt x="17787" y="9159"/>
                      <a:pt x="16951" y="8410"/>
                      <a:pt x="16007" y="7702"/>
                    </a:cubicBezTo>
                    <a:cubicBezTo>
                      <a:pt x="15826" y="6556"/>
                      <a:pt x="15554" y="5511"/>
                      <a:pt x="15193" y="4565"/>
                    </a:cubicBezTo>
                    <a:cubicBezTo>
                      <a:pt x="15389" y="4554"/>
                      <a:pt x="15602" y="4518"/>
                      <a:pt x="15791" y="4518"/>
                    </a:cubicBezTo>
                    <a:close/>
                    <a:moveTo>
                      <a:pt x="4903" y="4533"/>
                    </a:moveTo>
                    <a:cubicBezTo>
                      <a:pt x="5095" y="4533"/>
                      <a:pt x="5302" y="4538"/>
                      <a:pt x="5501" y="4549"/>
                    </a:cubicBezTo>
                    <a:cubicBezTo>
                      <a:pt x="5130" y="5520"/>
                      <a:pt x="4852" y="6633"/>
                      <a:pt x="4670" y="7812"/>
                    </a:cubicBezTo>
                    <a:cubicBezTo>
                      <a:pt x="3730" y="8526"/>
                      <a:pt x="2966" y="9248"/>
                      <a:pt x="2293" y="10008"/>
                    </a:cubicBezTo>
                    <a:cubicBezTo>
                      <a:pt x="1175" y="8445"/>
                      <a:pt x="708" y="6940"/>
                      <a:pt x="1346" y="5898"/>
                    </a:cubicBezTo>
                    <a:cubicBezTo>
                      <a:pt x="1887" y="5014"/>
                      <a:pt x="3156" y="4533"/>
                      <a:pt x="4903" y="4533"/>
                    </a:cubicBezTo>
                    <a:close/>
                    <a:moveTo>
                      <a:pt x="14062" y="4659"/>
                    </a:moveTo>
                    <a:cubicBezTo>
                      <a:pt x="14333" y="5325"/>
                      <a:pt x="14582" y="6051"/>
                      <a:pt x="14761" y="6839"/>
                    </a:cubicBezTo>
                    <a:cubicBezTo>
                      <a:pt x="14294" y="6539"/>
                      <a:pt x="13808" y="6239"/>
                      <a:pt x="13298" y="5961"/>
                    </a:cubicBezTo>
                    <a:cubicBezTo>
                      <a:pt x="12768" y="5672"/>
                      <a:pt x="12225" y="5480"/>
                      <a:pt x="11685" y="5239"/>
                    </a:cubicBezTo>
                    <a:cubicBezTo>
                      <a:pt x="12500" y="4985"/>
                      <a:pt x="13298" y="4775"/>
                      <a:pt x="14062" y="4659"/>
                    </a:cubicBezTo>
                    <a:close/>
                    <a:moveTo>
                      <a:pt x="6599" y="4675"/>
                    </a:moveTo>
                    <a:cubicBezTo>
                      <a:pt x="7326" y="4784"/>
                      <a:pt x="8103" y="5021"/>
                      <a:pt x="8876" y="5255"/>
                    </a:cubicBezTo>
                    <a:cubicBezTo>
                      <a:pt x="8379" y="5481"/>
                      <a:pt x="7868" y="5695"/>
                      <a:pt x="7380" y="5961"/>
                    </a:cubicBezTo>
                    <a:cubicBezTo>
                      <a:pt x="6837" y="6256"/>
                      <a:pt x="6443" y="6613"/>
                      <a:pt x="5950" y="6933"/>
                    </a:cubicBezTo>
                    <a:cubicBezTo>
                      <a:pt x="6128" y="6137"/>
                      <a:pt x="6326" y="5348"/>
                      <a:pt x="6599" y="4675"/>
                    </a:cubicBezTo>
                    <a:close/>
                    <a:moveTo>
                      <a:pt x="10405" y="5788"/>
                    </a:moveTo>
                    <a:cubicBezTo>
                      <a:pt x="11196" y="6102"/>
                      <a:pt x="11987" y="6415"/>
                      <a:pt x="12766" y="6839"/>
                    </a:cubicBezTo>
                    <a:cubicBezTo>
                      <a:pt x="13571" y="7278"/>
                      <a:pt x="14317" y="7751"/>
                      <a:pt x="15010" y="8251"/>
                    </a:cubicBezTo>
                    <a:cubicBezTo>
                      <a:pt x="15123" y="9067"/>
                      <a:pt x="15193" y="9915"/>
                      <a:pt x="15193" y="10792"/>
                    </a:cubicBezTo>
                    <a:cubicBezTo>
                      <a:pt x="15193" y="11657"/>
                      <a:pt x="15070" y="12466"/>
                      <a:pt x="14960" y="13271"/>
                    </a:cubicBezTo>
                    <a:cubicBezTo>
                      <a:pt x="14260" y="13779"/>
                      <a:pt x="13583" y="14300"/>
                      <a:pt x="12766" y="14745"/>
                    </a:cubicBezTo>
                    <a:cubicBezTo>
                      <a:pt x="11937" y="15197"/>
                      <a:pt x="11096" y="15469"/>
                      <a:pt x="10256" y="15796"/>
                    </a:cubicBezTo>
                    <a:cubicBezTo>
                      <a:pt x="9475" y="15485"/>
                      <a:pt x="8681" y="15180"/>
                      <a:pt x="7912" y="14761"/>
                    </a:cubicBezTo>
                    <a:cubicBezTo>
                      <a:pt x="7107" y="14323"/>
                      <a:pt x="6360" y="13849"/>
                      <a:pt x="5668" y="13349"/>
                    </a:cubicBezTo>
                    <a:cubicBezTo>
                      <a:pt x="5554" y="12533"/>
                      <a:pt x="5501" y="11669"/>
                      <a:pt x="5501" y="10792"/>
                    </a:cubicBezTo>
                    <a:cubicBezTo>
                      <a:pt x="5501" y="9918"/>
                      <a:pt x="5605" y="9111"/>
                      <a:pt x="5718" y="8298"/>
                    </a:cubicBezTo>
                    <a:cubicBezTo>
                      <a:pt x="6420" y="7788"/>
                      <a:pt x="7092" y="7270"/>
                      <a:pt x="7912" y="6824"/>
                    </a:cubicBezTo>
                    <a:cubicBezTo>
                      <a:pt x="8731" y="6377"/>
                      <a:pt x="9574" y="6113"/>
                      <a:pt x="10405" y="5788"/>
                    </a:cubicBezTo>
                    <a:close/>
                    <a:moveTo>
                      <a:pt x="10339" y="7984"/>
                    </a:moveTo>
                    <a:cubicBezTo>
                      <a:pt x="8690" y="7984"/>
                      <a:pt x="7363" y="9237"/>
                      <a:pt x="7363" y="10792"/>
                    </a:cubicBezTo>
                    <a:cubicBezTo>
                      <a:pt x="7363" y="12348"/>
                      <a:pt x="8690" y="13616"/>
                      <a:pt x="10339" y="13616"/>
                    </a:cubicBezTo>
                    <a:cubicBezTo>
                      <a:pt x="11987" y="13616"/>
                      <a:pt x="13331" y="12348"/>
                      <a:pt x="13331" y="10792"/>
                    </a:cubicBezTo>
                    <a:cubicBezTo>
                      <a:pt x="13331" y="9237"/>
                      <a:pt x="11987" y="7984"/>
                      <a:pt x="10339" y="7984"/>
                    </a:cubicBezTo>
                    <a:close/>
                    <a:moveTo>
                      <a:pt x="4571" y="9098"/>
                    </a:moveTo>
                    <a:cubicBezTo>
                      <a:pt x="4522" y="9664"/>
                      <a:pt x="4438" y="10197"/>
                      <a:pt x="4438" y="10792"/>
                    </a:cubicBezTo>
                    <a:cubicBezTo>
                      <a:pt x="4438" y="11349"/>
                      <a:pt x="4462" y="11892"/>
                      <a:pt x="4504" y="12424"/>
                    </a:cubicBezTo>
                    <a:cubicBezTo>
                      <a:pt x="3891" y="11902"/>
                      <a:pt x="3374" y="11375"/>
                      <a:pt x="2908" y="10839"/>
                    </a:cubicBezTo>
                    <a:cubicBezTo>
                      <a:pt x="3403" y="10260"/>
                      <a:pt x="3903" y="9661"/>
                      <a:pt x="4571" y="9098"/>
                    </a:cubicBezTo>
                    <a:close/>
                    <a:moveTo>
                      <a:pt x="16190" y="9176"/>
                    </a:moveTo>
                    <a:cubicBezTo>
                      <a:pt x="16796" y="9693"/>
                      <a:pt x="17307" y="10215"/>
                      <a:pt x="17769" y="10745"/>
                    </a:cubicBezTo>
                    <a:cubicBezTo>
                      <a:pt x="17273" y="11325"/>
                      <a:pt x="16776" y="11907"/>
                      <a:pt x="16107" y="12471"/>
                    </a:cubicBezTo>
                    <a:cubicBezTo>
                      <a:pt x="16155" y="11912"/>
                      <a:pt x="16257" y="11379"/>
                      <a:pt x="16257" y="10792"/>
                    </a:cubicBezTo>
                    <a:cubicBezTo>
                      <a:pt x="16257" y="10236"/>
                      <a:pt x="16233" y="9708"/>
                      <a:pt x="16190" y="9176"/>
                    </a:cubicBezTo>
                    <a:close/>
                    <a:moveTo>
                      <a:pt x="18384" y="11576"/>
                    </a:moveTo>
                    <a:cubicBezTo>
                      <a:pt x="19512" y="13146"/>
                      <a:pt x="19972" y="14656"/>
                      <a:pt x="19332" y="15702"/>
                    </a:cubicBezTo>
                    <a:cubicBezTo>
                      <a:pt x="18791" y="16586"/>
                      <a:pt x="17537" y="17067"/>
                      <a:pt x="15791" y="17067"/>
                    </a:cubicBezTo>
                    <a:cubicBezTo>
                      <a:pt x="15599" y="17067"/>
                      <a:pt x="15392" y="17047"/>
                      <a:pt x="15193" y="17035"/>
                    </a:cubicBezTo>
                    <a:cubicBezTo>
                      <a:pt x="15564" y="16065"/>
                      <a:pt x="15826" y="14967"/>
                      <a:pt x="16007" y="13788"/>
                    </a:cubicBezTo>
                    <a:cubicBezTo>
                      <a:pt x="16951" y="13073"/>
                      <a:pt x="17710" y="12337"/>
                      <a:pt x="18384" y="11576"/>
                    </a:cubicBezTo>
                    <a:close/>
                    <a:moveTo>
                      <a:pt x="2210" y="11655"/>
                    </a:moveTo>
                    <a:cubicBezTo>
                      <a:pt x="2896" y="12420"/>
                      <a:pt x="3714" y="13165"/>
                      <a:pt x="4670" y="13882"/>
                    </a:cubicBezTo>
                    <a:cubicBezTo>
                      <a:pt x="4849" y="15014"/>
                      <a:pt x="5113" y="16067"/>
                      <a:pt x="5468" y="17004"/>
                    </a:cubicBezTo>
                    <a:cubicBezTo>
                      <a:pt x="5283" y="17014"/>
                      <a:pt x="5081" y="17051"/>
                      <a:pt x="4903" y="17051"/>
                    </a:cubicBezTo>
                    <a:cubicBezTo>
                      <a:pt x="3156" y="17051"/>
                      <a:pt x="1887" y="16571"/>
                      <a:pt x="1346" y="15686"/>
                    </a:cubicBezTo>
                    <a:cubicBezTo>
                      <a:pt x="717" y="14659"/>
                      <a:pt x="1131" y="13193"/>
                      <a:pt x="2210" y="11655"/>
                    </a:cubicBezTo>
                    <a:close/>
                    <a:moveTo>
                      <a:pt x="14744" y="14651"/>
                    </a:moveTo>
                    <a:cubicBezTo>
                      <a:pt x="14565" y="15455"/>
                      <a:pt x="14370" y="16247"/>
                      <a:pt x="14096" y="16925"/>
                    </a:cubicBezTo>
                    <a:cubicBezTo>
                      <a:pt x="13364" y="16816"/>
                      <a:pt x="12580" y="16581"/>
                      <a:pt x="11802" y="16345"/>
                    </a:cubicBezTo>
                    <a:cubicBezTo>
                      <a:pt x="12304" y="16117"/>
                      <a:pt x="12804" y="15892"/>
                      <a:pt x="13298" y="15624"/>
                    </a:cubicBezTo>
                    <a:cubicBezTo>
                      <a:pt x="13843" y="15326"/>
                      <a:pt x="14249" y="14973"/>
                      <a:pt x="14744" y="14651"/>
                    </a:cubicBezTo>
                    <a:close/>
                    <a:moveTo>
                      <a:pt x="5934" y="14761"/>
                    </a:moveTo>
                    <a:cubicBezTo>
                      <a:pt x="6400" y="15061"/>
                      <a:pt x="6869" y="15346"/>
                      <a:pt x="7380" y="15624"/>
                    </a:cubicBezTo>
                    <a:cubicBezTo>
                      <a:pt x="7902" y="15908"/>
                      <a:pt x="8444" y="16107"/>
                      <a:pt x="8976" y="16345"/>
                    </a:cubicBezTo>
                    <a:cubicBezTo>
                      <a:pt x="8160" y="16598"/>
                      <a:pt x="7364" y="16795"/>
                      <a:pt x="6599" y="16910"/>
                    </a:cubicBezTo>
                    <a:cubicBezTo>
                      <a:pt x="6331" y="16249"/>
                      <a:pt x="6110" y="15542"/>
                      <a:pt x="5934" y="14761"/>
                    </a:cubicBezTo>
                    <a:close/>
                    <a:moveTo>
                      <a:pt x="10322" y="16941"/>
                    </a:moveTo>
                    <a:cubicBezTo>
                      <a:pt x="11458" y="17362"/>
                      <a:pt x="12573" y="17700"/>
                      <a:pt x="13647" y="17882"/>
                    </a:cubicBezTo>
                    <a:cubicBezTo>
                      <a:pt x="12773" y="19553"/>
                      <a:pt x="11605" y="20596"/>
                      <a:pt x="10339" y="20596"/>
                    </a:cubicBezTo>
                    <a:cubicBezTo>
                      <a:pt x="9084" y="20596"/>
                      <a:pt x="7951" y="19498"/>
                      <a:pt x="7081" y="17851"/>
                    </a:cubicBezTo>
                    <a:cubicBezTo>
                      <a:pt x="8127" y="17671"/>
                      <a:pt x="9217" y="17349"/>
                      <a:pt x="10322" y="16941"/>
                    </a:cubicBezTo>
                    <a:close/>
                  </a:path>
                </a:pathLst>
              </a:custGeom>
              <a:solidFill>
                <a:srgbClr val="B9B9B9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62" name="ísḻíḍé">
                <a:extLst>
                  <a:ext uri="{FF2B5EF4-FFF2-40B4-BE49-F238E27FC236}">
                    <a16:creationId xmlns:a16="http://schemas.microsoft.com/office/drawing/2014/main" id="{D45D2395-9E52-46D6-9783-E5A0425129C1}"/>
                  </a:ext>
                </a:extLst>
              </p:cNvPr>
              <p:cNvSpPr/>
              <p:nvPr/>
            </p:nvSpPr>
            <p:spPr>
              <a:xfrm>
                <a:off x="1873749" y="393783"/>
                <a:ext cx="309234" cy="3092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113" h="20113" extrusionOk="0">
                    <a:moveTo>
                      <a:pt x="8483" y="125"/>
                    </a:moveTo>
                    <a:cubicBezTo>
                      <a:pt x="2996" y="994"/>
                      <a:pt x="-744" y="6142"/>
                      <a:pt x="125" y="11629"/>
                    </a:cubicBezTo>
                    <a:cubicBezTo>
                      <a:pt x="994" y="17116"/>
                      <a:pt x="6142" y="20856"/>
                      <a:pt x="11629" y="19987"/>
                    </a:cubicBezTo>
                    <a:cubicBezTo>
                      <a:pt x="17116" y="19118"/>
                      <a:pt x="20856" y="13970"/>
                      <a:pt x="19987" y="8483"/>
                    </a:cubicBezTo>
                    <a:cubicBezTo>
                      <a:pt x="19118" y="2996"/>
                      <a:pt x="13970" y="-744"/>
                      <a:pt x="8483" y="125"/>
                    </a:cubicBezTo>
                    <a:close/>
                    <a:moveTo>
                      <a:pt x="8760" y="1873"/>
                    </a:moveTo>
                    <a:cubicBezTo>
                      <a:pt x="8956" y="1842"/>
                      <a:pt x="9163" y="1878"/>
                      <a:pt x="9336" y="2004"/>
                    </a:cubicBezTo>
                    <a:cubicBezTo>
                      <a:pt x="9681" y="2255"/>
                      <a:pt x="9758" y="2741"/>
                      <a:pt x="9507" y="3087"/>
                    </a:cubicBezTo>
                    <a:cubicBezTo>
                      <a:pt x="9256" y="3432"/>
                      <a:pt x="8770" y="3509"/>
                      <a:pt x="8424" y="3258"/>
                    </a:cubicBezTo>
                    <a:cubicBezTo>
                      <a:pt x="8079" y="3007"/>
                      <a:pt x="8002" y="2521"/>
                      <a:pt x="8253" y="2175"/>
                    </a:cubicBezTo>
                    <a:cubicBezTo>
                      <a:pt x="8378" y="2002"/>
                      <a:pt x="8564" y="1904"/>
                      <a:pt x="8760" y="1873"/>
                    </a:cubicBezTo>
                    <a:close/>
                    <a:moveTo>
                      <a:pt x="9098" y="4008"/>
                    </a:moveTo>
                    <a:cubicBezTo>
                      <a:pt x="9327" y="3971"/>
                      <a:pt x="9546" y="4130"/>
                      <a:pt x="9582" y="4359"/>
                    </a:cubicBezTo>
                    <a:lnTo>
                      <a:pt x="10314" y="8984"/>
                    </a:lnTo>
                    <a:cubicBezTo>
                      <a:pt x="10465" y="9019"/>
                      <a:pt x="10626" y="8992"/>
                      <a:pt x="10759" y="9088"/>
                    </a:cubicBezTo>
                    <a:cubicBezTo>
                      <a:pt x="10893" y="9186"/>
                      <a:pt x="10931" y="9343"/>
                      <a:pt x="11011" y="9477"/>
                    </a:cubicBezTo>
                    <a:lnTo>
                      <a:pt x="14460" y="8930"/>
                    </a:lnTo>
                    <a:cubicBezTo>
                      <a:pt x="14689" y="8894"/>
                      <a:pt x="14908" y="9053"/>
                      <a:pt x="14944" y="9282"/>
                    </a:cubicBezTo>
                    <a:cubicBezTo>
                      <a:pt x="14980" y="9511"/>
                      <a:pt x="14822" y="9729"/>
                      <a:pt x="14593" y="9766"/>
                    </a:cubicBezTo>
                    <a:lnTo>
                      <a:pt x="11143" y="10312"/>
                    </a:lnTo>
                    <a:cubicBezTo>
                      <a:pt x="11108" y="10464"/>
                      <a:pt x="11121" y="10625"/>
                      <a:pt x="11024" y="10759"/>
                    </a:cubicBezTo>
                    <a:cubicBezTo>
                      <a:pt x="10636" y="11292"/>
                      <a:pt x="9886" y="11411"/>
                      <a:pt x="9353" y="11024"/>
                    </a:cubicBezTo>
                    <a:cubicBezTo>
                      <a:pt x="8820" y="10636"/>
                      <a:pt x="8701" y="9886"/>
                      <a:pt x="9088" y="9353"/>
                    </a:cubicBezTo>
                    <a:cubicBezTo>
                      <a:pt x="9188" y="9215"/>
                      <a:pt x="9357" y="9195"/>
                      <a:pt x="9495" y="9114"/>
                    </a:cubicBezTo>
                    <a:lnTo>
                      <a:pt x="8762" y="4489"/>
                    </a:lnTo>
                    <a:cubicBezTo>
                      <a:pt x="8726" y="4260"/>
                      <a:pt x="8869" y="4044"/>
                      <a:pt x="9098" y="4008"/>
                    </a:cubicBezTo>
                    <a:close/>
                    <a:moveTo>
                      <a:pt x="2495" y="10476"/>
                    </a:moveTo>
                    <a:cubicBezTo>
                      <a:pt x="2691" y="10446"/>
                      <a:pt x="2898" y="10482"/>
                      <a:pt x="3071" y="10607"/>
                    </a:cubicBezTo>
                    <a:cubicBezTo>
                      <a:pt x="3417" y="10859"/>
                      <a:pt x="3494" y="11345"/>
                      <a:pt x="3243" y="11690"/>
                    </a:cubicBezTo>
                    <a:cubicBezTo>
                      <a:pt x="2992" y="12035"/>
                      <a:pt x="2505" y="12113"/>
                      <a:pt x="2160" y="11862"/>
                    </a:cubicBezTo>
                    <a:cubicBezTo>
                      <a:pt x="1814" y="11610"/>
                      <a:pt x="1737" y="11124"/>
                      <a:pt x="1988" y="10779"/>
                    </a:cubicBezTo>
                    <a:cubicBezTo>
                      <a:pt x="2114" y="10606"/>
                      <a:pt x="2300" y="10507"/>
                      <a:pt x="2495" y="10476"/>
                    </a:cubicBezTo>
                    <a:close/>
                    <a:moveTo>
                      <a:pt x="17392" y="8117"/>
                    </a:moveTo>
                    <a:cubicBezTo>
                      <a:pt x="17587" y="8086"/>
                      <a:pt x="17779" y="8125"/>
                      <a:pt x="17952" y="8250"/>
                    </a:cubicBezTo>
                    <a:cubicBezTo>
                      <a:pt x="18298" y="8502"/>
                      <a:pt x="18375" y="8988"/>
                      <a:pt x="18124" y="9333"/>
                    </a:cubicBezTo>
                    <a:cubicBezTo>
                      <a:pt x="17872" y="9678"/>
                      <a:pt x="17402" y="9753"/>
                      <a:pt x="17056" y="9502"/>
                    </a:cubicBezTo>
                    <a:cubicBezTo>
                      <a:pt x="16711" y="9251"/>
                      <a:pt x="16634" y="8765"/>
                      <a:pt x="16885" y="8419"/>
                    </a:cubicBezTo>
                    <a:cubicBezTo>
                      <a:pt x="17010" y="8247"/>
                      <a:pt x="17196" y="8148"/>
                      <a:pt x="17392" y="8117"/>
                    </a:cubicBezTo>
                    <a:close/>
                    <a:moveTo>
                      <a:pt x="11112" y="16723"/>
                    </a:moveTo>
                    <a:cubicBezTo>
                      <a:pt x="11308" y="16692"/>
                      <a:pt x="11515" y="16728"/>
                      <a:pt x="11688" y="16854"/>
                    </a:cubicBezTo>
                    <a:cubicBezTo>
                      <a:pt x="12033" y="17105"/>
                      <a:pt x="12110" y="17591"/>
                      <a:pt x="11859" y="17937"/>
                    </a:cubicBezTo>
                    <a:cubicBezTo>
                      <a:pt x="11608" y="18282"/>
                      <a:pt x="11122" y="18359"/>
                      <a:pt x="10776" y="18108"/>
                    </a:cubicBezTo>
                    <a:cubicBezTo>
                      <a:pt x="10431" y="17857"/>
                      <a:pt x="10354" y="17371"/>
                      <a:pt x="10605" y="17025"/>
                    </a:cubicBezTo>
                    <a:cubicBezTo>
                      <a:pt x="10730" y="16853"/>
                      <a:pt x="10916" y="16754"/>
                      <a:pt x="11112" y="16723"/>
                    </a:cubicBezTo>
                    <a:close/>
                  </a:path>
                </a:pathLst>
              </a:custGeom>
              <a:solidFill>
                <a:srgbClr val="B9B9B9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63" name="î$ľiḍe">
                <a:extLst>
                  <a:ext uri="{FF2B5EF4-FFF2-40B4-BE49-F238E27FC236}">
                    <a16:creationId xmlns:a16="http://schemas.microsoft.com/office/drawing/2014/main" id="{3F63B805-1126-4FB4-ABAE-89777A342666}"/>
                  </a:ext>
                </a:extLst>
              </p:cNvPr>
              <p:cNvSpPr/>
              <p:nvPr/>
            </p:nvSpPr>
            <p:spPr>
              <a:xfrm>
                <a:off x="6970531" y="498231"/>
                <a:ext cx="267687" cy="3736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206" h="21363" extrusionOk="0">
                    <a:moveTo>
                      <a:pt x="10609" y="43"/>
                    </a:moveTo>
                    <a:cubicBezTo>
                      <a:pt x="8165" y="-162"/>
                      <a:pt x="5621" y="372"/>
                      <a:pt x="3560" y="1702"/>
                    </a:cubicBezTo>
                    <a:cubicBezTo>
                      <a:pt x="-561" y="4362"/>
                      <a:pt x="-1197" y="9181"/>
                      <a:pt x="2140" y="12465"/>
                    </a:cubicBezTo>
                    <a:cubicBezTo>
                      <a:pt x="4853" y="15135"/>
                      <a:pt x="9359" y="15971"/>
                      <a:pt x="13163" y="14762"/>
                    </a:cubicBezTo>
                    <a:cubicBezTo>
                      <a:pt x="13165" y="14832"/>
                      <a:pt x="13187" y="14904"/>
                      <a:pt x="13225" y="14972"/>
                    </a:cubicBezTo>
                    <a:lnTo>
                      <a:pt x="16612" y="21039"/>
                    </a:lnTo>
                    <a:cubicBezTo>
                      <a:pt x="16765" y="21313"/>
                      <a:pt x="17169" y="21438"/>
                      <a:pt x="17513" y="21316"/>
                    </a:cubicBezTo>
                    <a:lnTo>
                      <a:pt x="17878" y="21186"/>
                    </a:lnTo>
                    <a:cubicBezTo>
                      <a:pt x="18222" y="21064"/>
                      <a:pt x="18373" y="20741"/>
                      <a:pt x="18220" y="20467"/>
                    </a:cubicBezTo>
                    <a:lnTo>
                      <a:pt x="14832" y="14405"/>
                    </a:lnTo>
                    <a:cubicBezTo>
                      <a:pt x="14778" y="14307"/>
                      <a:pt x="14685" y="14238"/>
                      <a:pt x="14581" y="14183"/>
                    </a:cubicBezTo>
                    <a:cubicBezTo>
                      <a:pt x="14946" y="14006"/>
                      <a:pt x="15305" y="13816"/>
                      <a:pt x="15646" y="13596"/>
                    </a:cubicBezTo>
                    <a:cubicBezTo>
                      <a:pt x="19767" y="10937"/>
                      <a:pt x="20403" y="6118"/>
                      <a:pt x="17066" y="2833"/>
                    </a:cubicBezTo>
                    <a:cubicBezTo>
                      <a:pt x="15397" y="1191"/>
                      <a:pt x="13053" y="247"/>
                      <a:pt x="10609" y="43"/>
                    </a:cubicBezTo>
                    <a:close/>
                    <a:moveTo>
                      <a:pt x="10451" y="1237"/>
                    </a:moveTo>
                    <a:cubicBezTo>
                      <a:pt x="12511" y="1410"/>
                      <a:pt x="14487" y="2210"/>
                      <a:pt x="15893" y="3594"/>
                    </a:cubicBezTo>
                    <a:cubicBezTo>
                      <a:pt x="18705" y="6361"/>
                      <a:pt x="18170" y="10422"/>
                      <a:pt x="14697" y="12663"/>
                    </a:cubicBezTo>
                    <a:cubicBezTo>
                      <a:pt x="11225" y="14903"/>
                      <a:pt x="6130" y="14477"/>
                      <a:pt x="3318" y="11709"/>
                    </a:cubicBezTo>
                    <a:cubicBezTo>
                      <a:pt x="506" y="8942"/>
                      <a:pt x="1041" y="4882"/>
                      <a:pt x="4514" y="2641"/>
                    </a:cubicBezTo>
                    <a:cubicBezTo>
                      <a:pt x="6250" y="1520"/>
                      <a:pt x="8392" y="1065"/>
                      <a:pt x="10451" y="1237"/>
                    </a:cubicBezTo>
                    <a:close/>
                  </a:path>
                </a:pathLst>
              </a:custGeom>
              <a:solidFill>
                <a:srgbClr val="B9B9B9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64" name="ïṧliḍè">
                <a:extLst>
                  <a:ext uri="{FF2B5EF4-FFF2-40B4-BE49-F238E27FC236}">
                    <a16:creationId xmlns:a16="http://schemas.microsoft.com/office/drawing/2014/main" id="{44D2C886-DDDE-4170-8235-77069CC90F6C}"/>
                  </a:ext>
                </a:extLst>
              </p:cNvPr>
              <p:cNvSpPr/>
              <p:nvPr/>
            </p:nvSpPr>
            <p:spPr>
              <a:xfrm>
                <a:off x="8921973" y="119425"/>
                <a:ext cx="274231" cy="2849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67" h="21369" extrusionOk="0">
                    <a:moveTo>
                      <a:pt x="9892" y="341"/>
                    </a:moveTo>
                    <a:cubicBezTo>
                      <a:pt x="10333" y="-98"/>
                      <a:pt x="11063" y="-117"/>
                      <a:pt x="11519" y="307"/>
                    </a:cubicBezTo>
                    <a:lnTo>
                      <a:pt x="21020" y="9136"/>
                    </a:lnTo>
                    <a:cubicBezTo>
                      <a:pt x="21476" y="9561"/>
                      <a:pt x="21482" y="10263"/>
                      <a:pt x="21042" y="10702"/>
                    </a:cubicBezTo>
                    <a:lnTo>
                      <a:pt x="10676" y="21032"/>
                    </a:lnTo>
                    <a:cubicBezTo>
                      <a:pt x="10236" y="21471"/>
                      <a:pt x="9512" y="21483"/>
                      <a:pt x="9056" y="21059"/>
                    </a:cubicBezTo>
                    <a:lnTo>
                      <a:pt x="6577" y="18755"/>
                    </a:lnTo>
                    <a:lnTo>
                      <a:pt x="9366" y="15976"/>
                    </a:lnTo>
                    <a:cubicBezTo>
                      <a:pt x="9806" y="15537"/>
                      <a:pt x="9793" y="14841"/>
                      <a:pt x="9337" y="14417"/>
                    </a:cubicBezTo>
                    <a:lnTo>
                      <a:pt x="7682" y="12879"/>
                    </a:lnTo>
                    <a:cubicBezTo>
                      <a:pt x="7226" y="12455"/>
                      <a:pt x="6503" y="12467"/>
                      <a:pt x="6062" y="12906"/>
                    </a:cubicBezTo>
                    <a:lnTo>
                      <a:pt x="3274" y="15685"/>
                    </a:lnTo>
                    <a:lnTo>
                      <a:pt x="1210" y="13767"/>
                    </a:lnTo>
                    <a:cubicBezTo>
                      <a:pt x="754" y="13343"/>
                      <a:pt x="734" y="12641"/>
                      <a:pt x="1175" y="12202"/>
                    </a:cubicBezTo>
                    <a:lnTo>
                      <a:pt x="351" y="11436"/>
                    </a:lnTo>
                    <a:cubicBezTo>
                      <a:pt x="-105" y="11012"/>
                      <a:pt x="-118" y="10316"/>
                      <a:pt x="322" y="9877"/>
                    </a:cubicBezTo>
                    <a:lnTo>
                      <a:pt x="9892" y="341"/>
                    </a:lnTo>
                    <a:close/>
                    <a:moveTo>
                      <a:pt x="10322" y="1500"/>
                    </a:moveTo>
                    <a:lnTo>
                      <a:pt x="1949" y="9844"/>
                    </a:lnTo>
                    <a:cubicBezTo>
                      <a:pt x="1949" y="9844"/>
                      <a:pt x="1145" y="10641"/>
                      <a:pt x="1971" y="11409"/>
                    </a:cubicBezTo>
                    <a:lnTo>
                      <a:pt x="11146" y="2266"/>
                    </a:lnTo>
                    <a:cubicBezTo>
                      <a:pt x="11366" y="2046"/>
                      <a:pt x="11360" y="1705"/>
                      <a:pt x="11132" y="1492"/>
                    </a:cubicBezTo>
                    <a:cubicBezTo>
                      <a:pt x="10904" y="1281"/>
                      <a:pt x="10542" y="1280"/>
                      <a:pt x="10322" y="1500"/>
                    </a:cubicBezTo>
                    <a:close/>
                    <a:moveTo>
                      <a:pt x="6083" y="13685"/>
                    </a:moveTo>
                    <a:cubicBezTo>
                      <a:pt x="6523" y="13247"/>
                      <a:pt x="7247" y="13234"/>
                      <a:pt x="7703" y="13658"/>
                    </a:cubicBezTo>
                    <a:lnTo>
                      <a:pt x="8527" y="14424"/>
                    </a:lnTo>
                    <a:cubicBezTo>
                      <a:pt x="8983" y="14848"/>
                      <a:pt x="8996" y="15544"/>
                      <a:pt x="8555" y="15983"/>
                    </a:cubicBezTo>
                    <a:lnTo>
                      <a:pt x="6161" y="18369"/>
                    </a:lnTo>
                    <a:cubicBezTo>
                      <a:pt x="5721" y="18808"/>
                      <a:pt x="4991" y="18826"/>
                      <a:pt x="4535" y="18403"/>
                    </a:cubicBezTo>
                    <a:lnTo>
                      <a:pt x="3711" y="17637"/>
                    </a:lnTo>
                    <a:cubicBezTo>
                      <a:pt x="3254" y="17213"/>
                      <a:pt x="3249" y="16510"/>
                      <a:pt x="3689" y="16071"/>
                    </a:cubicBezTo>
                    <a:lnTo>
                      <a:pt x="6083" y="13685"/>
                    </a:lnTo>
                    <a:close/>
                    <a:moveTo>
                      <a:pt x="6506" y="14851"/>
                    </a:moveTo>
                    <a:cubicBezTo>
                      <a:pt x="6286" y="15071"/>
                      <a:pt x="6285" y="15419"/>
                      <a:pt x="6514" y="15631"/>
                    </a:cubicBezTo>
                    <a:cubicBezTo>
                      <a:pt x="6742" y="15843"/>
                      <a:pt x="7110" y="15837"/>
                      <a:pt x="7330" y="15617"/>
                    </a:cubicBezTo>
                    <a:cubicBezTo>
                      <a:pt x="7550" y="15398"/>
                      <a:pt x="7544" y="15043"/>
                      <a:pt x="7316" y="14831"/>
                    </a:cubicBezTo>
                    <a:cubicBezTo>
                      <a:pt x="7088" y="14619"/>
                      <a:pt x="6726" y="14632"/>
                      <a:pt x="6506" y="14851"/>
                    </a:cubicBezTo>
                    <a:close/>
                  </a:path>
                </a:pathLst>
              </a:custGeom>
              <a:solidFill>
                <a:srgbClr val="B9B9B9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65" name="ïṡľiḍé">
                <a:extLst>
                  <a:ext uri="{FF2B5EF4-FFF2-40B4-BE49-F238E27FC236}">
                    <a16:creationId xmlns:a16="http://schemas.microsoft.com/office/drawing/2014/main" id="{22DB7BC3-790F-4B4F-80BF-B29EA73C18FD}"/>
                  </a:ext>
                </a:extLst>
              </p:cNvPr>
              <p:cNvSpPr/>
              <p:nvPr/>
            </p:nvSpPr>
            <p:spPr>
              <a:xfrm>
                <a:off x="11832441" y="60037"/>
                <a:ext cx="274231" cy="2849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67" h="21369" extrusionOk="0">
                    <a:moveTo>
                      <a:pt x="9892" y="341"/>
                    </a:moveTo>
                    <a:cubicBezTo>
                      <a:pt x="10333" y="-98"/>
                      <a:pt x="11063" y="-117"/>
                      <a:pt x="11519" y="307"/>
                    </a:cubicBezTo>
                    <a:lnTo>
                      <a:pt x="21020" y="9136"/>
                    </a:lnTo>
                    <a:cubicBezTo>
                      <a:pt x="21476" y="9561"/>
                      <a:pt x="21482" y="10263"/>
                      <a:pt x="21042" y="10702"/>
                    </a:cubicBezTo>
                    <a:lnTo>
                      <a:pt x="10676" y="21032"/>
                    </a:lnTo>
                    <a:cubicBezTo>
                      <a:pt x="10236" y="21471"/>
                      <a:pt x="9512" y="21483"/>
                      <a:pt x="9056" y="21059"/>
                    </a:cubicBezTo>
                    <a:lnTo>
                      <a:pt x="6577" y="18755"/>
                    </a:lnTo>
                    <a:lnTo>
                      <a:pt x="9366" y="15976"/>
                    </a:lnTo>
                    <a:cubicBezTo>
                      <a:pt x="9806" y="15537"/>
                      <a:pt x="9793" y="14841"/>
                      <a:pt x="9337" y="14417"/>
                    </a:cubicBezTo>
                    <a:lnTo>
                      <a:pt x="7682" y="12879"/>
                    </a:lnTo>
                    <a:cubicBezTo>
                      <a:pt x="7226" y="12455"/>
                      <a:pt x="6503" y="12467"/>
                      <a:pt x="6062" y="12906"/>
                    </a:cubicBezTo>
                    <a:lnTo>
                      <a:pt x="3274" y="15685"/>
                    </a:lnTo>
                    <a:lnTo>
                      <a:pt x="1210" y="13767"/>
                    </a:lnTo>
                    <a:cubicBezTo>
                      <a:pt x="754" y="13343"/>
                      <a:pt x="734" y="12641"/>
                      <a:pt x="1175" y="12202"/>
                    </a:cubicBezTo>
                    <a:lnTo>
                      <a:pt x="351" y="11436"/>
                    </a:lnTo>
                    <a:cubicBezTo>
                      <a:pt x="-105" y="11012"/>
                      <a:pt x="-118" y="10316"/>
                      <a:pt x="322" y="9877"/>
                    </a:cubicBezTo>
                    <a:lnTo>
                      <a:pt x="9892" y="341"/>
                    </a:lnTo>
                    <a:close/>
                    <a:moveTo>
                      <a:pt x="10322" y="1500"/>
                    </a:moveTo>
                    <a:lnTo>
                      <a:pt x="1949" y="9844"/>
                    </a:lnTo>
                    <a:cubicBezTo>
                      <a:pt x="1949" y="9844"/>
                      <a:pt x="1145" y="10641"/>
                      <a:pt x="1971" y="11409"/>
                    </a:cubicBezTo>
                    <a:lnTo>
                      <a:pt x="11146" y="2266"/>
                    </a:lnTo>
                    <a:cubicBezTo>
                      <a:pt x="11366" y="2046"/>
                      <a:pt x="11360" y="1705"/>
                      <a:pt x="11132" y="1492"/>
                    </a:cubicBezTo>
                    <a:cubicBezTo>
                      <a:pt x="10904" y="1281"/>
                      <a:pt x="10542" y="1280"/>
                      <a:pt x="10322" y="1500"/>
                    </a:cubicBezTo>
                    <a:close/>
                    <a:moveTo>
                      <a:pt x="6083" y="13685"/>
                    </a:moveTo>
                    <a:cubicBezTo>
                      <a:pt x="6523" y="13247"/>
                      <a:pt x="7247" y="13234"/>
                      <a:pt x="7703" y="13658"/>
                    </a:cubicBezTo>
                    <a:lnTo>
                      <a:pt x="8527" y="14424"/>
                    </a:lnTo>
                    <a:cubicBezTo>
                      <a:pt x="8983" y="14848"/>
                      <a:pt x="8996" y="15544"/>
                      <a:pt x="8555" y="15983"/>
                    </a:cubicBezTo>
                    <a:lnTo>
                      <a:pt x="6161" y="18369"/>
                    </a:lnTo>
                    <a:cubicBezTo>
                      <a:pt x="5721" y="18808"/>
                      <a:pt x="4991" y="18826"/>
                      <a:pt x="4535" y="18403"/>
                    </a:cubicBezTo>
                    <a:lnTo>
                      <a:pt x="3711" y="17637"/>
                    </a:lnTo>
                    <a:cubicBezTo>
                      <a:pt x="3254" y="17213"/>
                      <a:pt x="3249" y="16510"/>
                      <a:pt x="3689" y="16071"/>
                    </a:cubicBezTo>
                    <a:lnTo>
                      <a:pt x="6083" y="13685"/>
                    </a:lnTo>
                    <a:close/>
                    <a:moveTo>
                      <a:pt x="6506" y="14851"/>
                    </a:moveTo>
                    <a:cubicBezTo>
                      <a:pt x="6286" y="15071"/>
                      <a:pt x="6285" y="15419"/>
                      <a:pt x="6514" y="15631"/>
                    </a:cubicBezTo>
                    <a:cubicBezTo>
                      <a:pt x="6742" y="15843"/>
                      <a:pt x="7110" y="15837"/>
                      <a:pt x="7330" y="15617"/>
                    </a:cubicBezTo>
                    <a:cubicBezTo>
                      <a:pt x="7550" y="15398"/>
                      <a:pt x="7544" y="15043"/>
                      <a:pt x="7316" y="14831"/>
                    </a:cubicBezTo>
                    <a:cubicBezTo>
                      <a:pt x="7088" y="14619"/>
                      <a:pt x="6726" y="14632"/>
                      <a:pt x="6506" y="14851"/>
                    </a:cubicBezTo>
                    <a:close/>
                  </a:path>
                </a:pathLst>
              </a:custGeom>
              <a:solidFill>
                <a:srgbClr val="B9B9B9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66" name="ïŝļîďé">
                <a:extLst>
                  <a:ext uri="{FF2B5EF4-FFF2-40B4-BE49-F238E27FC236}">
                    <a16:creationId xmlns:a16="http://schemas.microsoft.com/office/drawing/2014/main" id="{DBD5EDA8-26CF-451A-885C-AFFF8927469A}"/>
                  </a:ext>
                </a:extLst>
              </p:cNvPr>
              <p:cNvSpPr/>
              <p:nvPr/>
            </p:nvSpPr>
            <p:spPr>
              <a:xfrm>
                <a:off x="12596904" y="55072"/>
                <a:ext cx="191587" cy="2213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307" y="15970"/>
                    </a:lnTo>
                    <a:lnTo>
                      <a:pt x="6112" y="19464"/>
                    </a:lnTo>
                    <a:cubicBezTo>
                      <a:pt x="6112" y="19464"/>
                      <a:pt x="0" y="21600"/>
                      <a:pt x="0" y="21600"/>
                    </a:cubicBezTo>
                    <a:close/>
                    <a:moveTo>
                      <a:pt x="6773" y="18782"/>
                    </a:moveTo>
                    <a:lnTo>
                      <a:pt x="1968" y="15288"/>
                    </a:lnTo>
                    <a:lnTo>
                      <a:pt x="13737" y="3150"/>
                    </a:lnTo>
                    <a:lnTo>
                      <a:pt x="18545" y="6642"/>
                    </a:lnTo>
                    <a:cubicBezTo>
                      <a:pt x="18545" y="6642"/>
                      <a:pt x="6773" y="18782"/>
                      <a:pt x="6773" y="18782"/>
                    </a:cubicBezTo>
                    <a:close/>
                    <a:moveTo>
                      <a:pt x="19218" y="5946"/>
                    </a:moveTo>
                    <a:lnTo>
                      <a:pt x="14411" y="2455"/>
                    </a:lnTo>
                    <a:lnTo>
                      <a:pt x="16792" y="0"/>
                    </a:lnTo>
                    <a:lnTo>
                      <a:pt x="21600" y="3492"/>
                    </a:lnTo>
                    <a:cubicBezTo>
                      <a:pt x="21600" y="3492"/>
                      <a:pt x="19218" y="5946"/>
                      <a:pt x="19218" y="5946"/>
                    </a:cubicBezTo>
                    <a:close/>
                  </a:path>
                </a:pathLst>
              </a:custGeom>
              <a:solidFill>
                <a:srgbClr val="B9B9B9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67" name="ïṡ1íḑè">
                <a:extLst>
                  <a:ext uri="{FF2B5EF4-FFF2-40B4-BE49-F238E27FC236}">
                    <a16:creationId xmlns:a16="http://schemas.microsoft.com/office/drawing/2014/main" id="{9C262349-7466-4DCF-A3F6-1B5817FCB8EF}"/>
                  </a:ext>
                </a:extLst>
              </p:cNvPr>
              <p:cNvSpPr/>
              <p:nvPr/>
            </p:nvSpPr>
            <p:spPr>
              <a:xfrm>
                <a:off x="4293763" y="98941"/>
                <a:ext cx="279948" cy="40028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51" h="21511" extrusionOk="0">
                    <a:moveTo>
                      <a:pt x="18683" y="0"/>
                    </a:moveTo>
                    <a:lnTo>
                      <a:pt x="17079" y="1668"/>
                    </a:lnTo>
                    <a:cubicBezTo>
                      <a:pt x="17015" y="1638"/>
                      <a:pt x="16700" y="1488"/>
                      <a:pt x="16700" y="1488"/>
                    </a:cubicBezTo>
                    <a:lnTo>
                      <a:pt x="15441" y="2801"/>
                    </a:lnTo>
                    <a:lnTo>
                      <a:pt x="15820" y="2981"/>
                    </a:lnTo>
                    <a:lnTo>
                      <a:pt x="15441" y="3375"/>
                    </a:lnTo>
                    <a:lnTo>
                      <a:pt x="2730" y="16587"/>
                    </a:lnTo>
                    <a:cubicBezTo>
                      <a:pt x="2279" y="17056"/>
                      <a:pt x="509" y="19614"/>
                      <a:pt x="586" y="20489"/>
                    </a:cubicBezTo>
                    <a:cubicBezTo>
                      <a:pt x="597" y="20614"/>
                      <a:pt x="646" y="20706"/>
                      <a:pt x="742" y="20751"/>
                    </a:cubicBezTo>
                    <a:cubicBezTo>
                      <a:pt x="1508" y="21113"/>
                      <a:pt x="4988" y="18432"/>
                      <a:pt x="5504" y="17895"/>
                    </a:cubicBezTo>
                    <a:lnTo>
                      <a:pt x="18209" y="4684"/>
                    </a:lnTo>
                    <a:lnTo>
                      <a:pt x="18588" y="4289"/>
                    </a:lnTo>
                    <a:lnTo>
                      <a:pt x="18984" y="4477"/>
                    </a:lnTo>
                    <a:lnTo>
                      <a:pt x="14043" y="9610"/>
                    </a:lnTo>
                    <a:lnTo>
                      <a:pt x="14611" y="9879"/>
                    </a:lnTo>
                    <a:lnTo>
                      <a:pt x="20810" y="3434"/>
                    </a:lnTo>
                    <a:cubicBezTo>
                      <a:pt x="20810" y="3434"/>
                      <a:pt x="20191" y="3144"/>
                      <a:pt x="19847" y="2981"/>
                    </a:cubicBezTo>
                    <a:lnTo>
                      <a:pt x="21451" y="1313"/>
                    </a:lnTo>
                    <a:cubicBezTo>
                      <a:pt x="21451" y="1313"/>
                      <a:pt x="18683" y="0"/>
                      <a:pt x="18683" y="0"/>
                    </a:cubicBezTo>
                    <a:close/>
                    <a:moveTo>
                      <a:pt x="586" y="20489"/>
                    </a:moveTo>
                    <a:cubicBezTo>
                      <a:pt x="585" y="20448"/>
                      <a:pt x="574" y="20416"/>
                      <a:pt x="580" y="20368"/>
                    </a:cubicBezTo>
                    <a:lnTo>
                      <a:pt x="319" y="20638"/>
                    </a:lnTo>
                    <a:cubicBezTo>
                      <a:pt x="213" y="20748"/>
                      <a:pt x="-149" y="21394"/>
                      <a:pt x="68" y="21497"/>
                    </a:cubicBezTo>
                    <a:cubicBezTo>
                      <a:pt x="286" y="21600"/>
                      <a:pt x="1004" y="21123"/>
                      <a:pt x="1110" y="21013"/>
                    </a:cubicBezTo>
                    <a:lnTo>
                      <a:pt x="1371" y="20739"/>
                    </a:lnTo>
                    <a:cubicBezTo>
                      <a:pt x="1093" y="20840"/>
                      <a:pt x="868" y="20874"/>
                      <a:pt x="731" y="20810"/>
                    </a:cubicBezTo>
                    <a:cubicBezTo>
                      <a:pt x="624" y="20759"/>
                      <a:pt x="588" y="20638"/>
                      <a:pt x="586" y="20489"/>
                    </a:cubicBezTo>
                    <a:close/>
                  </a:path>
                </a:pathLst>
              </a:custGeom>
              <a:solidFill>
                <a:srgbClr val="B9B9B9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68" name="is1ïḓé">
                <a:extLst>
                  <a:ext uri="{FF2B5EF4-FFF2-40B4-BE49-F238E27FC236}">
                    <a16:creationId xmlns:a16="http://schemas.microsoft.com/office/drawing/2014/main" id="{EE5D7665-0C1B-42BD-84EA-9A4D0C56B0B1}"/>
                  </a:ext>
                </a:extLst>
              </p:cNvPr>
              <p:cNvSpPr/>
              <p:nvPr/>
            </p:nvSpPr>
            <p:spPr>
              <a:xfrm>
                <a:off x="7164112" y="4031006"/>
                <a:ext cx="273164" cy="3156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307" y="15970"/>
                    </a:lnTo>
                    <a:lnTo>
                      <a:pt x="6112" y="19464"/>
                    </a:lnTo>
                    <a:cubicBezTo>
                      <a:pt x="6112" y="19464"/>
                      <a:pt x="0" y="21600"/>
                      <a:pt x="0" y="21600"/>
                    </a:cubicBezTo>
                    <a:close/>
                    <a:moveTo>
                      <a:pt x="6773" y="18782"/>
                    </a:moveTo>
                    <a:lnTo>
                      <a:pt x="1968" y="15288"/>
                    </a:lnTo>
                    <a:lnTo>
                      <a:pt x="13737" y="3150"/>
                    </a:lnTo>
                    <a:lnTo>
                      <a:pt x="18545" y="6642"/>
                    </a:lnTo>
                    <a:cubicBezTo>
                      <a:pt x="18545" y="6642"/>
                      <a:pt x="6773" y="18782"/>
                      <a:pt x="6773" y="18782"/>
                    </a:cubicBezTo>
                    <a:close/>
                    <a:moveTo>
                      <a:pt x="19218" y="5946"/>
                    </a:moveTo>
                    <a:lnTo>
                      <a:pt x="14411" y="2455"/>
                    </a:lnTo>
                    <a:lnTo>
                      <a:pt x="16792" y="0"/>
                    </a:lnTo>
                    <a:lnTo>
                      <a:pt x="21600" y="3492"/>
                    </a:lnTo>
                    <a:cubicBezTo>
                      <a:pt x="21600" y="3492"/>
                      <a:pt x="19218" y="5946"/>
                      <a:pt x="19218" y="5946"/>
                    </a:cubicBezTo>
                    <a:close/>
                  </a:path>
                </a:pathLst>
              </a:custGeom>
              <a:solidFill>
                <a:srgbClr val="B9B9B9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69" name="íŝ1íḍé">
                <a:extLst>
                  <a:ext uri="{FF2B5EF4-FFF2-40B4-BE49-F238E27FC236}">
                    <a16:creationId xmlns:a16="http://schemas.microsoft.com/office/drawing/2014/main" id="{34298BA6-460E-452E-A4FC-8876146E2F0B}"/>
                  </a:ext>
                </a:extLst>
              </p:cNvPr>
              <p:cNvSpPr/>
              <p:nvPr/>
            </p:nvSpPr>
            <p:spPr>
              <a:xfrm>
                <a:off x="8024372" y="472989"/>
                <a:ext cx="191586" cy="2213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307" y="15970"/>
                    </a:lnTo>
                    <a:lnTo>
                      <a:pt x="6112" y="19464"/>
                    </a:lnTo>
                    <a:cubicBezTo>
                      <a:pt x="6112" y="19464"/>
                      <a:pt x="0" y="21600"/>
                      <a:pt x="0" y="21600"/>
                    </a:cubicBezTo>
                    <a:close/>
                    <a:moveTo>
                      <a:pt x="6773" y="18782"/>
                    </a:moveTo>
                    <a:lnTo>
                      <a:pt x="1968" y="15288"/>
                    </a:lnTo>
                    <a:lnTo>
                      <a:pt x="13737" y="3150"/>
                    </a:lnTo>
                    <a:lnTo>
                      <a:pt x="18545" y="6642"/>
                    </a:lnTo>
                    <a:cubicBezTo>
                      <a:pt x="18545" y="6642"/>
                      <a:pt x="6773" y="18782"/>
                      <a:pt x="6773" y="18782"/>
                    </a:cubicBezTo>
                    <a:close/>
                    <a:moveTo>
                      <a:pt x="19218" y="5946"/>
                    </a:moveTo>
                    <a:lnTo>
                      <a:pt x="14411" y="2455"/>
                    </a:lnTo>
                    <a:lnTo>
                      <a:pt x="16792" y="0"/>
                    </a:lnTo>
                    <a:lnTo>
                      <a:pt x="21600" y="3492"/>
                    </a:lnTo>
                    <a:cubicBezTo>
                      <a:pt x="21600" y="3492"/>
                      <a:pt x="19218" y="5946"/>
                      <a:pt x="19218" y="5946"/>
                    </a:cubicBezTo>
                    <a:close/>
                  </a:path>
                </a:pathLst>
              </a:custGeom>
              <a:solidFill>
                <a:srgbClr val="B9B9B9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70" name="işlîḋê">
                <a:extLst>
                  <a:ext uri="{FF2B5EF4-FFF2-40B4-BE49-F238E27FC236}">
                    <a16:creationId xmlns:a16="http://schemas.microsoft.com/office/drawing/2014/main" id="{830F2D31-880C-4692-99E8-6C73E1F785AF}"/>
                  </a:ext>
                </a:extLst>
              </p:cNvPr>
              <p:cNvSpPr/>
              <p:nvPr/>
            </p:nvSpPr>
            <p:spPr>
              <a:xfrm>
                <a:off x="6518927" y="116218"/>
                <a:ext cx="462686" cy="48084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67" h="21369" extrusionOk="0">
                    <a:moveTo>
                      <a:pt x="9892" y="341"/>
                    </a:moveTo>
                    <a:cubicBezTo>
                      <a:pt x="10333" y="-98"/>
                      <a:pt x="11063" y="-117"/>
                      <a:pt x="11519" y="307"/>
                    </a:cubicBezTo>
                    <a:lnTo>
                      <a:pt x="21020" y="9136"/>
                    </a:lnTo>
                    <a:cubicBezTo>
                      <a:pt x="21476" y="9561"/>
                      <a:pt x="21482" y="10263"/>
                      <a:pt x="21042" y="10702"/>
                    </a:cubicBezTo>
                    <a:lnTo>
                      <a:pt x="10676" y="21032"/>
                    </a:lnTo>
                    <a:cubicBezTo>
                      <a:pt x="10236" y="21471"/>
                      <a:pt x="9512" y="21483"/>
                      <a:pt x="9056" y="21059"/>
                    </a:cubicBezTo>
                    <a:lnTo>
                      <a:pt x="6577" y="18755"/>
                    </a:lnTo>
                    <a:lnTo>
                      <a:pt x="9366" y="15976"/>
                    </a:lnTo>
                    <a:cubicBezTo>
                      <a:pt x="9806" y="15537"/>
                      <a:pt x="9793" y="14841"/>
                      <a:pt x="9337" y="14417"/>
                    </a:cubicBezTo>
                    <a:lnTo>
                      <a:pt x="7682" y="12879"/>
                    </a:lnTo>
                    <a:cubicBezTo>
                      <a:pt x="7226" y="12455"/>
                      <a:pt x="6503" y="12467"/>
                      <a:pt x="6062" y="12906"/>
                    </a:cubicBezTo>
                    <a:lnTo>
                      <a:pt x="3274" y="15685"/>
                    </a:lnTo>
                    <a:lnTo>
                      <a:pt x="1210" y="13767"/>
                    </a:lnTo>
                    <a:cubicBezTo>
                      <a:pt x="754" y="13343"/>
                      <a:pt x="734" y="12641"/>
                      <a:pt x="1175" y="12202"/>
                    </a:cubicBezTo>
                    <a:lnTo>
                      <a:pt x="351" y="11436"/>
                    </a:lnTo>
                    <a:cubicBezTo>
                      <a:pt x="-105" y="11012"/>
                      <a:pt x="-118" y="10316"/>
                      <a:pt x="322" y="9877"/>
                    </a:cubicBezTo>
                    <a:lnTo>
                      <a:pt x="9892" y="341"/>
                    </a:lnTo>
                    <a:close/>
                    <a:moveTo>
                      <a:pt x="10322" y="1500"/>
                    </a:moveTo>
                    <a:lnTo>
                      <a:pt x="1949" y="9844"/>
                    </a:lnTo>
                    <a:cubicBezTo>
                      <a:pt x="1949" y="9844"/>
                      <a:pt x="1145" y="10641"/>
                      <a:pt x="1971" y="11409"/>
                    </a:cubicBezTo>
                    <a:lnTo>
                      <a:pt x="11146" y="2266"/>
                    </a:lnTo>
                    <a:cubicBezTo>
                      <a:pt x="11366" y="2046"/>
                      <a:pt x="11360" y="1705"/>
                      <a:pt x="11132" y="1492"/>
                    </a:cubicBezTo>
                    <a:cubicBezTo>
                      <a:pt x="10904" y="1281"/>
                      <a:pt x="10542" y="1280"/>
                      <a:pt x="10322" y="1500"/>
                    </a:cubicBezTo>
                    <a:close/>
                    <a:moveTo>
                      <a:pt x="6083" y="13685"/>
                    </a:moveTo>
                    <a:cubicBezTo>
                      <a:pt x="6523" y="13247"/>
                      <a:pt x="7247" y="13234"/>
                      <a:pt x="7703" y="13658"/>
                    </a:cubicBezTo>
                    <a:lnTo>
                      <a:pt x="8527" y="14424"/>
                    </a:lnTo>
                    <a:cubicBezTo>
                      <a:pt x="8983" y="14848"/>
                      <a:pt x="8996" y="15544"/>
                      <a:pt x="8555" y="15983"/>
                    </a:cubicBezTo>
                    <a:lnTo>
                      <a:pt x="6161" y="18369"/>
                    </a:lnTo>
                    <a:cubicBezTo>
                      <a:pt x="5721" y="18808"/>
                      <a:pt x="4991" y="18826"/>
                      <a:pt x="4535" y="18403"/>
                    </a:cubicBezTo>
                    <a:lnTo>
                      <a:pt x="3711" y="17637"/>
                    </a:lnTo>
                    <a:cubicBezTo>
                      <a:pt x="3254" y="17213"/>
                      <a:pt x="3249" y="16510"/>
                      <a:pt x="3689" y="16071"/>
                    </a:cubicBezTo>
                    <a:lnTo>
                      <a:pt x="6083" y="13685"/>
                    </a:lnTo>
                    <a:close/>
                    <a:moveTo>
                      <a:pt x="6506" y="14851"/>
                    </a:moveTo>
                    <a:cubicBezTo>
                      <a:pt x="6286" y="15071"/>
                      <a:pt x="6285" y="15419"/>
                      <a:pt x="6514" y="15631"/>
                    </a:cubicBezTo>
                    <a:cubicBezTo>
                      <a:pt x="6742" y="15843"/>
                      <a:pt x="7110" y="15837"/>
                      <a:pt x="7330" y="15617"/>
                    </a:cubicBezTo>
                    <a:cubicBezTo>
                      <a:pt x="7550" y="15398"/>
                      <a:pt x="7544" y="15043"/>
                      <a:pt x="7316" y="14831"/>
                    </a:cubicBezTo>
                    <a:cubicBezTo>
                      <a:pt x="7088" y="14619"/>
                      <a:pt x="6726" y="14632"/>
                      <a:pt x="6506" y="14851"/>
                    </a:cubicBezTo>
                    <a:close/>
                  </a:path>
                </a:pathLst>
              </a:custGeom>
              <a:solidFill>
                <a:srgbClr val="B9B9B9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71" name="iṡḷíḑê">
                <a:extLst>
                  <a:ext uri="{FF2B5EF4-FFF2-40B4-BE49-F238E27FC236}">
                    <a16:creationId xmlns:a16="http://schemas.microsoft.com/office/drawing/2014/main" id="{33964BB9-8C67-4D78-836E-CA6B48872C50}"/>
                  </a:ext>
                </a:extLst>
              </p:cNvPr>
              <p:cNvSpPr/>
              <p:nvPr/>
            </p:nvSpPr>
            <p:spPr>
              <a:xfrm>
                <a:off x="3247692" y="188570"/>
                <a:ext cx="191587" cy="2213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307" y="15970"/>
                    </a:lnTo>
                    <a:lnTo>
                      <a:pt x="6112" y="19464"/>
                    </a:lnTo>
                    <a:cubicBezTo>
                      <a:pt x="6112" y="19464"/>
                      <a:pt x="0" y="21600"/>
                      <a:pt x="0" y="21600"/>
                    </a:cubicBezTo>
                    <a:close/>
                    <a:moveTo>
                      <a:pt x="6773" y="18782"/>
                    </a:moveTo>
                    <a:lnTo>
                      <a:pt x="1968" y="15288"/>
                    </a:lnTo>
                    <a:lnTo>
                      <a:pt x="13737" y="3150"/>
                    </a:lnTo>
                    <a:lnTo>
                      <a:pt x="18545" y="6642"/>
                    </a:lnTo>
                    <a:cubicBezTo>
                      <a:pt x="18545" y="6642"/>
                      <a:pt x="6773" y="18782"/>
                      <a:pt x="6773" y="18782"/>
                    </a:cubicBezTo>
                    <a:close/>
                    <a:moveTo>
                      <a:pt x="19218" y="5946"/>
                    </a:moveTo>
                    <a:lnTo>
                      <a:pt x="14411" y="2455"/>
                    </a:lnTo>
                    <a:lnTo>
                      <a:pt x="16792" y="0"/>
                    </a:lnTo>
                    <a:lnTo>
                      <a:pt x="21600" y="3492"/>
                    </a:lnTo>
                    <a:cubicBezTo>
                      <a:pt x="21600" y="3492"/>
                      <a:pt x="19218" y="5946"/>
                      <a:pt x="19218" y="5946"/>
                    </a:cubicBezTo>
                    <a:close/>
                  </a:path>
                </a:pathLst>
              </a:custGeom>
              <a:solidFill>
                <a:srgbClr val="B9B9B9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72" name="išlïḋe">
                <a:extLst>
                  <a:ext uri="{FF2B5EF4-FFF2-40B4-BE49-F238E27FC236}">
                    <a16:creationId xmlns:a16="http://schemas.microsoft.com/office/drawing/2014/main" id="{5CDA8C62-0948-4C49-BF75-9B887DE4C5C2}"/>
                  </a:ext>
                </a:extLst>
              </p:cNvPr>
              <p:cNvSpPr/>
              <p:nvPr/>
            </p:nvSpPr>
            <p:spPr>
              <a:xfrm>
                <a:off x="7449333" y="78472"/>
                <a:ext cx="672792" cy="40902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4177"/>
                    </a:moveTo>
                    <a:cubicBezTo>
                      <a:pt x="2527" y="15134"/>
                      <a:pt x="4222" y="12910"/>
                      <a:pt x="5702" y="10575"/>
                    </a:cubicBezTo>
                    <a:cubicBezTo>
                      <a:pt x="6408" y="13676"/>
                      <a:pt x="7362" y="16803"/>
                      <a:pt x="9837" y="17741"/>
                    </a:cubicBezTo>
                    <a:cubicBezTo>
                      <a:pt x="12287" y="18668"/>
                      <a:pt x="13976" y="16590"/>
                      <a:pt x="15426" y="14335"/>
                    </a:cubicBezTo>
                    <a:cubicBezTo>
                      <a:pt x="16134" y="17472"/>
                      <a:pt x="17076" y="20652"/>
                      <a:pt x="19580" y="21600"/>
                    </a:cubicBezTo>
                    <a:lnTo>
                      <a:pt x="19844" y="19777"/>
                    </a:lnTo>
                    <a:cubicBezTo>
                      <a:pt x="17724" y="18974"/>
                      <a:pt x="17025" y="16203"/>
                      <a:pt x="16319" y="12948"/>
                    </a:cubicBezTo>
                    <a:cubicBezTo>
                      <a:pt x="17841" y="10489"/>
                      <a:pt x="19206" y="8437"/>
                      <a:pt x="21352" y="9250"/>
                    </a:cubicBezTo>
                    <a:lnTo>
                      <a:pt x="21600" y="7421"/>
                    </a:lnTo>
                    <a:cubicBezTo>
                      <a:pt x="19073" y="6464"/>
                      <a:pt x="17365" y="8691"/>
                      <a:pt x="15886" y="11025"/>
                    </a:cubicBezTo>
                    <a:cubicBezTo>
                      <a:pt x="15180" y="7926"/>
                      <a:pt x="14217" y="4820"/>
                      <a:pt x="11744" y="3883"/>
                    </a:cubicBezTo>
                    <a:cubicBezTo>
                      <a:pt x="9288" y="2954"/>
                      <a:pt x="7622" y="5034"/>
                      <a:pt x="6170" y="7294"/>
                    </a:cubicBezTo>
                    <a:cubicBezTo>
                      <a:pt x="5461" y="4152"/>
                      <a:pt x="4515" y="950"/>
                      <a:pt x="2007" y="0"/>
                    </a:cubicBezTo>
                    <a:cubicBezTo>
                      <a:pt x="2007" y="0"/>
                      <a:pt x="1755" y="1827"/>
                      <a:pt x="1755" y="1827"/>
                    </a:cubicBezTo>
                    <a:cubicBezTo>
                      <a:pt x="3881" y="2632"/>
                      <a:pt x="4569" y="5413"/>
                      <a:pt x="5277" y="8681"/>
                    </a:cubicBezTo>
                    <a:cubicBezTo>
                      <a:pt x="3758" y="11134"/>
                      <a:pt x="2389" y="13165"/>
                      <a:pt x="247" y="12354"/>
                    </a:cubicBezTo>
                    <a:lnTo>
                      <a:pt x="0" y="14177"/>
                    </a:lnTo>
                    <a:close/>
                    <a:moveTo>
                      <a:pt x="608" y="11260"/>
                    </a:moveTo>
                    <a:cubicBezTo>
                      <a:pt x="982" y="11395"/>
                      <a:pt x="1324" y="11420"/>
                      <a:pt x="1648" y="11361"/>
                    </a:cubicBezTo>
                    <a:cubicBezTo>
                      <a:pt x="1648" y="11361"/>
                      <a:pt x="2736" y="3679"/>
                      <a:pt x="2736" y="3679"/>
                    </a:cubicBezTo>
                    <a:cubicBezTo>
                      <a:pt x="2461" y="3396"/>
                      <a:pt x="2144" y="3178"/>
                      <a:pt x="1771" y="3033"/>
                    </a:cubicBezTo>
                    <a:lnTo>
                      <a:pt x="608" y="11260"/>
                    </a:lnTo>
                    <a:close/>
                    <a:moveTo>
                      <a:pt x="2743" y="10793"/>
                    </a:moveTo>
                    <a:cubicBezTo>
                      <a:pt x="3150" y="10493"/>
                      <a:pt x="3533" y="10048"/>
                      <a:pt x="3917" y="9511"/>
                    </a:cubicBezTo>
                    <a:lnTo>
                      <a:pt x="4287" y="6924"/>
                    </a:lnTo>
                    <a:cubicBezTo>
                      <a:pt x="4087" y="6170"/>
                      <a:pt x="3864" y="5496"/>
                      <a:pt x="3579" y="4938"/>
                    </a:cubicBezTo>
                    <a:lnTo>
                      <a:pt x="2743" y="10793"/>
                    </a:lnTo>
                    <a:close/>
                    <a:moveTo>
                      <a:pt x="6595" y="9188"/>
                    </a:moveTo>
                    <a:cubicBezTo>
                      <a:pt x="8063" y="6828"/>
                      <a:pt x="9414" y="4924"/>
                      <a:pt x="11495" y="5712"/>
                    </a:cubicBezTo>
                    <a:cubicBezTo>
                      <a:pt x="13593" y="6506"/>
                      <a:pt x="14292" y="9219"/>
                      <a:pt x="14990" y="12431"/>
                    </a:cubicBezTo>
                    <a:cubicBezTo>
                      <a:pt x="13526" y="14784"/>
                      <a:pt x="12177" y="16704"/>
                      <a:pt x="10101" y="15917"/>
                    </a:cubicBezTo>
                    <a:cubicBezTo>
                      <a:pt x="8003" y="15123"/>
                      <a:pt x="7294" y="12399"/>
                      <a:pt x="6595" y="9188"/>
                    </a:cubicBezTo>
                    <a:close/>
                    <a:moveTo>
                      <a:pt x="7938" y="11422"/>
                    </a:moveTo>
                    <a:cubicBezTo>
                      <a:pt x="8176" y="12303"/>
                      <a:pt x="8447" y="13084"/>
                      <a:pt x="8788" y="13733"/>
                    </a:cubicBezTo>
                    <a:lnTo>
                      <a:pt x="9770" y="6683"/>
                    </a:lnTo>
                    <a:cubicBezTo>
                      <a:pt x="9292" y="7022"/>
                      <a:pt x="8844" y="7536"/>
                      <a:pt x="8395" y="8157"/>
                    </a:cubicBezTo>
                    <a:lnTo>
                      <a:pt x="7938" y="11422"/>
                    </a:lnTo>
                    <a:close/>
                    <a:moveTo>
                      <a:pt x="9753" y="14444"/>
                    </a:moveTo>
                    <a:cubicBezTo>
                      <a:pt x="9947" y="14585"/>
                      <a:pt x="10156" y="14700"/>
                      <a:pt x="10391" y="14785"/>
                    </a:cubicBezTo>
                    <a:cubicBezTo>
                      <a:pt x="10509" y="14829"/>
                      <a:pt x="10624" y="14858"/>
                      <a:pt x="10737" y="14880"/>
                    </a:cubicBezTo>
                    <a:lnTo>
                      <a:pt x="11912" y="6809"/>
                    </a:lnTo>
                    <a:cubicBezTo>
                      <a:pt x="11804" y="6751"/>
                      <a:pt x="11691" y="6700"/>
                      <a:pt x="11572" y="6657"/>
                    </a:cubicBezTo>
                    <a:cubicBezTo>
                      <a:pt x="11338" y="6572"/>
                      <a:pt x="11118" y="6530"/>
                      <a:pt x="10904" y="6522"/>
                    </a:cubicBezTo>
                    <a:lnTo>
                      <a:pt x="9753" y="14444"/>
                    </a:lnTo>
                    <a:close/>
                    <a:moveTo>
                      <a:pt x="11819" y="15088"/>
                    </a:moveTo>
                    <a:cubicBezTo>
                      <a:pt x="12255" y="14876"/>
                      <a:pt x="12659" y="14511"/>
                      <a:pt x="13056" y="14038"/>
                    </a:cubicBezTo>
                    <a:lnTo>
                      <a:pt x="13679" y="9709"/>
                    </a:lnTo>
                    <a:cubicBezTo>
                      <a:pt x="13451" y="9006"/>
                      <a:pt x="13187" y="8394"/>
                      <a:pt x="12852" y="7898"/>
                    </a:cubicBezTo>
                    <a:lnTo>
                      <a:pt x="11819" y="15088"/>
                    </a:lnTo>
                    <a:close/>
                    <a:moveTo>
                      <a:pt x="17315" y="14655"/>
                    </a:moveTo>
                    <a:cubicBezTo>
                      <a:pt x="17522" y="15364"/>
                      <a:pt x="17751" y="15987"/>
                      <a:pt x="18038" y="16501"/>
                    </a:cubicBezTo>
                    <a:lnTo>
                      <a:pt x="18774" y="10835"/>
                    </a:lnTo>
                    <a:cubicBezTo>
                      <a:pt x="18379" y="11153"/>
                      <a:pt x="18008" y="11606"/>
                      <a:pt x="17639" y="12150"/>
                    </a:cubicBezTo>
                    <a:lnTo>
                      <a:pt x="17315" y="14655"/>
                    </a:lnTo>
                    <a:close/>
                    <a:moveTo>
                      <a:pt x="19142" y="17799"/>
                    </a:moveTo>
                    <a:cubicBezTo>
                      <a:pt x="19411" y="18060"/>
                      <a:pt x="19719" y="18258"/>
                      <a:pt x="20080" y="18383"/>
                    </a:cubicBezTo>
                    <a:lnTo>
                      <a:pt x="21155" y="10467"/>
                    </a:lnTo>
                    <a:cubicBezTo>
                      <a:pt x="20792" y="10352"/>
                      <a:pt x="20458" y="10341"/>
                      <a:pt x="20145" y="10409"/>
                    </a:cubicBezTo>
                    <a:cubicBezTo>
                      <a:pt x="20145" y="10409"/>
                      <a:pt x="19142" y="17799"/>
                      <a:pt x="19142" y="17799"/>
                    </a:cubicBezTo>
                    <a:close/>
                  </a:path>
                </a:pathLst>
              </a:custGeom>
              <a:solidFill>
                <a:srgbClr val="3197E0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73" name="ïṣlïďè">
                <a:extLst>
                  <a:ext uri="{FF2B5EF4-FFF2-40B4-BE49-F238E27FC236}">
                    <a16:creationId xmlns:a16="http://schemas.microsoft.com/office/drawing/2014/main" id="{767383FC-C30D-4997-BA28-854CEFDBD821}"/>
                  </a:ext>
                </a:extLst>
              </p:cNvPr>
              <p:cNvSpPr/>
              <p:nvPr/>
            </p:nvSpPr>
            <p:spPr>
              <a:xfrm>
                <a:off x="6132512" y="111998"/>
                <a:ext cx="277473" cy="34196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39" h="21341" extrusionOk="0">
                    <a:moveTo>
                      <a:pt x="12205" y="0"/>
                    </a:moveTo>
                    <a:cubicBezTo>
                      <a:pt x="11720" y="1"/>
                      <a:pt x="11326" y="320"/>
                      <a:pt x="11326" y="713"/>
                    </a:cubicBezTo>
                    <a:lnTo>
                      <a:pt x="11325" y="2819"/>
                    </a:lnTo>
                    <a:cubicBezTo>
                      <a:pt x="11950" y="2747"/>
                      <a:pt x="12537" y="2740"/>
                      <a:pt x="13081" y="2776"/>
                    </a:cubicBezTo>
                    <a:lnTo>
                      <a:pt x="13083" y="713"/>
                    </a:lnTo>
                    <a:cubicBezTo>
                      <a:pt x="13083" y="320"/>
                      <a:pt x="12690" y="1"/>
                      <a:pt x="12205" y="0"/>
                    </a:cubicBezTo>
                    <a:close/>
                    <a:moveTo>
                      <a:pt x="18280" y="1334"/>
                    </a:moveTo>
                    <a:cubicBezTo>
                      <a:pt x="17859" y="1138"/>
                      <a:pt x="17322" y="1255"/>
                      <a:pt x="17079" y="1596"/>
                    </a:cubicBezTo>
                    <a:lnTo>
                      <a:pt x="15817" y="3366"/>
                    </a:lnTo>
                    <a:cubicBezTo>
                      <a:pt x="16385" y="3577"/>
                      <a:pt x="16889" y="3826"/>
                      <a:pt x="17333" y="4087"/>
                    </a:cubicBezTo>
                    <a:lnTo>
                      <a:pt x="18600" y="2308"/>
                    </a:lnTo>
                    <a:cubicBezTo>
                      <a:pt x="18843" y="1966"/>
                      <a:pt x="18700" y="1531"/>
                      <a:pt x="18280" y="1334"/>
                    </a:cubicBezTo>
                    <a:close/>
                    <a:moveTo>
                      <a:pt x="879" y="9125"/>
                    </a:moveTo>
                    <a:cubicBezTo>
                      <a:pt x="394" y="9126"/>
                      <a:pt x="0" y="9445"/>
                      <a:pt x="0" y="9839"/>
                    </a:cubicBezTo>
                    <a:cubicBezTo>
                      <a:pt x="0" y="10232"/>
                      <a:pt x="393" y="10551"/>
                      <a:pt x="879" y="10551"/>
                    </a:cubicBezTo>
                    <a:lnTo>
                      <a:pt x="3404" y="10550"/>
                    </a:lnTo>
                    <a:cubicBezTo>
                      <a:pt x="3351" y="10107"/>
                      <a:pt x="3343" y="9629"/>
                      <a:pt x="3405" y="9124"/>
                    </a:cubicBezTo>
                    <a:cubicBezTo>
                      <a:pt x="3405" y="9124"/>
                      <a:pt x="879" y="9125"/>
                      <a:pt x="879" y="9125"/>
                    </a:cubicBezTo>
                    <a:close/>
                    <a:moveTo>
                      <a:pt x="2851" y="4649"/>
                    </a:moveTo>
                    <a:cubicBezTo>
                      <a:pt x="2431" y="4453"/>
                      <a:pt x="1894" y="4570"/>
                      <a:pt x="1651" y="4911"/>
                    </a:cubicBezTo>
                    <a:cubicBezTo>
                      <a:pt x="1408" y="5251"/>
                      <a:pt x="1552" y="5687"/>
                      <a:pt x="1973" y="5884"/>
                    </a:cubicBezTo>
                    <a:lnTo>
                      <a:pt x="4171" y="6912"/>
                    </a:lnTo>
                    <a:cubicBezTo>
                      <a:pt x="4408" y="6513"/>
                      <a:pt x="4715" y="6106"/>
                      <a:pt x="5109" y="5706"/>
                    </a:cubicBezTo>
                    <a:cubicBezTo>
                      <a:pt x="5109" y="5706"/>
                      <a:pt x="2851" y="4649"/>
                      <a:pt x="2851" y="4649"/>
                    </a:cubicBezTo>
                    <a:close/>
                    <a:moveTo>
                      <a:pt x="6118" y="1310"/>
                    </a:moveTo>
                    <a:cubicBezTo>
                      <a:pt x="5698" y="1506"/>
                      <a:pt x="5553" y="1942"/>
                      <a:pt x="5795" y="2283"/>
                    </a:cubicBezTo>
                    <a:lnTo>
                      <a:pt x="7150" y="4186"/>
                    </a:lnTo>
                    <a:cubicBezTo>
                      <a:pt x="7326" y="4088"/>
                      <a:pt x="8471" y="3556"/>
                      <a:pt x="8675" y="3478"/>
                    </a:cubicBezTo>
                    <a:lnTo>
                      <a:pt x="7318" y="1570"/>
                    </a:lnTo>
                    <a:cubicBezTo>
                      <a:pt x="7075" y="1229"/>
                      <a:pt x="6538" y="1113"/>
                      <a:pt x="6118" y="1310"/>
                    </a:cubicBezTo>
                    <a:close/>
                    <a:moveTo>
                      <a:pt x="18708" y="6478"/>
                    </a:moveTo>
                    <a:cubicBezTo>
                      <a:pt x="17247" y="4749"/>
                      <a:pt x="13396" y="2259"/>
                      <a:pt x="8417" y="4592"/>
                    </a:cubicBezTo>
                    <a:cubicBezTo>
                      <a:pt x="8416" y="4592"/>
                      <a:pt x="8415" y="4593"/>
                      <a:pt x="8414" y="4593"/>
                    </a:cubicBezTo>
                    <a:cubicBezTo>
                      <a:pt x="8414" y="4593"/>
                      <a:pt x="8413" y="4593"/>
                      <a:pt x="8413" y="4594"/>
                    </a:cubicBezTo>
                    <a:cubicBezTo>
                      <a:pt x="8412" y="4594"/>
                      <a:pt x="8411" y="4594"/>
                      <a:pt x="8411" y="4595"/>
                    </a:cubicBezTo>
                    <a:cubicBezTo>
                      <a:pt x="8410" y="4595"/>
                      <a:pt x="8409" y="4595"/>
                      <a:pt x="8409" y="4596"/>
                    </a:cubicBezTo>
                    <a:cubicBezTo>
                      <a:pt x="3429" y="6929"/>
                      <a:pt x="4160" y="10880"/>
                      <a:pt x="5276" y="12771"/>
                    </a:cubicBezTo>
                    <a:cubicBezTo>
                      <a:pt x="6289" y="14473"/>
                      <a:pt x="8765" y="15342"/>
                      <a:pt x="9094" y="15507"/>
                    </a:cubicBezTo>
                    <a:cubicBezTo>
                      <a:pt x="9630" y="15775"/>
                      <a:pt x="12317" y="16498"/>
                      <a:pt x="13014" y="17370"/>
                    </a:cubicBezTo>
                    <a:cubicBezTo>
                      <a:pt x="13975" y="18570"/>
                      <a:pt x="14185" y="18516"/>
                      <a:pt x="15033" y="18314"/>
                    </a:cubicBezTo>
                    <a:cubicBezTo>
                      <a:pt x="15896" y="18109"/>
                      <a:pt x="19095" y="16611"/>
                      <a:pt x="19745" y="16106"/>
                    </a:cubicBezTo>
                    <a:cubicBezTo>
                      <a:pt x="20384" y="15611"/>
                      <a:pt x="20547" y="15491"/>
                      <a:pt x="19747" y="14216"/>
                    </a:cubicBezTo>
                    <a:cubicBezTo>
                      <a:pt x="19165" y="13290"/>
                      <a:pt x="19737" y="11040"/>
                      <a:pt x="19718" y="10529"/>
                    </a:cubicBezTo>
                    <a:cubicBezTo>
                      <a:pt x="19707" y="10216"/>
                      <a:pt x="20017" y="8041"/>
                      <a:pt x="18708" y="6478"/>
                    </a:cubicBezTo>
                    <a:close/>
                    <a:moveTo>
                      <a:pt x="21272" y="17648"/>
                    </a:moveTo>
                    <a:cubicBezTo>
                      <a:pt x="21133" y="17452"/>
                      <a:pt x="20824" y="17385"/>
                      <a:pt x="20583" y="17498"/>
                    </a:cubicBezTo>
                    <a:lnTo>
                      <a:pt x="16099" y="19599"/>
                    </a:lnTo>
                    <a:cubicBezTo>
                      <a:pt x="15858" y="19712"/>
                      <a:pt x="15775" y="19962"/>
                      <a:pt x="15914" y="20158"/>
                    </a:cubicBezTo>
                    <a:lnTo>
                      <a:pt x="15914" y="20158"/>
                    </a:lnTo>
                    <a:cubicBezTo>
                      <a:pt x="16053" y="20353"/>
                      <a:pt x="16361" y="20420"/>
                      <a:pt x="16603" y="20307"/>
                    </a:cubicBezTo>
                    <a:lnTo>
                      <a:pt x="21087" y="18206"/>
                    </a:lnTo>
                    <a:cubicBezTo>
                      <a:pt x="21328" y="18093"/>
                      <a:pt x="21411" y="17843"/>
                      <a:pt x="21272" y="17648"/>
                    </a:cubicBezTo>
                    <a:cubicBezTo>
                      <a:pt x="21272" y="17648"/>
                      <a:pt x="21272" y="17648"/>
                      <a:pt x="21272" y="17648"/>
                    </a:cubicBezTo>
                    <a:close/>
                    <a:moveTo>
                      <a:pt x="20584" y="16680"/>
                    </a:moveTo>
                    <a:cubicBezTo>
                      <a:pt x="20445" y="16485"/>
                      <a:pt x="20136" y="16418"/>
                      <a:pt x="19895" y="16531"/>
                    </a:cubicBezTo>
                    <a:lnTo>
                      <a:pt x="15411" y="18632"/>
                    </a:lnTo>
                    <a:cubicBezTo>
                      <a:pt x="15170" y="18745"/>
                      <a:pt x="15087" y="18995"/>
                      <a:pt x="15226" y="19190"/>
                    </a:cubicBezTo>
                    <a:lnTo>
                      <a:pt x="15226" y="19190"/>
                    </a:lnTo>
                    <a:cubicBezTo>
                      <a:pt x="15365" y="19386"/>
                      <a:pt x="15673" y="19453"/>
                      <a:pt x="15915" y="19340"/>
                    </a:cubicBezTo>
                    <a:lnTo>
                      <a:pt x="20399" y="17239"/>
                    </a:lnTo>
                    <a:cubicBezTo>
                      <a:pt x="20640" y="17126"/>
                      <a:pt x="20723" y="16876"/>
                      <a:pt x="20584" y="16680"/>
                    </a:cubicBezTo>
                    <a:cubicBezTo>
                      <a:pt x="20584" y="16680"/>
                      <a:pt x="20584" y="16680"/>
                      <a:pt x="20584" y="16680"/>
                    </a:cubicBezTo>
                    <a:close/>
                    <a:moveTo>
                      <a:pt x="17079" y="20429"/>
                    </a:moveTo>
                    <a:lnTo>
                      <a:pt x="20979" y="18602"/>
                    </a:lnTo>
                    <a:cubicBezTo>
                      <a:pt x="21600" y="19474"/>
                      <a:pt x="21230" y="20591"/>
                      <a:pt x="20153" y="21095"/>
                    </a:cubicBezTo>
                    <a:cubicBezTo>
                      <a:pt x="19076" y="21600"/>
                      <a:pt x="17700" y="21302"/>
                      <a:pt x="17079" y="20429"/>
                    </a:cubicBezTo>
                    <a:close/>
                  </a:path>
                </a:pathLst>
              </a:custGeom>
              <a:solidFill>
                <a:srgbClr val="3197E0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74" name="ísļïḑé">
                <a:extLst>
                  <a:ext uri="{FF2B5EF4-FFF2-40B4-BE49-F238E27FC236}">
                    <a16:creationId xmlns:a16="http://schemas.microsoft.com/office/drawing/2014/main" id="{F30C1234-0C09-483B-895D-B0FE2544B530}"/>
                  </a:ext>
                </a:extLst>
              </p:cNvPr>
              <p:cNvSpPr/>
              <p:nvPr/>
            </p:nvSpPr>
            <p:spPr>
              <a:xfrm>
                <a:off x="-1" y="190791"/>
                <a:ext cx="217200" cy="23244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372" h="21028" extrusionOk="0">
                    <a:moveTo>
                      <a:pt x="11134" y="0"/>
                    </a:moveTo>
                    <a:cubicBezTo>
                      <a:pt x="10473" y="291"/>
                      <a:pt x="9829" y="670"/>
                      <a:pt x="9218" y="1133"/>
                    </a:cubicBezTo>
                    <a:cubicBezTo>
                      <a:pt x="8205" y="1900"/>
                      <a:pt x="7241" y="3000"/>
                      <a:pt x="7232" y="4263"/>
                    </a:cubicBezTo>
                    <a:cubicBezTo>
                      <a:pt x="7232" y="4376"/>
                      <a:pt x="7251" y="4474"/>
                      <a:pt x="7265" y="4578"/>
                    </a:cubicBezTo>
                    <a:lnTo>
                      <a:pt x="5151" y="2019"/>
                    </a:lnTo>
                    <a:cubicBezTo>
                      <a:pt x="5136" y="2030"/>
                      <a:pt x="5118" y="2041"/>
                      <a:pt x="5102" y="2053"/>
                    </a:cubicBezTo>
                    <a:cubicBezTo>
                      <a:pt x="5027" y="2106"/>
                      <a:pt x="4955" y="2159"/>
                      <a:pt x="4880" y="2213"/>
                    </a:cubicBezTo>
                    <a:lnTo>
                      <a:pt x="7423" y="5900"/>
                    </a:lnTo>
                    <a:cubicBezTo>
                      <a:pt x="4977" y="5414"/>
                      <a:pt x="2486" y="6475"/>
                      <a:pt x="1082" y="8857"/>
                    </a:cubicBezTo>
                    <a:cubicBezTo>
                      <a:pt x="-1074" y="12513"/>
                      <a:pt x="95" y="17729"/>
                      <a:pt x="3688" y="19976"/>
                    </a:cubicBezTo>
                    <a:cubicBezTo>
                      <a:pt x="6286" y="21600"/>
                      <a:pt x="9522" y="21245"/>
                      <a:pt x="12057" y="19586"/>
                    </a:cubicBezTo>
                    <a:cubicBezTo>
                      <a:pt x="14335" y="19918"/>
                      <a:pt x="16643" y="19169"/>
                      <a:pt x="18072" y="17172"/>
                    </a:cubicBezTo>
                    <a:cubicBezTo>
                      <a:pt x="20526" y="13741"/>
                      <a:pt x="19342" y="8581"/>
                      <a:pt x="15911" y="5901"/>
                    </a:cubicBezTo>
                    <a:cubicBezTo>
                      <a:pt x="14980" y="5173"/>
                      <a:pt x="13948" y="4703"/>
                      <a:pt x="12864" y="4562"/>
                    </a:cubicBezTo>
                    <a:cubicBezTo>
                      <a:pt x="12076" y="4459"/>
                      <a:pt x="11291" y="4541"/>
                      <a:pt x="10539" y="4763"/>
                    </a:cubicBezTo>
                    <a:cubicBezTo>
                      <a:pt x="10955" y="4092"/>
                      <a:pt x="11179" y="3259"/>
                      <a:pt x="11250" y="2443"/>
                    </a:cubicBezTo>
                    <a:cubicBezTo>
                      <a:pt x="11324" y="1599"/>
                      <a:pt x="11285" y="776"/>
                      <a:pt x="11134" y="0"/>
                    </a:cubicBezTo>
                    <a:close/>
                  </a:path>
                </a:pathLst>
              </a:custGeom>
              <a:solidFill>
                <a:srgbClr val="B9B9B9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75" name="íṡľïḑe">
                <a:extLst>
                  <a:ext uri="{FF2B5EF4-FFF2-40B4-BE49-F238E27FC236}">
                    <a16:creationId xmlns:a16="http://schemas.microsoft.com/office/drawing/2014/main" id="{8C3F54C1-23D2-4E94-BFD0-E7F3D184A3C7}"/>
                  </a:ext>
                </a:extLst>
              </p:cNvPr>
              <p:cNvSpPr/>
              <p:nvPr/>
            </p:nvSpPr>
            <p:spPr>
              <a:xfrm>
                <a:off x="456549" y="22668"/>
                <a:ext cx="238451" cy="26396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678" h="21600" extrusionOk="0">
                    <a:moveTo>
                      <a:pt x="10339" y="0"/>
                    </a:moveTo>
                    <a:cubicBezTo>
                      <a:pt x="8560" y="0"/>
                      <a:pt x="6992" y="1375"/>
                      <a:pt x="5917" y="3576"/>
                    </a:cubicBezTo>
                    <a:cubicBezTo>
                      <a:pt x="5568" y="3546"/>
                      <a:pt x="5234" y="3529"/>
                      <a:pt x="4903" y="3529"/>
                    </a:cubicBezTo>
                    <a:cubicBezTo>
                      <a:pt x="2761" y="3529"/>
                      <a:pt x="1171" y="4188"/>
                      <a:pt x="431" y="5396"/>
                    </a:cubicBezTo>
                    <a:cubicBezTo>
                      <a:pt x="-452" y="6840"/>
                      <a:pt x="119" y="8796"/>
                      <a:pt x="1578" y="10761"/>
                    </a:cubicBezTo>
                    <a:cubicBezTo>
                      <a:pt x="84" y="12747"/>
                      <a:pt x="-461" y="14730"/>
                      <a:pt x="431" y="16188"/>
                    </a:cubicBezTo>
                    <a:cubicBezTo>
                      <a:pt x="1171" y="17397"/>
                      <a:pt x="2760" y="18055"/>
                      <a:pt x="4903" y="18055"/>
                    </a:cubicBezTo>
                    <a:cubicBezTo>
                      <a:pt x="5246" y="18055"/>
                      <a:pt x="5621" y="18010"/>
                      <a:pt x="5983" y="17976"/>
                    </a:cubicBezTo>
                    <a:cubicBezTo>
                      <a:pt x="7057" y="20156"/>
                      <a:pt x="8570" y="21600"/>
                      <a:pt x="10339" y="21600"/>
                    </a:cubicBezTo>
                    <a:cubicBezTo>
                      <a:pt x="12118" y="21600"/>
                      <a:pt x="13685" y="20225"/>
                      <a:pt x="14761" y="18024"/>
                    </a:cubicBezTo>
                    <a:cubicBezTo>
                      <a:pt x="15110" y="18054"/>
                      <a:pt x="15460" y="18071"/>
                      <a:pt x="15791" y="18071"/>
                    </a:cubicBezTo>
                    <a:cubicBezTo>
                      <a:pt x="17934" y="18071"/>
                      <a:pt x="19507" y="17412"/>
                      <a:pt x="20246" y="16204"/>
                    </a:cubicBezTo>
                    <a:cubicBezTo>
                      <a:pt x="21134" y="14753"/>
                      <a:pt x="20576" y="12782"/>
                      <a:pt x="19099" y="10808"/>
                    </a:cubicBezTo>
                    <a:cubicBezTo>
                      <a:pt x="20594" y="8822"/>
                      <a:pt x="21139" y="6839"/>
                      <a:pt x="20246" y="5380"/>
                    </a:cubicBezTo>
                    <a:cubicBezTo>
                      <a:pt x="19508" y="4173"/>
                      <a:pt x="17934" y="3514"/>
                      <a:pt x="15791" y="3514"/>
                    </a:cubicBezTo>
                    <a:cubicBezTo>
                      <a:pt x="15438" y="3514"/>
                      <a:pt x="15052" y="3573"/>
                      <a:pt x="14677" y="3608"/>
                    </a:cubicBezTo>
                    <a:cubicBezTo>
                      <a:pt x="13604" y="1440"/>
                      <a:pt x="12102" y="0"/>
                      <a:pt x="10339" y="0"/>
                    </a:cubicBezTo>
                    <a:close/>
                    <a:moveTo>
                      <a:pt x="10339" y="1004"/>
                    </a:moveTo>
                    <a:cubicBezTo>
                      <a:pt x="11591" y="1004"/>
                      <a:pt x="12710" y="2093"/>
                      <a:pt x="13580" y="3733"/>
                    </a:cubicBezTo>
                    <a:cubicBezTo>
                      <a:pt x="12541" y="3915"/>
                      <a:pt x="11452" y="4238"/>
                      <a:pt x="10355" y="4643"/>
                    </a:cubicBezTo>
                    <a:cubicBezTo>
                      <a:pt x="9226" y="4226"/>
                      <a:pt x="8099" y="3899"/>
                      <a:pt x="7031" y="3718"/>
                    </a:cubicBezTo>
                    <a:cubicBezTo>
                      <a:pt x="7905" y="2046"/>
                      <a:pt x="9073" y="1004"/>
                      <a:pt x="10339" y="1004"/>
                    </a:cubicBezTo>
                    <a:close/>
                    <a:moveTo>
                      <a:pt x="15791" y="4518"/>
                    </a:moveTo>
                    <a:cubicBezTo>
                      <a:pt x="17538" y="4518"/>
                      <a:pt x="18791" y="4998"/>
                      <a:pt x="19332" y="5882"/>
                    </a:cubicBezTo>
                    <a:cubicBezTo>
                      <a:pt x="19959" y="6907"/>
                      <a:pt x="19540" y="8380"/>
                      <a:pt x="18468" y="9914"/>
                    </a:cubicBezTo>
                    <a:cubicBezTo>
                      <a:pt x="17787" y="9159"/>
                      <a:pt x="16951" y="8410"/>
                      <a:pt x="16007" y="7702"/>
                    </a:cubicBezTo>
                    <a:cubicBezTo>
                      <a:pt x="15826" y="6556"/>
                      <a:pt x="15554" y="5511"/>
                      <a:pt x="15193" y="4565"/>
                    </a:cubicBezTo>
                    <a:cubicBezTo>
                      <a:pt x="15389" y="4554"/>
                      <a:pt x="15602" y="4518"/>
                      <a:pt x="15791" y="4518"/>
                    </a:cubicBezTo>
                    <a:close/>
                    <a:moveTo>
                      <a:pt x="4903" y="4533"/>
                    </a:moveTo>
                    <a:cubicBezTo>
                      <a:pt x="5095" y="4533"/>
                      <a:pt x="5302" y="4538"/>
                      <a:pt x="5501" y="4549"/>
                    </a:cubicBezTo>
                    <a:cubicBezTo>
                      <a:pt x="5130" y="5520"/>
                      <a:pt x="4852" y="6633"/>
                      <a:pt x="4670" y="7812"/>
                    </a:cubicBezTo>
                    <a:cubicBezTo>
                      <a:pt x="3730" y="8526"/>
                      <a:pt x="2966" y="9248"/>
                      <a:pt x="2293" y="10008"/>
                    </a:cubicBezTo>
                    <a:cubicBezTo>
                      <a:pt x="1175" y="8445"/>
                      <a:pt x="708" y="6940"/>
                      <a:pt x="1346" y="5898"/>
                    </a:cubicBezTo>
                    <a:cubicBezTo>
                      <a:pt x="1887" y="5014"/>
                      <a:pt x="3156" y="4533"/>
                      <a:pt x="4903" y="4533"/>
                    </a:cubicBezTo>
                    <a:close/>
                    <a:moveTo>
                      <a:pt x="14062" y="4659"/>
                    </a:moveTo>
                    <a:cubicBezTo>
                      <a:pt x="14333" y="5325"/>
                      <a:pt x="14582" y="6051"/>
                      <a:pt x="14761" y="6839"/>
                    </a:cubicBezTo>
                    <a:cubicBezTo>
                      <a:pt x="14294" y="6539"/>
                      <a:pt x="13808" y="6239"/>
                      <a:pt x="13298" y="5961"/>
                    </a:cubicBezTo>
                    <a:cubicBezTo>
                      <a:pt x="12768" y="5672"/>
                      <a:pt x="12225" y="5480"/>
                      <a:pt x="11685" y="5239"/>
                    </a:cubicBezTo>
                    <a:cubicBezTo>
                      <a:pt x="12500" y="4985"/>
                      <a:pt x="13298" y="4775"/>
                      <a:pt x="14062" y="4659"/>
                    </a:cubicBezTo>
                    <a:close/>
                    <a:moveTo>
                      <a:pt x="6599" y="4675"/>
                    </a:moveTo>
                    <a:cubicBezTo>
                      <a:pt x="7326" y="4784"/>
                      <a:pt x="8103" y="5021"/>
                      <a:pt x="8876" y="5255"/>
                    </a:cubicBezTo>
                    <a:cubicBezTo>
                      <a:pt x="8379" y="5481"/>
                      <a:pt x="7868" y="5695"/>
                      <a:pt x="7380" y="5961"/>
                    </a:cubicBezTo>
                    <a:cubicBezTo>
                      <a:pt x="6837" y="6256"/>
                      <a:pt x="6443" y="6613"/>
                      <a:pt x="5950" y="6933"/>
                    </a:cubicBezTo>
                    <a:cubicBezTo>
                      <a:pt x="6128" y="6137"/>
                      <a:pt x="6326" y="5348"/>
                      <a:pt x="6599" y="4675"/>
                    </a:cubicBezTo>
                    <a:close/>
                    <a:moveTo>
                      <a:pt x="10405" y="5788"/>
                    </a:moveTo>
                    <a:cubicBezTo>
                      <a:pt x="11196" y="6102"/>
                      <a:pt x="11987" y="6415"/>
                      <a:pt x="12766" y="6839"/>
                    </a:cubicBezTo>
                    <a:cubicBezTo>
                      <a:pt x="13571" y="7278"/>
                      <a:pt x="14317" y="7751"/>
                      <a:pt x="15010" y="8251"/>
                    </a:cubicBezTo>
                    <a:cubicBezTo>
                      <a:pt x="15123" y="9067"/>
                      <a:pt x="15193" y="9915"/>
                      <a:pt x="15193" y="10792"/>
                    </a:cubicBezTo>
                    <a:cubicBezTo>
                      <a:pt x="15193" y="11657"/>
                      <a:pt x="15070" y="12466"/>
                      <a:pt x="14960" y="13271"/>
                    </a:cubicBezTo>
                    <a:cubicBezTo>
                      <a:pt x="14260" y="13779"/>
                      <a:pt x="13583" y="14300"/>
                      <a:pt x="12766" y="14745"/>
                    </a:cubicBezTo>
                    <a:cubicBezTo>
                      <a:pt x="11937" y="15197"/>
                      <a:pt x="11096" y="15469"/>
                      <a:pt x="10256" y="15796"/>
                    </a:cubicBezTo>
                    <a:cubicBezTo>
                      <a:pt x="9475" y="15485"/>
                      <a:pt x="8681" y="15180"/>
                      <a:pt x="7912" y="14761"/>
                    </a:cubicBezTo>
                    <a:cubicBezTo>
                      <a:pt x="7107" y="14323"/>
                      <a:pt x="6360" y="13849"/>
                      <a:pt x="5668" y="13349"/>
                    </a:cubicBezTo>
                    <a:cubicBezTo>
                      <a:pt x="5554" y="12533"/>
                      <a:pt x="5501" y="11669"/>
                      <a:pt x="5501" y="10792"/>
                    </a:cubicBezTo>
                    <a:cubicBezTo>
                      <a:pt x="5501" y="9918"/>
                      <a:pt x="5605" y="9111"/>
                      <a:pt x="5718" y="8298"/>
                    </a:cubicBezTo>
                    <a:cubicBezTo>
                      <a:pt x="6420" y="7788"/>
                      <a:pt x="7092" y="7270"/>
                      <a:pt x="7912" y="6824"/>
                    </a:cubicBezTo>
                    <a:cubicBezTo>
                      <a:pt x="8731" y="6377"/>
                      <a:pt x="9574" y="6113"/>
                      <a:pt x="10405" y="5788"/>
                    </a:cubicBezTo>
                    <a:close/>
                    <a:moveTo>
                      <a:pt x="10339" y="7984"/>
                    </a:moveTo>
                    <a:cubicBezTo>
                      <a:pt x="8690" y="7984"/>
                      <a:pt x="7363" y="9237"/>
                      <a:pt x="7363" y="10792"/>
                    </a:cubicBezTo>
                    <a:cubicBezTo>
                      <a:pt x="7363" y="12348"/>
                      <a:pt x="8690" y="13616"/>
                      <a:pt x="10339" y="13616"/>
                    </a:cubicBezTo>
                    <a:cubicBezTo>
                      <a:pt x="11987" y="13616"/>
                      <a:pt x="13331" y="12348"/>
                      <a:pt x="13331" y="10792"/>
                    </a:cubicBezTo>
                    <a:cubicBezTo>
                      <a:pt x="13331" y="9237"/>
                      <a:pt x="11987" y="7984"/>
                      <a:pt x="10339" y="7984"/>
                    </a:cubicBezTo>
                    <a:close/>
                    <a:moveTo>
                      <a:pt x="4571" y="9098"/>
                    </a:moveTo>
                    <a:cubicBezTo>
                      <a:pt x="4522" y="9664"/>
                      <a:pt x="4438" y="10197"/>
                      <a:pt x="4438" y="10792"/>
                    </a:cubicBezTo>
                    <a:cubicBezTo>
                      <a:pt x="4438" y="11349"/>
                      <a:pt x="4462" y="11892"/>
                      <a:pt x="4504" y="12424"/>
                    </a:cubicBezTo>
                    <a:cubicBezTo>
                      <a:pt x="3891" y="11902"/>
                      <a:pt x="3374" y="11375"/>
                      <a:pt x="2908" y="10839"/>
                    </a:cubicBezTo>
                    <a:cubicBezTo>
                      <a:pt x="3403" y="10260"/>
                      <a:pt x="3903" y="9661"/>
                      <a:pt x="4571" y="9098"/>
                    </a:cubicBezTo>
                    <a:close/>
                    <a:moveTo>
                      <a:pt x="16190" y="9176"/>
                    </a:moveTo>
                    <a:cubicBezTo>
                      <a:pt x="16796" y="9693"/>
                      <a:pt x="17307" y="10215"/>
                      <a:pt x="17769" y="10745"/>
                    </a:cubicBezTo>
                    <a:cubicBezTo>
                      <a:pt x="17273" y="11325"/>
                      <a:pt x="16776" y="11907"/>
                      <a:pt x="16107" y="12471"/>
                    </a:cubicBezTo>
                    <a:cubicBezTo>
                      <a:pt x="16155" y="11912"/>
                      <a:pt x="16257" y="11379"/>
                      <a:pt x="16257" y="10792"/>
                    </a:cubicBezTo>
                    <a:cubicBezTo>
                      <a:pt x="16257" y="10236"/>
                      <a:pt x="16233" y="9708"/>
                      <a:pt x="16190" y="9176"/>
                    </a:cubicBezTo>
                    <a:close/>
                    <a:moveTo>
                      <a:pt x="18384" y="11576"/>
                    </a:moveTo>
                    <a:cubicBezTo>
                      <a:pt x="19512" y="13146"/>
                      <a:pt x="19972" y="14656"/>
                      <a:pt x="19332" y="15702"/>
                    </a:cubicBezTo>
                    <a:cubicBezTo>
                      <a:pt x="18791" y="16586"/>
                      <a:pt x="17537" y="17067"/>
                      <a:pt x="15791" y="17067"/>
                    </a:cubicBezTo>
                    <a:cubicBezTo>
                      <a:pt x="15599" y="17067"/>
                      <a:pt x="15392" y="17047"/>
                      <a:pt x="15193" y="17035"/>
                    </a:cubicBezTo>
                    <a:cubicBezTo>
                      <a:pt x="15564" y="16065"/>
                      <a:pt x="15826" y="14967"/>
                      <a:pt x="16007" y="13788"/>
                    </a:cubicBezTo>
                    <a:cubicBezTo>
                      <a:pt x="16951" y="13073"/>
                      <a:pt x="17710" y="12337"/>
                      <a:pt x="18384" y="11576"/>
                    </a:cubicBezTo>
                    <a:close/>
                    <a:moveTo>
                      <a:pt x="2210" y="11655"/>
                    </a:moveTo>
                    <a:cubicBezTo>
                      <a:pt x="2896" y="12420"/>
                      <a:pt x="3714" y="13165"/>
                      <a:pt x="4670" y="13882"/>
                    </a:cubicBezTo>
                    <a:cubicBezTo>
                      <a:pt x="4849" y="15014"/>
                      <a:pt x="5113" y="16067"/>
                      <a:pt x="5468" y="17004"/>
                    </a:cubicBezTo>
                    <a:cubicBezTo>
                      <a:pt x="5283" y="17014"/>
                      <a:pt x="5081" y="17051"/>
                      <a:pt x="4903" y="17051"/>
                    </a:cubicBezTo>
                    <a:cubicBezTo>
                      <a:pt x="3156" y="17051"/>
                      <a:pt x="1887" y="16571"/>
                      <a:pt x="1346" y="15686"/>
                    </a:cubicBezTo>
                    <a:cubicBezTo>
                      <a:pt x="717" y="14659"/>
                      <a:pt x="1131" y="13193"/>
                      <a:pt x="2210" y="11655"/>
                    </a:cubicBezTo>
                    <a:close/>
                    <a:moveTo>
                      <a:pt x="14744" y="14651"/>
                    </a:moveTo>
                    <a:cubicBezTo>
                      <a:pt x="14565" y="15455"/>
                      <a:pt x="14370" y="16247"/>
                      <a:pt x="14096" y="16925"/>
                    </a:cubicBezTo>
                    <a:cubicBezTo>
                      <a:pt x="13364" y="16816"/>
                      <a:pt x="12580" y="16581"/>
                      <a:pt x="11802" y="16345"/>
                    </a:cubicBezTo>
                    <a:cubicBezTo>
                      <a:pt x="12304" y="16117"/>
                      <a:pt x="12804" y="15892"/>
                      <a:pt x="13298" y="15624"/>
                    </a:cubicBezTo>
                    <a:cubicBezTo>
                      <a:pt x="13843" y="15326"/>
                      <a:pt x="14249" y="14973"/>
                      <a:pt x="14744" y="14651"/>
                    </a:cubicBezTo>
                    <a:close/>
                    <a:moveTo>
                      <a:pt x="5934" y="14761"/>
                    </a:moveTo>
                    <a:cubicBezTo>
                      <a:pt x="6400" y="15061"/>
                      <a:pt x="6869" y="15346"/>
                      <a:pt x="7380" y="15624"/>
                    </a:cubicBezTo>
                    <a:cubicBezTo>
                      <a:pt x="7902" y="15908"/>
                      <a:pt x="8444" y="16107"/>
                      <a:pt x="8976" y="16345"/>
                    </a:cubicBezTo>
                    <a:cubicBezTo>
                      <a:pt x="8160" y="16598"/>
                      <a:pt x="7364" y="16795"/>
                      <a:pt x="6599" y="16910"/>
                    </a:cubicBezTo>
                    <a:cubicBezTo>
                      <a:pt x="6331" y="16249"/>
                      <a:pt x="6110" y="15542"/>
                      <a:pt x="5934" y="14761"/>
                    </a:cubicBezTo>
                    <a:close/>
                    <a:moveTo>
                      <a:pt x="10322" y="16941"/>
                    </a:moveTo>
                    <a:cubicBezTo>
                      <a:pt x="11458" y="17362"/>
                      <a:pt x="12573" y="17700"/>
                      <a:pt x="13647" y="17882"/>
                    </a:cubicBezTo>
                    <a:cubicBezTo>
                      <a:pt x="12773" y="19553"/>
                      <a:pt x="11605" y="20596"/>
                      <a:pt x="10339" y="20596"/>
                    </a:cubicBezTo>
                    <a:cubicBezTo>
                      <a:pt x="9084" y="20596"/>
                      <a:pt x="7951" y="19498"/>
                      <a:pt x="7081" y="17851"/>
                    </a:cubicBezTo>
                    <a:cubicBezTo>
                      <a:pt x="8127" y="17671"/>
                      <a:pt x="9217" y="17349"/>
                      <a:pt x="10322" y="16941"/>
                    </a:cubicBezTo>
                    <a:close/>
                  </a:path>
                </a:pathLst>
              </a:custGeom>
              <a:solidFill>
                <a:srgbClr val="B9B9B9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76" name="íślíḋe">
                <a:extLst>
                  <a:ext uri="{FF2B5EF4-FFF2-40B4-BE49-F238E27FC236}">
                    <a16:creationId xmlns:a16="http://schemas.microsoft.com/office/drawing/2014/main" id="{541B7A0D-5DA8-4484-A67E-0928E3A3B055}"/>
                  </a:ext>
                </a:extLst>
              </p:cNvPr>
              <p:cNvSpPr/>
              <p:nvPr/>
            </p:nvSpPr>
            <p:spPr>
              <a:xfrm>
                <a:off x="1490177" y="96127"/>
                <a:ext cx="311373" cy="22070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7954" y="0"/>
                    </a:moveTo>
                    <a:lnTo>
                      <a:pt x="149" y="12597"/>
                    </a:lnTo>
                    <a:lnTo>
                      <a:pt x="0" y="12646"/>
                    </a:lnTo>
                    <a:lnTo>
                      <a:pt x="0" y="19074"/>
                    </a:lnTo>
                    <a:lnTo>
                      <a:pt x="9044" y="19042"/>
                    </a:lnTo>
                    <a:lnTo>
                      <a:pt x="9044" y="21600"/>
                    </a:lnTo>
                    <a:lnTo>
                      <a:pt x="10685" y="20823"/>
                    </a:lnTo>
                    <a:lnTo>
                      <a:pt x="12315" y="21600"/>
                    </a:lnTo>
                    <a:lnTo>
                      <a:pt x="12315" y="19042"/>
                    </a:lnTo>
                    <a:lnTo>
                      <a:pt x="15483" y="19025"/>
                    </a:lnTo>
                    <a:lnTo>
                      <a:pt x="15827" y="19025"/>
                    </a:lnTo>
                    <a:lnTo>
                      <a:pt x="21600" y="7043"/>
                    </a:lnTo>
                    <a:lnTo>
                      <a:pt x="21589" y="16"/>
                    </a:lnTo>
                    <a:cubicBezTo>
                      <a:pt x="21589" y="16"/>
                      <a:pt x="21589" y="0"/>
                      <a:pt x="21589" y="0"/>
                    </a:cubicBezTo>
                    <a:lnTo>
                      <a:pt x="7954" y="0"/>
                    </a:lnTo>
                    <a:close/>
                    <a:moveTo>
                      <a:pt x="20716" y="1813"/>
                    </a:moveTo>
                    <a:cubicBezTo>
                      <a:pt x="20717" y="2327"/>
                      <a:pt x="20716" y="2838"/>
                      <a:pt x="20716" y="3352"/>
                    </a:cubicBezTo>
                    <a:cubicBezTo>
                      <a:pt x="20718" y="4465"/>
                      <a:pt x="20715" y="5574"/>
                      <a:pt x="20716" y="6687"/>
                    </a:cubicBezTo>
                    <a:lnTo>
                      <a:pt x="15333" y="17779"/>
                    </a:lnTo>
                    <a:lnTo>
                      <a:pt x="12315" y="17795"/>
                    </a:lnTo>
                    <a:lnTo>
                      <a:pt x="12315" y="15220"/>
                    </a:lnTo>
                    <a:cubicBezTo>
                      <a:pt x="12315" y="15220"/>
                      <a:pt x="9044" y="15220"/>
                      <a:pt x="9044" y="15220"/>
                    </a:cubicBezTo>
                    <a:lnTo>
                      <a:pt x="9044" y="17811"/>
                    </a:lnTo>
                    <a:lnTo>
                      <a:pt x="872" y="17843"/>
                    </a:lnTo>
                    <a:lnTo>
                      <a:pt x="872" y="12646"/>
                    </a:lnTo>
                    <a:lnTo>
                      <a:pt x="15448" y="12646"/>
                    </a:lnTo>
                    <a:cubicBezTo>
                      <a:pt x="15448" y="12646"/>
                      <a:pt x="19422" y="4474"/>
                      <a:pt x="20716" y="1813"/>
                    </a:cubicBezTo>
                    <a:close/>
                  </a:path>
                </a:pathLst>
              </a:custGeom>
              <a:solidFill>
                <a:srgbClr val="B9B9B9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77" name="îṧļiḑê">
                <a:extLst>
                  <a:ext uri="{FF2B5EF4-FFF2-40B4-BE49-F238E27FC236}">
                    <a16:creationId xmlns:a16="http://schemas.microsoft.com/office/drawing/2014/main" id="{790B851B-2850-4D78-A661-50BBA7ED91BE}"/>
                  </a:ext>
                </a:extLst>
              </p:cNvPr>
              <p:cNvSpPr/>
              <p:nvPr/>
            </p:nvSpPr>
            <p:spPr>
              <a:xfrm>
                <a:off x="9410960" y="98121"/>
                <a:ext cx="271787" cy="3140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307" y="15970"/>
                    </a:lnTo>
                    <a:lnTo>
                      <a:pt x="6112" y="19464"/>
                    </a:lnTo>
                    <a:cubicBezTo>
                      <a:pt x="6112" y="19464"/>
                      <a:pt x="0" y="21600"/>
                      <a:pt x="0" y="21600"/>
                    </a:cubicBezTo>
                    <a:close/>
                    <a:moveTo>
                      <a:pt x="6773" y="18782"/>
                    </a:moveTo>
                    <a:lnTo>
                      <a:pt x="1968" y="15288"/>
                    </a:lnTo>
                    <a:lnTo>
                      <a:pt x="13737" y="3150"/>
                    </a:lnTo>
                    <a:lnTo>
                      <a:pt x="18545" y="6642"/>
                    </a:lnTo>
                    <a:cubicBezTo>
                      <a:pt x="18545" y="6642"/>
                      <a:pt x="6773" y="18782"/>
                      <a:pt x="6773" y="18782"/>
                    </a:cubicBezTo>
                    <a:close/>
                    <a:moveTo>
                      <a:pt x="19218" y="5946"/>
                    </a:moveTo>
                    <a:lnTo>
                      <a:pt x="14411" y="2455"/>
                    </a:lnTo>
                    <a:lnTo>
                      <a:pt x="16792" y="0"/>
                    </a:lnTo>
                    <a:lnTo>
                      <a:pt x="21600" y="3492"/>
                    </a:lnTo>
                    <a:cubicBezTo>
                      <a:pt x="21600" y="3492"/>
                      <a:pt x="19218" y="5946"/>
                      <a:pt x="19218" y="5946"/>
                    </a:cubicBezTo>
                    <a:close/>
                  </a:path>
                </a:pathLst>
              </a:custGeom>
              <a:solidFill>
                <a:srgbClr val="B9B9B9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78" name="íṣľiḍé">
                <a:extLst>
                  <a:ext uri="{FF2B5EF4-FFF2-40B4-BE49-F238E27FC236}">
                    <a16:creationId xmlns:a16="http://schemas.microsoft.com/office/drawing/2014/main" id="{80DB61DC-2D0D-445E-A7F3-15A4601BA930}"/>
                  </a:ext>
                </a:extLst>
              </p:cNvPr>
              <p:cNvSpPr/>
              <p:nvPr/>
            </p:nvSpPr>
            <p:spPr>
              <a:xfrm>
                <a:off x="4920102" y="61696"/>
                <a:ext cx="396721" cy="34980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65" h="21448" extrusionOk="0">
                    <a:moveTo>
                      <a:pt x="1162" y="1839"/>
                    </a:moveTo>
                    <a:cubicBezTo>
                      <a:pt x="454" y="1924"/>
                      <a:pt x="-67" y="2640"/>
                      <a:pt x="7" y="3442"/>
                    </a:cubicBezTo>
                    <a:lnTo>
                      <a:pt x="1557" y="20144"/>
                    </a:lnTo>
                    <a:cubicBezTo>
                      <a:pt x="1631" y="20947"/>
                      <a:pt x="2272" y="21524"/>
                      <a:pt x="2980" y="21440"/>
                    </a:cubicBezTo>
                    <a:lnTo>
                      <a:pt x="19632" y="19456"/>
                    </a:lnTo>
                    <a:cubicBezTo>
                      <a:pt x="20339" y="19372"/>
                      <a:pt x="20850" y="18657"/>
                      <a:pt x="20776" y="17855"/>
                    </a:cubicBezTo>
                    <a:lnTo>
                      <a:pt x="20372" y="13497"/>
                    </a:lnTo>
                    <a:lnTo>
                      <a:pt x="15892" y="14031"/>
                    </a:lnTo>
                    <a:cubicBezTo>
                      <a:pt x="15184" y="14115"/>
                      <a:pt x="14553" y="13536"/>
                      <a:pt x="14479" y="12734"/>
                    </a:cubicBezTo>
                    <a:lnTo>
                      <a:pt x="14209" y="9825"/>
                    </a:lnTo>
                    <a:cubicBezTo>
                      <a:pt x="14135" y="9023"/>
                      <a:pt x="14646" y="8308"/>
                      <a:pt x="15353" y="8224"/>
                    </a:cubicBezTo>
                    <a:lnTo>
                      <a:pt x="19833" y="7690"/>
                    </a:lnTo>
                    <a:lnTo>
                      <a:pt x="19497" y="4062"/>
                    </a:lnTo>
                    <a:cubicBezTo>
                      <a:pt x="19422" y="3260"/>
                      <a:pt x="18790" y="2669"/>
                      <a:pt x="18083" y="2754"/>
                    </a:cubicBezTo>
                    <a:lnTo>
                      <a:pt x="17948" y="1305"/>
                    </a:lnTo>
                    <a:cubicBezTo>
                      <a:pt x="17874" y="503"/>
                      <a:pt x="17243" y="-76"/>
                      <a:pt x="16535" y="8"/>
                    </a:cubicBezTo>
                    <a:lnTo>
                      <a:pt x="1162" y="1839"/>
                    </a:lnTo>
                    <a:close/>
                    <a:moveTo>
                      <a:pt x="1930" y="3213"/>
                    </a:moveTo>
                    <a:lnTo>
                      <a:pt x="15381" y="1611"/>
                    </a:lnTo>
                    <a:cubicBezTo>
                      <a:pt x="15381" y="1611"/>
                      <a:pt x="16670" y="1454"/>
                      <a:pt x="16804" y="2906"/>
                    </a:cubicBezTo>
                    <a:lnTo>
                      <a:pt x="2065" y="4661"/>
                    </a:lnTo>
                    <a:cubicBezTo>
                      <a:pt x="1711" y="4704"/>
                      <a:pt x="1401" y="4420"/>
                      <a:pt x="1364" y="4018"/>
                    </a:cubicBezTo>
                    <a:cubicBezTo>
                      <a:pt x="1327" y="3618"/>
                      <a:pt x="1577" y="3255"/>
                      <a:pt x="1930" y="3213"/>
                    </a:cubicBezTo>
                    <a:close/>
                    <a:moveTo>
                      <a:pt x="16055" y="8878"/>
                    </a:moveTo>
                    <a:cubicBezTo>
                      <a:pt x="15347" y="8963"/>
                      <a:pt x="14836" y="9677"/>
                      <a:pt x="14911" y="10479"/>
                    </a:cubicBezTo>
                    <a:lnTo>
                      <a:pt x="15045" y="11928"/>
                    </a:lnTo>
                    <a:cubicBezTo>
                      <a:pt x="15120" y="12730"/>
                      <a:pt x="15751" y="13309"/>
                      <a:pt x="16458" y="13225"/>
                    </a:cubicBezTo>
                    <a:lnTo>
                      <a:pt x="20304" y="12767"/>
                    </a:lnTo>
                    <a:cubicBezTo>
                      <a:pt x="21012" y="12682"/>
                      <a:pt x="21533" y="11966"/>
                      <a:pt x="21459" y="11164"/>
                    </a:cubicBezTo>
                    <a:lnTo>
                      <a:pt x="21324" y="9716"/>
                    </a:lnTo>
                    <a:cubicBezTo>
                      <a:pt x="21250" y="8913"/>
                      <a:pt x="20608" y="8336"/>
                      <a:pt x="19901" y="8420"/>
                    </a:cubicBezTo>
                    <a:lnTo>
                      <a:pt x="16055" y="8878"/>
                    </a:lnTo>
                    <a:close/>
                    <a:moveTo>
                      <a:pt x="16834" y="10250"/>
                    </a:moveTo>
                    <a:cubicBezTo>
                      <a:pt x="17188" y="10208"/>
                      <a:pt x="17508" y="10491"/>
                      <a:pt x="17545" y="10892"/>
                    </a:cubicBezTo>
                    <a:cubicBezTo>
                      <a:pt x="17582" y="11293"/>
                      <a:pt x="17322" y="11657"/>
                      <a:pt x="16968" y="11699"/>
                    </a:cubicBezTo>
                    <a:cubicBezTo>
                      <a:pt x="16614" y="11741"/>
                      <a:pt x="16293" y="11447"/>
                      <a:pt x="16256" y="11046"/>
                    </a:cubicBezTo>
                    <a:cubicBezTo>
                      <a:pt x="16219" y="10644"/>
                      <a:pt x="16480" y="10293"/>
                      <a:pt x="16834" y="10250"/>
                    </a:cubicBezTo>
                    <a:close/>
                  </a:path>
                </a:pathLst>
              </a:custGeom>
              <a:solidFill>
                <a:srgbClr val="B9B9B9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79" name="íś1ïḋe">
                <a:extLst>
                  <a:ext uri="{FF2B5EF4-FFF2-40B4-BE49-F238E27FC236}">
                    <a16:creationId xmlns:a16="http://schemas.microsoft.com/office/drawing/2014/main" id="{15DDAAF5-2AA6-4C1E-AF21-E1BBDDFD2C4C}"/>
                  </a:ext>
                </a:extLst>
              </p:cNvPr>
              <p:cNvSpPr/>
              <p:nvPr/>
            </p:nvSpPr>
            <p:spPr>
              <a:xfrm>
                <a:off x="9802780" y="101828"/>
                <a:ext cx="342195" cy="3017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65" h="21448" extrusionOk="0">
                    <a:moveTo>
                      <a:pt x="1162" y="1839"/>
                    </a:moveTo>
                    <a:cubicBezTo>
                      <a:pt x="454" y="1924"/>
                      <a:pt x="-67" y="2640"/>
                      <a:pt x="7" y="3442"/>
                    </a:cubicBezTo>
                    <a:lnTo>
                      <a:pt x="1557" y="20144"/>
                    </a:lnTo>
                    <a:cubicBezTo>
                      <a:pt x="1631" y="20947"/>
                      <a:pt x="2272" y="21524"/>
                      <a:pt x="2980" y="21440"/>
                    </a:cubicBezTo>
                    <a:lnTo>
                      <a:pt x="19632" y="19456"/>
                    </a:lnTo>
                    <a:cubicBezTo>
                      <a:pt x="20339" y="19372"/>
                      <a:pt x="20850" y="18657"/>
                      <a:pt x="20776" y="17855"/>
                    </a:cubicBezTo>
                    <a:lnTo>
                      <a:pt x="20372" y="13497"/>
                    </a:lnTo>
                    <a:lnTo>
                      <a:pt x="15892" y="14031"/>
                    </a:lnTo>
                    <a:cubicBezTo>
                      <a:pt x="15184" y="14115"/>
                      <a:pt x="14553" y="13536"/>
                      <a:pt x="14479" y="12734"/>
                    </a:cubicBezTo>
                    <a:lnTo>
                      <a:pt x="14209" y="9825"/>
                    </a:lnTo>
                    <a:cubicBezTo>
                      <a:pt x="14135" y="9023"/>
                      <a:pt x="14646" y="8308"/>
                      <a:pt x="15353" y="8224"/>
                    </a:cubicBezTo>
                    <a:lnTo>
                      <a:pt x="19833" y="7690"/>
                    </a:lnTo>
                    <a:lnTo>
                      <a:pt x="19497" y="4062"/>
                    </a:lnTo>
                    <a:cubicBezTo>
                      <a:pt x="19422" y="3260"/>
                      <a:pt x="18790" y="2669"/>
                      <a:pt x="18083" y="2754"/>
                    </a:cubicBezTo>
                    <a:lnTo>
                      <a:pt x="17948" y="1305"/>
                    </a:lnTo>
                    <a:cubicBezTo>
                      <a:pt x="17874" y="503"/>
                      <a:pt x="17243" y="-76"/>
                      <a:pt x="16535" y="8"/>
                    </a:cubicBezTo>
                    <a:lnTo>
                      <a:pt x="1162" y="1839"/>
                    </a:lnTo>
                    <a:close/>
                    <a:moveTo>
                      <a:pt x="1930" y="3213"/>
                    </a:moveTo>
                    <a:lnTo>
                      <a:pt x="15381" y="1611"/>
                    </a:lnTo>
                    <a:cubicBezTo>
                      <a:pt x="15381" y="1611"/>
                      <a:pt x="16670" y="1454"/>
                      <a:pt x="16804" y="2906"/>
                    </a:cubicBezTo>
                    <a:lnTo>
                      <a:pt x="2065" y="4661"/>
                    </a:lnTo>
                    <a:cubicBezTo>
                      <a:pt x="1711" y="4704"/>
                      <a:pt x="1401" y="4420"/>
                      <a:pt x="1364" y="4018"/>
                    </a:cubicBezTo>
                    <a:cubicBezTo>
                      <a:pt x="1327" y="3618"/>
                      <a:pt x="1577" y="3255"/>
                      <a:pt x="1930" y="3213"/>
                    </a:cubicBezTo>
                    <a:close/>
                    <a:moveTo>
                      <a:pt x="16055" y="8878"/>
                    </a:moveTo>
                    <a:cubicBezTo>
                      <a:pt x="15347" y="8963"/>
                      <a:pt x="14836" y="9677"/>
                      <a:pt x="14911" y="10479"/>
                    </a:cubicBezTo>
                    <a:lnTo>
                      <a:pt x="15045" y="11928"/>
                    </a:lnTo>
                    <a:cubicBezTo>
                      <a:pt x="15120" y="12730"/>
                      <a:pt x="15751" y="13309"/>
                      <a:pt x="16458" y="13225"/>
                    </a:cubicBezTo>
                    <a:lnTo>
                      <a:pt x="20304" y="12767"/>
                    </a:lnTo>
                    <a:cubicBezTo>
                      <a:pt x="21012" y="12682"/>
                      <a:pt x="21533" y="11966"/>
                      <a:pt x="21459" y="11164"/>
                    </a:cubicBezTo>
                    <a:lnTo>
                      <a:pt x="21324" y="9716"/>
                    </a:lnTo>
                    <a:cubicBezTo>
                      <a:pt x="21250" y="8913"/>
                      <a:pt x="20608" y="8336"/>
                      <a:pt x="19901" y="8420"/>
                    </a:cubicBezTo>
                    <a:lnTo>
                      <a:pt x="16055" y="8878"/>
                    </a:lnTo>
                    <a:close/>
                    <a:moveTo>
                      <a:pt x="16834" y="10250"/>
                    </a:moveTo>
                    <a:cubicBezTo>
                      <a:pt x="17188" y="10208"/>
                      <a:pt x="17508" y="10491"/>
                      <a:pt x="17545" y="10892"/>
                    </a:cubicBezTo>
                    <a:cubicBezTo>
                      <a:pt x="17582" y="11293"/>
                      <a:pt x="17322" y="11657"/>
                      <a:pt x="16968" y="11699"/>
                    </a:cubicBezTo>
                    <a:cubicBezTo>
                      <a:pt x="16614" y="11741"/>
                      <a:pt x="16293" y="11447"/>
                      <a:pt x="16256" y="11046"/>
                    </a:cubicBezTo>
                    <a:cubicBezTo>
                      <a:pt x="16219" y="10644"/>
                      <a:pt x="16480" y="10293"/>
                      <a:pt x="16834" y="10250"/>
                    </a:cubicBezTo>
                    <a:close/>
                  </a:path>
                </a:pathLst>
              </a:custGeom>
              <a:solidFill>
                <a:srgbClr val="B9B9B9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80" name="iṡḷide">
                <a:extLst>
                  <a:ext uri="{FF2B5EF4-FFF2-40B4-BE49-F238E27FC236}">
                    <a16:creationId xmlns:a16="http://schemas.microsoft.com/office/drawing/2014/main" id="{DBCD5C63-7093-401C-9680-BC331C194532}"/>
                  </a:ext>
                </a:extLst>
              </p:cNvPr>
              <p:cNvSpPr/>
              <p:nvPr/>
            </p:nvSpPr>
            <p:spPr>
              <a:xfrm>
                <a:off x="2057613" y="118609"/>
                <a:ext cx="191587" cy="2213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307" y="15970"/>
                    </a:lnTo>
                    <a:lnTo>
                      <a:pt x="6112" y="19464"/>
                    </a:lnTo>
                    <a:cubicBezTo>
                      <a:pt x="6112" y="19464"/>
                      <a:pt x="0" y="21600"/>
                      <a:pt x="0" y="21600"/>
                    </a:cubicBezTo>
                    <a:close/>
                    <a:moveTo>
                      <a:pt x="6773" y="18782"/>
                    </a:moveTo>
                    <a:lnTo>
                      <a:pt x="1968" y="15288"/>
                    </a:lnTo>
                    <a:lnTo>
                      <a:pt x="13737" y="3150"/>
                    </a:lnTo>
                    <a:lnTo>
                      <a:pt x="18545" y="6642"/>
                    </a:lnTo>
                    <a:cubicBezTo>
                      <a:pt x="18545" y="6642"/>
                      <a:pt x="6773" y="18782"/>
                      <a:pt x="6773" y="18782"/>
                    </a:cubicBezTo>
                    <a:close/>
                    <a:moveTo>
                      <a:pt x="19218" y="5946"/>
                    </a:moveTo>
                    <a:lnTo>
                      <a:pt x="14411" y="2455"/>
                    </a:lnTo>
                    <a:lnTo>
                      <a:pt x="16792" y="0"/>
                    </a:lnTo>
                    <a:lnTo>
                      <a:pt x="21600" y="3492"/>
                    </a:lnTo>
                    <a:cubicBezTo>
                      <a:pt x="21600" y="3492"/>
                      <a:pt x="19218" y="5946"/>
                      <a:pt x="19218" y="5946"/>
                    </a:cubicBezTo>
                    <a:close/>
                  </a:path>
                </a:pathLst>
              </a:custGeom>
              <a:solidFill>
                <a:srgbClr val="B9B9B9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81" name="í$liḍe">
                <a:extLst>
                  <a:ext uri="{FF2B5EF4-FFF2-40B4-BE49-F238E27FC236}">
                    <a16:creationId xmlns:a16="http://schemas.microsoft.com/office/drawing/2014/main" id="{0591B55C-5C0E-4551-B21C-34B94A74FA0E}"/>
                  </a:ext>
                </a:extLst>
              </p:cNvPr>
              <p:cNvSpPr/>
              <p:nvPr/>
            </p:nvSpPr>
            <p:spPr>
              <a:xfrm>
                <a:off x="8263478" y="68886"/>
                <a:ext cx="313158" cy="30001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5" h="21600" extrusionOk="0">
                    <a:moveTo>
                      <a:pt x="8914" y="18801"/>
                    </a:moveTo>
                    <a:lnTo>
                      <a:pt x="4785" y="21600"/>
                    </a:lnTo>
                    <a:lnTo>
                      <a:pt x="4816" y="16426"/>
                    </a:lnTo>
                    <a:cubicBezTo>
                      <a:pt x="4816" y="16426"/>
                      <a:pt x="8914" y="18801"/>
                      <a:pt x="8914" y="18801"/>
                    </a:cubicBezTo>
                    <a:close/>
                    <a:moveTo>
                      <a:pt x="13648" y="9886"/>
                    </a:moveTo>
                    <a:cubicBezTo>
                      <a:pt x="14256" y="10473"/>
                      <a:pt x="14710" y="11017"/>
                      <a:pt x="14897" y="11332"/>
                    </a:cubicBezTo>
                    <a:cubicBezTo>
                      <a:pt x="15850" y="10515"/>
                      <a:pt x="17245" y="10354"/>
                      <a:pt x="18616" y="11148"/>
                    </a:cubicBezTo>
                    <a:cubicBezTo>
                      <a:pt x="20411" y="12189"/>
                      <a:pt x="21595" y="16528"/>
                      <a:pt x="21595" y="16528"/>
                    </a:cubicBezTo>
                    <a:cubicBezTo>
                      <a:pt x="21595" y="16528"/>
                      <a:pt x="21592" y="16527"/>
                      <a:pt x="21588" y="16526"/>
                    </a:cubicBezTo>
                    <a:cubicBezTo>
                      <a:pt x="21592" y="16529"/>
                      <a:pt x="21593" y="16531"/>
                      <a:pt x="21593" y="16531"/>
                    </a:cubicBezTo>
                    <a:cubicBezTo>
                      <a:pt x="21593" y="16531"/>
                      <a:pt x="17444" y="17785"/>
                      <a:pt x="15649" y="16745"/>
                    </a:cubicBezTo>
                    <a:cubicBezTo>
                      <a:pt x="14292" y="15958"/>
                      <a:pt x="13682" y="14654"/>
                      <a:pt x="13824" y="13387"/>
                    </a:cubicBezTo>
                    <a:cubicBezTo>
                      <a:pt x="13475" y="13392"/>
                      <a:pt x="12782" y="13278"/>
                      <a:pt x="11970" y="13046"/>
                    </a:cubicBezTo>
                    <a:lnTo>
                      <a:pt x="9286" y="18101"/>
                    </a:lnTo>
                    <a:lnTo>
                      <a:pt x="5188" y="15725"/>
                    </a:lnTo>
                    <a:lnTo>
                      <a:pt x="7746" y="10909"/>
                    </a:lnTo>
                    <a:cubicBezTo>
                      <a:pt x="5611" y="9358"/>
                      <a:pt x="2500" y="6818"/>
                      <a:pt x="1282" y="5700"/>
                    </a:cubicBezTo>
                    <a:cubicBezTo>
                      <a:pt x="139" y="4651"/>
                      <a:pt x="14" y="4208"/>
                      <a:pt x="8" y="4074"/>
                    </a:cubicBezTo>
                    <a:cubicBezTo>
                      <a:pt x="-5" y="4066"/>
                      <a:pt x="-1" y="4060"/>
                      <a:pt x="9" y="4052"/>
                    </a:cubicBezTo>
                    <a:cubicBezTo>
                      <a:pt x="10" y="4035"/>
                      <a:pt x="13" y="4026"/>
                      <a:pt x="13" y="4026"/>
                    </a:cubicBezTo>
                    <a:cubicBezTo>
                      <a:pt x="143" y="3970"/>
                      <a:pt x="568" y="3846"/>
                      <a:pt x="2025" y="4303"/>
                    </a:cubicBezTo>
                    <a:cubicBezTo>
                      <a:pt x="3577" y="4790"/>
                      <a:pt x="7287" y="6203"/>
                      <a:pt x="9677" y="7273"/>
                    </a:cubicBezTo>
                    <a:lnTo>
                      <a:pt x="11818" y="3240"/>
                    </a:lnTo>
                    <a:lnTo>
                      <a:pt x="15917" y="5613"/>
                    </a:lnTo>
                    <a:cubicBezTo>
                      <a:pt x="15917" y="5613"/>
                      <a:pt x="13648" y="9886"/>
                      <a:pt x="13648" y="9886"/>
                    </a:cubicBezTo>
                    <a:close/>
                    <a:moveTo>
                      <a:pt x="12197" y="2525"/>
                    </a:moveTo>
                    <a:lnTo>
                      <a:pt x="13538" y="0"/>
                    </a:lnTo>
                    <a:lnTo>
                      <a:pt x="17637" y="2372"/>
                    </a:lnTo>
                    <a:lnTo>
                      <a:pt x="16296" y="4898"/>
                    </a:lnTo>
                    <a:cubicBezTo>
                      <a:pt x="16296" y="4898"/>
                      <a:pt x="12197" y="2525"/>
                      <a:pt x="12197" y="2525"/>
                    </a:cubicBezTo>
                    <a:close/>
                  </a:path>
                </a:pathLst>
              </a:custGeom>
              <a:solidFill>
                <a:srgbClr val="B9B9B9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82" name="ïṣľiḋe">
                <a:extLst>
                  <a:ext uri="{FF2B5EF4-FFF2-40B4-BE49-F238E27FC236}">
                    <a16:creationId xmlns:a16="http://schemas.microsoft.com/office/drawing/2014/main" id="{2D096BA2-C166-4610-BB90-A3837F5C6F3B}"/>
                  </a:ext>
                </a:extLst>
              </p:cNvPr>
              <p:cNvSpPr/>
              <p:nvPr/>
            </p:nvSpPr>
            <p:spPr>
              <a:xfrm>
                <a:off x="3996053" y="66578"/>
                <a:ext cx="250819" cy="2684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372" h="21028" extrusionOk="0">
                    <a:moveTo>
                      <a:pt x="11134" y="0"/>
                    </a:moveTo>
                    <a:cubicBezTo>
                      <a:pt x="10473" y="291"/>
                      <a:pt x="9829" y="670"/>
                      <a:pt x="9218" y="1133"/>
                    </a:cubicBezTo>
                    <a:cubicBezTo>
                      <a:pt x="8205" y="1900"/>
                      <a:pt x="7241" y="3000"/>
                      <a:pt x="7232" y="4263"/>
                    </a:cubicBezTo>
                    <a:cubicBezTo>
                      <a:pt x="7232" y="4376"/>
                      <a:pt x="7251" y="4474"/>
                      <a:pt x="7265" y="4578"/>
                    </a:cubicBezTo>
                    <a:lnTo>
                      <a:pt x="5151" y="2019"/>
                    </a:lnTo>
                    <a:cubicBezTo>
                      <a:pt x="5136" y="2030"/>
                      <a:pt x="5118" y="2042"/>
                      <a:pt x="5102" y="2053"/>
                    </a:cubicBezTo>
                    <a:cubicBezTo>
                      <a:pt x="5027" y="2106"/>
                      <a:pt x="4955" y="2159"/>
                      <a:pt x="4880" y="2213"/>
                    </a:cubicBezTo>
                    <a:lnTo>
                      <a:pt x="7423" y="5900"/>
                    </a:lnTo>
                    <a:cubicBezTo>
                      <a:pt x="4977" y="5414"/>
                      <a:pt x="2486" y="6475"/>
                      <a:pt x="1082" y="8857"/>
                    </a:cubicBezTo>
                    <a:cubicBezTo>
                      <a:pt x="-1074" y="12513"/>
                      <a:pt x="95" y="17729"/>
                      <a:pt x="3688" y="19976"/>
                    </a:cubicBezTo>
                    <a:cubicBezTo>
                      <a:pt x="6286" y="21600"/>
                      <a:pt x="9522" y="21245"/>
                      <a:pt x="12057" y="19586"/>
                    </a:cubicBezTo>
                    <a:cubicBezTo>
                      <a:pt x="14335" y="19918"/>
                      <a:pt x="16643" y="19169"/>
                      <a:pt x="18072" y="17172"/>
                    </a:cubicBezTo>
                    <a:cubicBezTo>
                      <a:pt x="20526" y="13741"/>
                      <a:pt x="19342" y="8581"/>
                      <a:pt x="15911" y="5901"/>
                    </a:cubicBezTo>
                    <a:cubicBezTo>
                      <a:pt x="14980" y="5173"/>
                      <a:pt x="13948" y="4703"/>
                      <a:pt x="12864" y="4562"/>
                    </a:cubicBezTo>
                    <a:cubicBezTo>
                      <a:pt x="12076" y="4459"/>
                      <a:pt x="11291" y="4541"/>
                      <a:pt x="10539" y="4763"/>
                    </a:cubicBezTo>
                    <a:cubicBezTo>
                      <a:pt x="10955" y="4092"/>
                      <a:pt x="11179" y="3259"/>
                      <a:pt x="11250" y="2443"/>
                    </a:cubicBezTo>
                    <a:cubicBezTo>
                      <a:pt x="11324" y="1599"/>
                      <a:pt x="11285" y="776"/>
                      <a:pt x="11134" y="0"/>
                    </a:cubicBezTo>
                    <a:close/>
                  </a:path>
                </a:pathLst>
              </a:custGeom>
              <a:solidFill>
                <a:srgbClr val="B9B9B9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83" name="îSļîḋe">
                <a:extLst>
                  <a:ext uri="{FF2B5EF4-FFF2-40B4-BE49-F238E27FC236}">
                    <a16:creationId xmlns:a16="http://schemas.microsoft.com/office/drawing/2014/main" id="{FF26674A-103E-4C82-BE0C-BC8CB8E1E8D3}"/>
                  </a:ext>
                </a:extLst>
              </p:cNvPr>
              <p:cNvSpPr/>
              <p:nvPr/>
            </p:nvSpPr>
            <p:spPr>
              <a:xfrm>
                <a:off x="3540564" y="72675"/>
                <a:ext cx="311374" cy="22070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7954" y="0"/>
                    </a:moveTo>
                    <a:lnTo>
                      <a:pt x="149" y="12597"/>
                    </a:lnTo>
                    <a:lnTo>
                      <a:pt x="0" y="12646"/>
                    </a:lnTo>
                    <a:lnTo>
                      <a:pt x="0" y="19074"/>
                    </a:lnTo>
                    <a:lnTo>
                      <a:pt x="9044" y="19042"/>
                    </a:lnTo>
                    <a:lnTo>
                      <a:pt x="9044" y="21600"/>
                    </a:lnTo>
                    <a:lnTo>
                      <a:pt x="10685" y="20823"/>
                    </a:lnTo>
                    <a:lnTo>
                      <a:pt x="12315" y="21600"/>
                    </a:lnTo>
                    <a:lnTo>
                      <a:pt x="12315" y="19042"/>
                    </a:lnTo>
                    <a:lnTo>
                      <a:pt x="15483" y="19025"/>
                    </a:lnTo>
                    <a:lnTo>
                      <a:pt x="15827" y="19025"/>
                    </a:lnTo>
                    <a:lnTo>
                      <a:pt x="21600" y="7043"/>
                    </a:lnTo>
                    <a:lnTo>
                      <a:pt x="21589" y="16"/>
                    </a:lnTo>
                    <a:cubicBezTo>
                      <a:pt x="21589" y="16"/>
                      <a:pt x="21589" y="0"/>
                      <a:pt x="21589" y="0"/>
                    </a:cubicBezTo>
                    <a:lnTo>
                      <a:pt x="7954" y="0"/>
                    </a:lnTo>
                    <a:close/>
                    <a:moveTo>
                      <a:pt x="20716" y="1813"/>
                    </a:moveTo>
                    <a:cubicBezTo>
                      <a:pt x="20717" y="2327"/>
                      <a:pt x="20716" y="2838"/>
                      <a:pt x="20716" y="3352"/>
                    </a:cubicBezTo>
                    <a:cubicBezTo>
                      <a:pt x="20718" y="4465"/>
                      <a:pt x="20715" y="5574"/>
                      <a:pt x="20716" y="6687"/>
                    </a:cubicBezTo>
                    <a:lnTo>
                      <a:pt x="15333" y="17779"/>
                    </a:lnTo>
                    <a:lnTo>
                      <a:pt x="12315" y="17795"/>
                    </a:lnTo>
                    <a:lnTo>
                      <a:pt x="12315" y="15220"/>
                    </a:lnTo>
                    <a:cubicBezTo>
                      <a:pt x="12315" y="15220"/>
                      <a:pt x="9044" y="15220"/>
                      <a:pt x="9044" y="15220"/>
                    </a:cubicBezTo>
                    <a:lnTo>
                      <a:pt x="9044" y="17811"/>
                    </a:lnTo>
                    <a:lnTo>
                      <a:pt x="872" y="17843"/>
                    </a:lnTo>
                    <a:lnTo>
                      <a:pt x="872" y="12646"/>
                    </a:lnTo>
                    <a:lnTo>
                      <a:pt x="15448" y="12646"/>
                    </a:lnTo>
                    <a:cubicBezTo>
                      <a:pt x="15448" y="12646"/>
                      <a:pt x="19422" y="4474"/>
                      <a:pt x="20716" y="1813"/>
                    </a:cubicBezTo>
                    <a:close/>
                  </a:path>
                </a:pathLst>
              </a:custGeom>
              <a:solidFill>
                <a:srgbClr val="B9B9B9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84" name="iṡḻîḍè">
                <a:extLst>
                  <a:ext uri="{FF2B5EF4-FFF2-40B4-BE49-F238E27FC236}">
                    <a16:creationId xmlns:a16="http://schemas.microsoft.com/office/drawing/2014/main" id="{89DABDB6-AE7B-4B89-9212-A1EBF70FD746}"/>
                  </a:ext>
                </a:extLst>
              </p:cNvPr>
              <p:cNvSpPr/>
              <p:nvPr/>
            </p:nvSpPr>
            <p:spPr>
              <a:xfrm>
                <a:off x="5845264" y="61764"/>
                <a:ext cx="213184" cy="23599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678" h="21600" extrusionOk="0">
                    <a:moveTo>
                      <a:pt x="10339" y="0"/>
                    </a:moveTo>
                    <a:cubicBezTo>
                      <a:pt x="8560" y="0"/>
                      <a:pt x="6992" y="1375"/>
                      <a:pt x="5917" y="3576"/>
                    </a:cubicBezTo>
                    <a:cubicBezTo>
                      <a:pt x="5568" y="3546"/>
                      <a:pt x="5234" y="3529"/>
                      <a:pt x="4903" y="3529"/>
                    </a:cubicBezTo>
                    <a:cubicBezTo>
                      <a:pt x="2761" y="3529"/>
                      <a:pt x="1171" y="4188"/>
                      <a:pt x="431" y="5396"/>
                    </a:cubicBezTo>
                    <a:cubicBezTo>
                      <a:pt x="-452" y="6840"/>
                      <a:pt x="119" y="8796"/>
                      <a:pt x="1578" y="10761"/>
                    </a:cubicBezTo>
                    <a:cubicBezTo>
                      <a:pt x="84" y="12747"/>
                      <a:pt x="-461" y="14730"/>
                      <a:pt x="431" y="16188"/>
                    </a:cubicBezTo>
                    <a:cubicBezTo>
                      <a:pt x="1171" y="17397"/>
                      <a:pt x="2760" y="18055"/>
                      <a:pt x="4903" y="18055"/>
                    </a:cubicBezTo>
                    <a:cubicBezTo>
                      <a:pt x="5246" y="18055"/>
                      <a:pt x="5621" y="18010"/>
                      <a:pt x="5983" y="17976"/>
                    </a:cubicBezTo>
                    <a:cubicBezTo>
                      <a:pt x="7057" y="20156"/>
                      <a:pt x="8570" y="21600"/>
                      <a:pt x="10339" y="21600"/>
                    </a:cubicBezTo>
                    <a:cubicBezTo>
                      <a:pt x="12118" y="21600"/>
                      <a:pt x="13685" y="20225"/>
                      <a:pt x="14761" y="18024"/>
                    </a:cubicBezTo>
                    <a:cubicBezTo>
                      <a:pt x="15110" y="18054"/>
                      <a:pt x="15460" y="18071"/>
                      <a:pt x="15791" y="18071"/>
                    </a:cubicBezTo>
                    <a:cubicBezTo>
                      <a:pt x="17934" y="18071"/>
                      <a:pt x="19507" y="17412"/>
                      <a:pt x="20246" y="16204"/>
                    </a:cubicBezTo>
                    <a:cubicBezTo>
                      <a:pt x="21134" y="14753"/>
                      <a:pt x="20576" y="12782"/>
                      <a:pt x="19099" y="10808"/>
                    </a:cubicBezTo>
                    <a:cubicBezTo>
                      <a:pt x="20594" y="8822"/>
                      <a:pt x="21139" y="6839"/>
                      <a:pt x="20246" y="5380"/>
                    </a:cubicBezTo>
                    <a:cubicBezTo>
                      <a:pt x="19508" y="4173"/>
                      <a:pt x="17934" y="3514"/>
                      <a:pt x="15791" y="3514"/>
                    </a:cubicBezTo>
                    <a:cubicBezTo>
                      <a:pt x="15438" y="3514"/>
                      <a:pt x="15052" y="3573"/>
                      <a:pt x="14677" y="3608"/>
                    </a:cubicBezTo>
                    <a:cubicBezTo>
                      <a:pt x="13604" y="1440"/>
                      <a:pt x="12102" y="0"/>
                      <a:pt x="10339" y="0"/>
                    </a:cubicBezTo>
                    <a:close/>
                    <a:moveTo>
                      <a:pt x="10339" y="1004"/>
                    </a:moveTo>
                    <a:cubicBezTo>
                      <a:pt x="11591" y="1004"/>
                      <a:pt x="12710" y="2093"/>
                      <a:pt x="13580" y="3733"/>
                    </a:cubicBezTo>
                    <a:cubicBezTo>
                      <a:pt x="12541" y="3915"/>
                      <a:pt x="11452" y="4238"/>
                      <a:pt x="10355" y="4643"/>
                    </a:cubicBezTo>
                    <a:cubicBezTo>
                      <a:pt x="9226" y="4226"/>
                      <a:pt x="8099" y="3899"/>
                      <a:pt x="7031" y="3718"/>
                    </a:cubicBezTo>
                    <a:cubicBezTo>
                      <a:pt x="7905" y="2046"/>
                      <a:pt x="9073" y="1004"/>
                      <a:pt x="10339" y="1004"/>
                    </a:cubicBezTo>
                    <a:close/>
                    <a:moveTo>
                      <a:pt x="15791" y="4518"/>
                    </a:moveTo>
                    <a:cubicBezTo>
                      <a:pt x="17538" y="4518"/>
                      <a:pt x="18791" y="4998"/>
                      <a:pt x="19332" y="5882"/>
                    </a:cubicBezTo>
                    <a:cubicBezTo>
                      <a:pt x="19959" y="6907"/>
                      <a:pt x="19540" y="8380"/>
                      <a:pt x="18468" y="9914"/>
                    </a:cubicBezTo>
                    <a:cubicBezTo>
                      <a:pt x="17787" y="9159"/>
                      <a:pt x="16951" y="8410"/>
                      <a:pt x="16007" y="7702"/>
                    </a:cubicBezTo>
                    <a:cubicBezTo>
                      <a:pt x="15826" y="6556"/>
                      <a:pt x="15554" y="5511"/>
                      <a:pt x="15193" y="4565"/>
                    </a:cubicBezTo>
                    <a:cubicBezTo>
                      <a:pt x="15389" y="4554"/>
                      <a:pt x="15602" y="4518"/>
                      <a:pt x="15791" y="4518"/>
                    </a:cubicBezTo>
                    <a:close/>
                    <a:moveTo>
                      <a:pt x="4903" y="4533"/>
                    </a:moveTo>
                    <a:cubicBezTo>
                      <a:pt x="5095" y="4533"/>
                      <a:pt x="5302" y="4538"/>
                      <a:pt x="5501" y="4549"/>
                    </a:cubicBezTo>
                    <a:cubicBezTo>
                      <a:pt x="5130" y="5520"/>
                      <a:pt x="4852" y="6633"/>
                      <a:pt x="4670" y="7812"/>
                    </a:cubicBezTo>
                    <a:cubicBezTo>
                      <a:pt x="3730" y="8526"/>
                      <a:pt x="2966" y="9248"/>
                      <a:pt x="2293" y="10008"/>
                    </a:cubicBezTo>
                    <a:cubicBezTo>
                      <a:pt x="1175" y="8445"/>
                      <a:pt x="708" y="6940"/>
                      <a:pt x="1346" y="5898"/>
                    </a:cubicBezTo>
                    <a:cubicBezTo>
                      <a:pt x="1887" y="5014"/>
                      <a:pt x="3156" y="4533"/>
                      <a:pt x="4903" y="4533"/>
                    </a:cubicBezTo>
                    <a:close/>
                    <a:moveTo>
                      <a:pt x="14062" y="4659"/>
                    </a:moveTo>
                    <a:cubicBezTo>
                      <a:pt x="14333" y="5325"/>
                      <a:pt x="14582" y="6051"/>
                      <a:pt x="14761" y="6839"/>
                    </a:cubicBezTo>
                    <a:cubicBezTo>
                      <a:pt x="14294" y="6539"/>
                      <a:pt x="13808" y="6239"/>
                      <a:pt x="13298" y="5961"/>
                    </a:cubicBezTo>
                    <a:cubicBezTo>
                      <a:pt x="12768" y="5672"/>
                      <a:pt x="12225" y="5480"/>
                      <a:pt x="11685" y="5239"/>
                    </a:cubicBezTo>
                    <a:cubicBezTo>
                      <a:pt x="12500" y="4985"/>
                      <a:pt x="13298" y="4775"/>
                      <a:pt x="14062" y="4659"/>
                    </a:cubicBezTo>
                    <a:close/>
                    <a:moveTo>
                      <a:pt x="6599" y="4675"/>
                    </a:moveTo>
                    <a:cubicBezTo>
                      <a:pt x="7326" y="4784"/>
                      <a:pt x="8103" y="5021"/>
                      <a:pt x="8876" y="5255"/>
                    </a:cubicBezTo>
                    <a:cubicBezTo>
                      <a:pt x="8379" y="5481"/>
                      <a:pt x="7868" y="5695"/>
                      <a:pt x="7380" y="5961"/>
                    </a:cubicBezTo>
                    <a:cubicBezTo>
                      <a:pt x="6837" y="6256"/>
                      <a:pt x="6443" y="6613"/>
                      <a:pt x="5950" y="6933"/>
                    </a:cubicBezTo>
                    <a:cubicBezTo>
                      <a:pt x="6128" y="6137"/>
                      <a:pt x="6326" y="5348"/>
                      <a:pt x="6599" y="4675"/>
                    </a:cubicBezTo>
                    <a:close/>
                    <a:moveTo>
                      <a:pt x="10405" y="5788"/>
                    </a:moveTo>
                    <a:cubicBezTo>
                      <a:pt x="11196" y="6102"/>
                      <a:pt x="11987" y="6415"/>
                      <a:pt x="12766" y="6839"/>
                    </a:cubicBezTo>
                    <a:cubicBezTo>
                      <a:pt x="13571" y="7278"/>
                      <a:pt x="14317" y="7751"/>
                      <a:pt x="15010" y="8251"/>
                    </a:cubicBezTo>
                    <a:cubicBezTo>
                      <a:pt x="15123" y="9067"/>
                      <a:pt x="15193" y="9915"/>
                      <a:pt x="15193" y="10792"/>
                    </a:cubicBezTo>
                    <a:cubicBezTo>
                      <a:pt x="15193" y="11657"/>
                      <a:pt x="15070" y="12466"/>
                      <a:pt x="14960" y="13271"/>
                    </a:cubicBezTo>
                    <a:cubicBezTo>
                      <a:pt x="14260" y="13779"/>
                      <a:pt x="13583" y="14300"/>
                      <a:pt x="12766" y="14745"/>
                    </a:cubicBezTo>
                    <a:cubicBezTo>
                      <a:pt x="11937" y="15197"/>
                      <a:pt x="11096" y="15469"/>
                      <a:pt x="10256" y="15796"/>
                    </a:cubicBezTo>
                    <a:cubicBezTo>
                      <a:pt x="9475" y="15485"/>
                      <a:pt x="8681" y="15180"/>
                      <a:pt x="7912" y="14761"/>
                    </a:cubicBezTo>
                    <a:cubicBezTo>
                      <a:pt x="7107" y="14323"/>
                      <a:pt x="6360" y="13849"/>
                      <a:pt x="5668" y="13349"/>
                    </a:cubicBezTo>
                    <a:cubicBezTo>
                      <a:pt x="5554" y="12533"/>
                      <a:pt x="5501" y="11669"/>
                      <a:pt x="5501" y="10792"/>
                    </a:cubicBezTo>
                    <a:cubicBezTo>
                      <a:pt x="5501" y="9918"/>
                      <a:pt x="5605" y="9111"/>
                      <a:pt x="5718" y="8298"/>
                    </a:cubicBezTo>
                    <a:cubicBezTo>
                      <a:pt x="6420" y="7788"/>
                      <a:pt x="7092" y="7270"/>
                      <a:pt x="7912" y="6824"/>
                    </a:cubicBezTo>
                    <a:cubicBezTo>
                      <a:pt x="8731" y="6377"/>
                      <a:pt x="9574" y="6113"/>
                      <a:pt x="10405" y="5788"/>
                    </a:cubicBezTo>
                    <a:close/>
                    <a:moveTo>
                      <a:pt x="10339" y="7984"/>
                    </a:moveTo>
                    <a:cubicBezTo>
                      <a:pt x="8690" y="7984"/>
                      <a:pt x="7363" y="9237"/>
                      <a:pt x="7363" y="10792"/>
                    </a:cubicBezTo>
                    <a:cubicBezTo>
                      <a:pt x="7363" y="12348"/>
                      <a:pt x="8690" y="13616"/>
                      <a:pt x="10339" y="13616"/>
                    </a:cubicBezTo>
                    <a:cubicBezTo>
                      <a:pt x="11987" y="13616"/>
                      <a:pt x="13331" y="12348"/>
                      <a:pt x="13331" y="10792"/>
                    </a:cubicBezTo>
                    <a:cubicBezTo>
                      <a:pt x="13331" y="9237"/>
                      <a:pt x="11987" y="7984"/>
                      <a:pt x="10339" y="7984"/>
                    </a:cubicBezTo>
                    <a:close/>
                    <a:moveTo>
                      <a:pt x="4571" y="9098"/>
                    </a:moveTo>
                    <a:cubicBezTo>
                      <a:pt x="4522" y="9664"/>
                      <a:pt x="4438" y="10197"/>
                      <a:pt x="4438" y="10792"/>
                    </a:cubicBezTo>
                    <a:cubicBezTo>
                      <a:pt x="4438" y="11349"/>
                      <a:pt x="4462" y="11892"/>
                      <a:pt x="4504" y="12424"/>
                    </a:cubicBezTo>
                    <a:cubicBezTo>
                      <a:pt x="3891" y="11902"/>
                      <a:pt x="3374" y="11375"/>
                      <a:pt x="2908" y="10839"/>
                    </a:cubicBezTo>
                    <a:cubicBezTo>
                      <a:pt x="3403" y="10260"/>
                      <a:pt x="3903" y="9661"/>
                      <a:pt x="4571" y="9098"/>
                    </a:cubicBezTo>
                    <a:close/>
                    <a:moveTo>
                      <a:pt x="16190" y="9176"/>
                    </a:moveTo>
                    <a:cubicBezTo>
                      <a:pt x="16796" y="9693"/>
                      <a:pt x="17307" y="10215"/>
                      <a:pt x="17769" y="10745"/>
                    </a:cubicBezTo>
                    <a:cubicBezTo>
                      <a:pt x="17273" y="11325"/>
                      <a:pt x="16776" y="11907"/>
                      <a:pt x="16107" y="12471"/>
                    </a:cubicBezTo>
                    <a:cubicBezTo>
                      <a:pt x="16155" y="11912"/>
                      <a:pt x="16257" y="11379"/>
                      <a:pt x="16257" y="10792"/>
                    </a:cubicBezTo>
                    <a:cubicBezTo>
                      <a:pt x="16257" y="10236"/>
                      <a:pt x="16233" y="9708"/>
                      <a:pt x="16190" y="9176"/>
                    </a:cubicBezTo>
                    <a:close/>
                    <a:moveTo>
                      <a:pt x="18384" y="11576"/>
                    </a:moveTo>
                    <a:cubicBezTo>
                      <a:pt x="19512" y="13146"/>
                      <a:pt x="19972" y="14656"/>
                      <a:pt x="19332" y="15702"/>
                    </a:cubicBezTo>
                    <a:cubicBezTo>
                      <a:pt x="18791" y="16586"/>
                      <a:pt x="17537" y="17067"/>
                      <a:pt x="15791" y="17067"/>
                    </a:cubicBezTo>
                    <a:cubicBezTo>
                      <a:pt x="15599" y="17067"/>
                      <a:pt x="15392" y="17047"/>
                      <a:pt x="15193" y="17035"/>
                    </a:cubicBezTo>
                    <a:cubicBezTo>
                      <a:pt x="15564" y="16065"/>
                      <a:pt x="15826" y="14967"/>
                      <a:pt x="16007" y="13788"/>
                    </a:cubicBezTo>
                    <a:cubicBezTo>
                      <a:pt x="16951" y="13073"/>
                      <a:pt x="17710" y="12337"/>
                      <a:pt x="18384" y="11576"/>
                    </a:cubicBezTo>
                    <a:close/>
                    <a:moveTo>
                      <a:pt x="2210" y="11655"/>
                    </a:moveTo>
                    <a:cubicBezTo>
                      <a:pt x="2896" y="12420"/>
                      <a:pt x="3714" y="13165"/>
                      <a:pt x="4670" y="13882"/>
                    </a:cubicBezTo>
                    <a:cubicBezTo>
                      <a:pt x="4849" y="15014"/>
                      <a:pt x="5113" y="16067"/>
                      <a:pt x="5468" y="17004"/>
                    </a:cubicBezTo>
                    <a:cubicBezTo>
                      <a:pt x="5283" y="17014"/>
                      <a:pt x="5081" y="17051"/>
                      <a:pt x="4903" y="17051"/>
                    </a:cubicBezTo>
                    <a:cubicBezTo>
                      <a:pt x="3156" y="17051"/>
                      <a:pt x="1887" y="16571"/>
                      <a:pt x="1346" y="15686"/>
                    </a:cubicBezTo>
                    <a:cubicBezTo>
                      <a:pt x="717" y="14659"/>
                      <a:pt x="1131" y="13193"/>
                      <a:pt x="2210" y="11655"/>
                    </a:cubicBezTo>
                    <a:close/>
                    <a:moveTo>
                      <a:pt x="14744" y="14651"/>
                    </a:moveTo>
                    <a:cubicBezTo>
                      <a:pt x="14565" y="15455"/>
                      <a:pt x="14370" y="16247"/>
                      <a:pt x="14096" y="16925"/>
                    </a:cubicBezTo>
                    <a:cubicBezTo>
                      <a:pt x="13364" y="16816"/>
                      <a:pt x="12580" y="16581"/>
                      <a:pt x="11802" y="16345"/>
                    </a:cubicBezTo>
                    <a:cubicBezTo>
                      <a:pt x="12304" y="16117"/>
                      <a:pt x="12804" y="15892"/>
                      <a:pt x="13298" y="15624"/>
                    </a:cubicBezTo>
                    <a:cubicBezTo>
                      <a:pt x="13843" y="15326"/>
                      <a:pt x="14249" y="14973"/>
                      <a:pt x="14744" y="14651"/>
                    </a:cubicBezTo>
                    <a:close/>
                    <a:moveTo>
                      <a:pt x="5934" y="14761"/>
                    </a:moveTo>
                    <a:cubicBezTo>
                      <a:pt x="6400" y="15061"/>
                      <a:pt x="6869" y="15346"/>
                      <a:pt x="7380" y="15624"/>
                    </a:cubicBezTo>
                    <a:cubicBezTo>
                      <a:pt x="7902" y="15908"/>
                      <a:pt x="8444" y="16107"/>
                      <a:pt x="8976" y="16345"/>
                    </a:cubicBezTo>
                    <a:cubicBezTo>
                      <a:pt x="8160" y="16598"/>
                      <a:pt x="7364" y="16795"/>
                      <a:pt x="6599" y="16910"/>
                    </a:cubicBezTo>
                    <a:cubicBezTo>
                      <a:pt x="6331" y="16249"/>
                      <a:pt x="6110" y="15542"/>
                      <a:pt x="5934" y="14761"/>
                    </a:cubicBezTo>
                    <a:close/>
                    <a:moveTo>
                      <a:pt x="10322" y="16941"/>
                    </a:moveTo>
                    <a:cubicBezTo>
                      <a:pt x="11458" y="17362"/>
                      <a:pt x="12573" y="17700"/>
                      <a:pt x="13647" y="17882"/>
                    </a:cubicBezTo>
                    <a:cubicBezTo>
                      <a:pt x="12773" y="19553"/>
                      <a:pt x="11605" y="20596"/>
                      <a:pt x="10339" y="20596"/>
                    </a:cubicBezTo>
                    <a:cubicBezTo>
                      <a:pt x="9084" y="20596"/>
                      <a:pt x="7951" y="19498"/>
                      <a:pt x="7081" y="17851"/>
                    </a:cubicBezTo>
                    <a:cubicBezTo>
                      <a:pt x="8127" y="17671"/>
                      <a:pt x="9217" y="17349"/>
                      <a:pt x="10322" y="16941"/>
                    </a:cubicBezTo>
                    <a:close/>
                  </a:path>
                </a:pathLst>
              </a:custGeom>
              <a:solidFill>
                <a:srgbClr val="B9B9B9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85" name="iṩḻidê">
                <a:extLst>
                  <a:ext uri="{FF2B5EF4-FFF2-40B4-BE49-F238E27FC236}">
                    <a16:creationId xmlns:a16="http://schemas.microsoft.com/office/drawing/2014/main" id="{3D3EFAA6-02CC-4A26-AB99-DE9F1FD1FEF8}"/>
                  </a:ext>
                </a:extLst>
              </p:cNvPr>
              <p:cNvSpPr/>
              <p:nvPr/>
            </p:nvSpPr>
            <p:spPr>
              <a:xfrm>
                <a:off x="5480983" y="30424"/>
                <a:ext cx="192944" cy="20648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372" h="21028" extrusionOk="0">
                    <a:moveTo>
                      <a:pt x="11134" y="0"/>
                    </a:moveTo>
                    <a:cubicBezTo>
                      <a:pt x="10473" y="291"/>
                      <a:pt x="9829" y="670"/>
                      <a:pt x="9218" y="1133"/>
                    </a:cubicBezTo>
                    <a:cubicBezTo>
                      <a:pt x="8205" y="1900"/>
                      <a:pt x="7241" y="3000"/>
                      <a:pt x="7232" y="4263"/>
                    </a:cubicBezTo>
                    <a:cubicBezTo>
                      <a:pt x="7232" y="4376"/>
                      <a:pt x="7251" y="4474"/>
                      <a:pt x="7265" y="4578"/>
                    </a:cubicBezTo>
                    <a:lnTo>
                      <a:pt x="5151" y="2019"/>
                    </a:lnTo>
                    <a:cubicBezTo>
                      <a:pt x="5136" y="2030"/>
                      <a:pt x="5118" y="2042"/>
                      <a:pt x="5102" y="2053"/>
                    </a:cubicBezTo>
                    <a:cubicBezTo>
                      <a:pt x="5027" y="2106"/>
                      <a:pt x="4955" y="2159"/>
                      <a:pt x="4880" y="2213"/>
                    </a:cubicBezTo>
                    <a:lnTo>
                      <a:pt x="7423" y="5900"/>
                    </a:lnTo>
                    <a:cubicBezTo>
                      <a:pt x="4977" y="5414"/>
                      <a:pt x="2486" y="6475"/>
                      <a:pt x="1082" y="8857"/>
                    </a:cubicBezTo>
                    <a:cubicBezTo>
                      <a:pt x="-1074" y="12513"/>
                      <a:pt x="95" y="17729"/>
                      <a:pt x="3688" y="19976"/>
                    </a:cubicBezTo>
                    <a:cubicBezTo>
                      <a:pt x="6286" y="21600"/>
                      <a:pt x="9522" y="21245"/>
                      <a:pt x="12057" y="19586"/>
                    </a:cubicBezTo>
                    <a:cubicBezTo>
                      <a:pt x="14335" y="19918"/>
                      <a:pt x="16643" y="19169"/>
                      <a:pt x="18072" y="17172"/>
                    </a:cubicBezTo>
                    <a:cubicBezTo>
                      <a:pt x="20526" y="13741"/>
                      <a:pt x="19342" y="8581"/>
                      <a:pt x="15911" y="5901"/>
                    </a:cubicBezTo>
                    <a:cubicBezTo>
                      <a:pt x="14980" y="5173"/>
                      <a:pt x="13948" y="4703"/>
                      <a:pt x="12864" y="4562"/>
                    </a:cubicBezTo>
                    <a:cubicBezTo>
                      <a:pt x="12076" y="4459"/>
                      <a:pt x="11291" y="4541"/>
                      <a:pt x="10539" y="4763"/>
                    </a:cubicBezTo>
                    <a:cubicBezTo>
                      <a:pt x="10955" y="4092"/>
                      <a:pt x="11179" y="3259"/>
                      <a:pt x="11250" y="2443"/>
                    </a:cubicBezTo>
                    <a:cubicBezTo>
                      <a:pt x="11324" y="1599"/>
                      <a:pt x="11285" y="776"/>
                      <a:pt x="11134" y="0"/>
                    </a:cubicBezTo>
                    <a:close/>
                  </a:path>
                </a:pathLst>
              </a:custGeom>
              <a:solidFill>
                <a:srgbClr val="3197E0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86" name="íṩḷíḓè">
                <a:extLst>
                  <a:ext uri="{FF2B5EF4-FFF2-40B4-BE49-F238E27FC236}">
                    <a16:creationId xmlns:a16="http://schemas.microsoft.com/office/drawing/2014/main" id="{79363EF9-AB1F-4431-B204-FC8AB2D73E08}"/>
                  </a:ext>
                </a:extLst>
              </p:cNvPr>
              <p:cNvSpPr/>
              <p:nvPr/>
            </p:nvSpPr>
            <p:spPr>
              <a:xfrm>
                <a:off x="2531890" y="42638"/>
                <a:ext cx="245690" cy="2287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184" h="21600" extrusionOk="0">
                    <a:moveTo>
                      <a:pt x="0" y="3459"/>
                    </a:moveTo>
                    <a:lnTo>
                      <a:pt x="1422" y="10208"/>
                    </a:lnTo>
                    <a:cubicBezTo>
                      <a:pt x="1422" y="10208"/>
                      <a:pt x="2469" y="10982"/>
                      <a:pt x="3219" y="10113"/>
                    </a:cubicBezTo>
                    <a:cubicBezTo>
                      <a:pt x="4049" y="9149"/>
                      <a:pt x="6494" y="8518"/>
                      <a:pt x="6992" y="11134"/>
                    </a:cubicBezTo>
                    <a:cubicBezTo>
                      <a:pt x="7491" y="13750"/>
                      <a:pt x="5522" y="14362"/>
                      <a:pt x="4296" y="14027"/>
                    </a:cubicBezTo>
                    <a:cubicBezTo>
                      <a:pt x="3187" y="13725"/>
                      <a:pt x="2357" y="14641"/>
                      <a:pt x="2357" y="14641"/>
                    </a:cubicBezTo>
                    <a:lnTo>
                      <a:pt x="3823" y="21600"/>
                    </a:lnTo>
                    <a:lnTo>
                      <a:pt x="9313" y="20212"/>
                    </a:lnTo>
                    <a:cubicBezTo>
                      <a:pt x="9313" y="20212"/>
                      <a:pt x="9635" y="19276"/>
                      <a:pt x="8958" y="18523"/>
                    </a:cubicBezTo>
                    <a:cubicBezTo>
                      <a:pt x="8134" y="17611"/>
                      <a:pt x="7558" y="15210"/>
                      <a:pt x="10150" y="14555"/>
                    </a:cubicBezTo>
                    <a:cubicBezTo>
                      <a:pt x="12743" y="13899"/>
                      <a:pt x="13216" y="16255"/>
                      <a:pt x="12736" y="17679"/>
                    </a:cubicBezTo>
                    <a:cubicBezTo>
                      <a:pt x="12378" y="18747"/>
                      <a:pt x="13070" y="19262"/>
                      <a:pt x="13070" y="19262"/>
                    </a:cubicBezTo>
                    <a:lnTo>
                      <a:pt x="17693" y="18092"/>
                    </a:lnTo>
                    <a:cubicBezTo>
                      <a:pt x="17693" y="18092"/>
                      <a:pt x="16501" y="13146"/>
                      <a:pt x="16426" y="11786"/>
                    </a:cubicBezTo>
                    <a:cubicBezTo>
                      <a:pt x="16346" y="10328"/>
                      <a:pt x="18026" y="10919"/>
                      <a:pt x="18332" y="11000"/>
                    </a:cubicBezTo>
                    <a:cubicBezTo>
                      <a:pt x="20097" y="11473"/>
                      <a:pt x="21600" y="10153"/>
                      <a:pt x="21079" y="7680"/>
                    </a:cubicBezTo>
                    <a:cubicBezTo>
                      <a:pt x="20558" y="5208"/>
                      <a:pt x="18027" y="5192"/>
                      <a:pt x="17063" y="6452"/>
                    </a:cubicBezTo>
                    <a:cubicBezTo>
                      <a:pt x="16347" y="7388"/>
                      <a:pt x="15661" y="7684"/>
                      <a:pt x="15383" y="7029"/>
                    </a:cubicBezTo>
                    <a:cubicBezTo>
                      <a:pt x="14735" y="5498"/>
                      <a:pt x="13677" y="0"/>
                      <a:pt x="13677" y="0"/>
                    </a:cubicBezTo>
                    <a:lnTo>
                      <a:pt x="9343" y="1096"/>
                    </a:lnTo>
                    <a:cubicBezTo>
                      <a:pt x="9343" y="1096"/>
                      <a:pt x="8732" y="2392"/>
                      <a:pt x="9572" y="3149"/>
                    </a:cubicBezTo>
                    <a:cubicBezTo>
                      <a:pt x="10838" y="4289"/>
                      <a:pt x="10727" y="6525"/>
                      <a:pt x="8669" y="7045"/>
                    </a:cubicBezTo>
                    <a:cubicBezTo>
                      <a:pt x="6612" y="7566"/>
                      <a:pt x="5599" y="5828"/>
                      <a:pt x="6228" y="4123"/>
                    </a:cubicBezTo>
                    <a:cubicBezTo>
                      <a:pt x="6581" y="3168"/>
                      <a:pt x="5664" y="2036"/>
                      <a:pt x="5664" y="2036"/>
                    </a:cubicBezTo>
                    <a:cubicBezTo>
                      <a:pt x="5664" y="2036"/>
                      <a:pt x="0" y="3459"/>
                      <a:pt x="0" y="3459"/>
                    </a:cubicBezTo>
                    <a:close/>
                  </a:path>
                </a:pathLst>
              </a:custGeom>
              <a:solidFill>
                <a:srgbClr val="B9B9B9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87" name="î$1ídê">
                <a:extLst>
                  <a:ext uri="{FF2B5EF4-FFF2-40B4-BE49-F238E27FC236}">
                    <a16:creationId xmlns:a16="http://schemas.microsoft.com/office/drawing/2014/main" id="{A79BC53C-318E-4873-B387-DE2DF5E86F57}"/>
                  </a:ext>
                </a:extLst>
              </p:cNvPr>
              <p:cNvSpPr/>
              <p:nvPr/>
            </p:nvSpPr>
            <p:spPr>
              <a:xfrm>
                <a:off x="3058003" y="14892"/>
                <a:ext cx="192944" cy="20648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372" h="21028" extrusionOk="0">
                    <a:moveTo>
                      <a:pt x="11134" y="0"/>
                    </a:moveTo>
                    <a:cubicBezTo>
                      <a:pt x="10473" y="291"/>
                      <a:pt x="9829" y="670"/>
                      <a:pt x="9218" y="1133"/>
                    </a:cubicBezTo>
                    <a:cubicBezTo>
                      <a:pt x="8205" y="1900"/>
                      <a:pt x="7241" y="3000"/>
                      <a:pt x="7232" y="4263"/>
                    </a:cubicBezTo>
                    <a:cubicBezTo>
                      <a:pt x="7232" y="4376"/>
                      <a:pt x="7251" y="4474"/>
                      <a:pt x="7265" y="4578"/>
                    </a:cubicBezTo>
                    <a:lnTo>
                      <a:pt x="5151" y="2019"/>
                    </a:lnTo>
                    <a:cubicBezTo>
                      <a:pt x="5136" y="2030"/>
                      <a:pt x="5118" y="2042"/>
                      <a:pt x="5102" y="2053"/>
                    </a:cubicBezTo>
                    <a:cubicBezTo>
                      <a:pt x="5027" y="2106"/>
                      <a:pt x="4955" y="2159"/>
                      <a:pt x="4880" y="2213"/>
                    </a:cubicBezTo>
                    <a:lnTo>
                      <a:pt x="7423" y="5900"/>
                    </a:lnTo>
                    <a:cubicBezTo>
                      <a:pt x="4977" y="5414"/>
                      <a:pt x="2486" y="6475"/>
                      <a:pt x="1082" y="8857"/>
                    </a:cubicBezTo>
                    <a:cubicBezTo>
                      <a:pt x="-1074" y="12513"/>
                      <a:pt x="95" y="17729"/>
                      <a:pt x="3688" y="19976"/>
                    </a:cubicBezTo>
                    <a:cubicBezTo>
                      <a:pt x="6286" y="21600"/>
                      <a:pt x="9522" y="21245"/>
                      <a:pt x="12057" y="19586"/>
                    </a:cubicBezTo>
                    <a:cubicBezTo>
                      <a:pt x="14335" y="19918"/>
                      <a:pt x="16643" y="19169"/>
                      <a:pt x="18072" y="17172"/>
                    </a:cubicBezTo>
                    <a:cubicBezTo>
                      <a:pt x="20526" y="13741"/>
                      <a:pt x="19342" y="8581"/>
                      <a:pt x="15911" y="5901"/>
                    </a:cubicBezTo>
                    <a:cubicBezTo>
                      <a:pt x="14980" y="5173"/>
                      <a:pt x="13948" y="4703"/>
                      <a:pt x="12864" y="4562"/>
                    </a:cubicBezTo>
                    <a:cubicBezTo>
                      <a:pt x="12076" y="4459"/>
                      <a:pt x="11291" y="4541"/>
                      <a:pt x="10539" y="4763"/>
                    </a:cubicBezTo>
                    <a:cubicBezTo>
                      <a:pt x="10955" y="4092"/>
                      <a:pt x="11179" y="3259"/>
                      <a:pt x="11250" y="2443"/>
                    </a:cubicBezTo>
                    <a:cubicBezTo>
                      <a:pt x="11324" y="1599"/>
                      <a:pt x="11285" y="776"/>
                      <a:pt x="11134" y="0"/>
                    </a:cubicBezTo>
                    <a:close/>
                  </a:path>
                </a:pathLst>
              </a:custGeom>
              <a:solidFill>
                <a:srgbClr val="B9B9B9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88" name="íṩḻïde">
                <a:extLst>
                  <a:ext uri="{FF2B5EF4-FFF2-40B4-BE49-F238E27FC236}">
                    <a16:creationId xmlns:a16="http://schemas.microsoft.com/office/drawing/2014/main" id="{E09A201B-2FA8-42C1-84DA-42E696130DD5}"/>
                  </a:ext>
                </a:extLst>
              </p:cNvPr>
              <p:cNvSpPr/>
              <p:nvPr/>
            </p:nvSpPr>
            <p:spPr>
              <a:xfrm>
                <a:off x="10682211" y="0"/>
                <a:ext cx="192944" cy="20648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372" h="21028" extrusionOk="0">
                    <a:moveTo>
                      <a:pt x="11134" y="0"/>
                    </a:moveTo>
                    <a:cubicBezTo>
                      <a:pt x="10473" y="291"/>
                      <a:pt x="9829" y="670"/>
                      <a:pt x="9218" y="1133"/>
                    </a:cubicBezTo>
                    <a:cubicBezTo>
                      <a:pt x="8205" y="1900"/>
                      <a:pt x="7241" y="3000"/>
                      <a:pt x="7232" y="4263"/>
                    </a:cubicBezTo>
                    <a:cubicBezTo>
                      <a:pt x="7232" y="4376"/>
                      <a:pt x="7251" y="4474"/>
                      <a:pt x="7265" y="4578"/>
                    </a:cubicBezTo>
                    <a:lnTo>
                      <a:pt x="5151" y="2019"/>
                    </a:lnTo>
                    <a:cubicBezTo>
                      <a:pt x="5136" y="2030"/>
                      <a:pt x="5118" y="2042"/>
                      <a:pt x="5102" y="2053"/>
                    </a:cubicBezTo>
                    <a:cubicBezTo>
                      <a:pt x="5027" y="2106"/>
                      <a:pt x="4955" y="2159"/>
                      <a:pt x="4880" y="2213"/>
                    </a:cubicBezTo>
                    <a:lnTo>
                      <a:pt x="7423" y="5900"/>
                    </a:lnTo>
                    <a:cubicBezTo>
                      <a:pt x="4977" y="5414"/>
                      <a:pt x="2486" y="6475"/>
                      <a:pt x="1082" y="8857"/>
                    </a:cubicBezTo>
                    <a:cubicBezTo>
                      <a:pt x="-1074" y="12513"/>
                      <a:pt x="95" y="17729"/>
                      <a:pt x="3688" y="19976"/>
                    </a:cubicBezTo>
                    <a:cubicBezTo>
                      <a:pt x="6286" y="21600"/>
                      <a:pt x="9522" y="21245"/>
                      <a:pt x="12057" y="19586"/>
                    </a:cubicBezTo>
                    <a:cubicBezTo>
                      <a:pt x="14335" y="19918"/>
                      <a:pt x="16643" y="19169"/>
                      <a:pt x="18072" y="17172"/>
                    </a:cubicBezTo>
                    <a:cubicBezTo>
                      <a:pt x="20526" y="13741"/>
                      <a:pt x="19342" y="8581"/>
                      <a:pt x="15911" y="5901"/>
                    </a:cubicBezTo>
                    <a:cubicBezTo>
                      <a:pt x="14980" y="5173"/>
                      <a:pt x="13948" y="4703"/>
                      <a:pt x="12864" y="4562"/>
                    </a:cubicBezTo>
                    <a:cubicBezTo>
                      <a:pt x="12076" y="4459"/>
                      <a:pt x="11291" y="4541"/>
                      <a:pt x="10539" y="4763"/>
                    </a:cubicBezTo>
                    <a:cubicBezTo>
                      <a:pt x="10955" y="4092"/>
                      <a:pt x="11179" y="3259"/>
                      <a:pt x="11250" y="2443"/>
                    </a:cubicBezTo>
                    <a:cubicBezTo>
                      <a:pt x="11324" y="1599"/>
                      <a:pt x="11285" y="776"/>
                      <a:pt x="11134" y="0"/>
                    </a:cubicBezTo>
                    <a:close/>
                  </a:path>
                </a:pathLst>
              </a:custGeom>
              <a:solidFill>
                <a:srgbClr val="B9B9B9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89" name="îṥ1îďé">
                <a:extLst>
                  <a:ext uri="{FF2B5EF4-FFF2-40B4-BE49-F238E27FC236}">
                    <a16:creationId xmlns:a16="http://schemas.microsoft.com/office/drawing/2014/main" id="{B7285E37-31B4-44A1-942D-BDAB54D6AB7A}"/>
                  </a:ext>
                </a:extLst>
              </p:cNvPr>
              <p:cNvSpPr/>
              <p:nvPr/>
            </p:nvSpPr>
            <p:spPr>
              <a:xfrm>
                <a:off x="12204179" y="29836"/>
                <a:ext cx="245690" cy="2287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184" h="21600" extrusionOk="0">
                    <a:moveTo>
                      <a:pt x="0" y="3459"/>
                    </a:moveTo>
                    <a:lnTo>
                      <a:pt x="1422" y="10208"/>
                    </a:lnTo>
                    <a:cubicBezTo>
                      <a:pt x="1422" y="10208"/>
                      <a:pt x="2469" y="10982"/>
                      <a:pt x="3219" y="10113"/>
                    </a:cubicBezTo>
                    <a:cubicBezTo>
                      <a:pt x="4049" y="9149"/>
                      <a:pt x="6494" y="8518"/>
                      <a:pt x="6992" y="11134"/>
                    </a:cubicBezTo>
                    <a:cubicBezTo>
                      <a:pt x="7491" y="13750"/>
                      <a:pt x="5522" y="14362"/>
                      <a:pt x="4296" y="14027"/>
                    </a:cubicBezTo>
                    <a:cubicBezTo>
                      <a:pt x="3187" y="13725"/>
                      <a:pt x="2357" y="14641"/>
                      <a:pt x="2357" y="14641"/>
                    </a:cubicBezTo>
                    <a:lnTo>
                      <a:pt x="3823" y="21600"/>
                    </a:lnTo>
                    <a:lnTo>
                      <a:pt x="9313" y="20212"/>
                    </a:lnTo>
                    <a:cubicBezTo>
                      <a:pt x="9313" y="20212"/>
                      <a:pt x="9635" y="19276"/>
                      <a:pt x="8958" y="18523"/>
                    </a:cubicBezTo>
                    <a:cubicBezTo>
                      <a:pt x="8134" y="17611"/>
                      <a:pt x="7558" y="15210"/>
                      <a:pt x="10150" y="14555"/>
                    </a:cubicBezTo>
                    <a:cubicBezTo>
                      <a:pt x="12743" y="13899"/>
                      <a:pt x="13216" y="16255"/>
                      <a:pt x="12736" y="17679"/>
                    </a:cubicBezTo>
                    <a:cubicBezTo>
                      <a:pt x="12378" y="18747"/>
                      <a:pt x="13070" y="19262"/>
                      <a:pt x="13070" y="19262"/>
                    </a:cubicBezTo>
                    <a:lnTo>
                      <a:pt x="17693" y="18092"/>
                    </a:lnTo>
                    <a:cubicBezTo>
                      <a:pt x="17693" y="18092"/>
                      <a:pt x="16501" y="13146"/>
                      <a:pt x="16426" y="11786"/>
                    </a:cubicBezTo>
                    <a:cubicBezTo>
                      <a:pt x="16346" y="10328"/>
                      <a:pt x="18026" y="10919"/>
                      <a:pt x="18332" y="11000"/>
                    </a:cubicBezTo>
                    <a:cubicBezTo>
                      <a:pt x="20097" y="11473"/>
                      <a:pt x="21600" y="10153"/>
                      <a:pt x="21079" y="7680"/>
                    </a:cubicBezTo>
                    <a:cubicBezTo>
                      <a:pt x="20558" y="5208"/>
                      <a:pt x="18027" y="5192"/>
                      <a:pt x="17063" y="6452"/>
                    </a:cubicBezTo>
                    <a:cubicBezTo>
                      <a:pt x="16347" y="7388"/>
                      <a:pt x="15661" y="7684"/>
                      <a:pt x="15383" y="7029"/>
                    </a:cubicBezTo>
                    <a:cubicBezTo>
                      <a:pt x="14735" y="5498"/>
                      <a:pt x="13677" y="0"/>
                      <a:pt x="13677" y="0"/>
                    </a:cubicBezTo>
                    <a:lnTo>
                      <a:pt x="9343" y="1096"/>
                    </a:lnTo>
                    <a:cubicBezTo>
                      <a:pt x="9343" y="1096"/>
                      <a:pt x="8732" y="2392"/>
                      <a:pt x="9572" y="3149"/>
                    </a:cubicBezTo>
                    <a:cubicBezTo>
                      <a:pt x="10838" y="4289"/>
                      <a:pt x="10727" y="6525"/>
                      <a:pt x="8669" y="7045"/>
                    </a:cubicBezTo>
                    <a:cubicBezTo>
                      <a:pt x="6612" y="7566"/>
                      <a:pt x="5599" y="5828"/>
                      <a:pt x="6228" y="4123"/>
                    </a:cubicBezTo>
                    <a:cubicBezTo>
                      <a:pt x="6581" y="3168"/>
                      <a:pt x="5664" y="2036"/>
                      <a:pt x="5664" y="2036"/>
                    </a:cubicBezTo>
                    <a:cubicBezTo>
                      <a:pt x="5664" y="2036"/>
                      <a:pt x="0" y="3459"/>
                      <a:pt x="0" y="3459"/>
                    </a:cubicBezTo>
                    <a:close/>
                  </a:path>
                </a:pathLst>
              </a:custGeom>
              <a:solidFill>
                <a:srgbClr val="B9B9B9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90" name="iŝḷïḋê">
                <a:extLst>
                  <a:ext uri="{FF2B5EF4-FFF2-40B4-BE49-F238E27FC236}">
                    <a16:creationId xmlns:a16="http://schemas.microsoft.com/office/drawing/2014/main" id="{BD56E837-AC29-4A6E-BC60-4AA9D60D4B63}"/>
                  </a:ext>
                </a:extLst>
              </p:cNvPr>
              <p:cNvSpPr/>
              <p:nvPr/>
            </p:nvSpPr>
            <p:spPr>
              <a:xfrm>
                <a:off x="11156736" y="68886"/>
                <a:ext cx="191587" cy="2213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307" y="15970"/>
                    </a:lnTo>
                    <a:lnTo>
                      <a:pt x="6112" y="19464"/>
                    </a:lnTo>
                    <a:cubicBezTo>
                      <a:pt x="6112" y="19464"/>
                      <a:pt x="0" y="21600"/>
                      <a:pt x="0" y="21600"/>
                    </a:cubicBezTo>
                    <a:close/>
                    <a:moveTo>
                      <a:pt x="6773" y="18782"/>
                    </a:moveTo>
                    <a:lnTo>
                      <a:pt x="1968" y="15288"/>
                    </a:lnTo>
                    <a:lnTo>
                      <a:pt x="13737" y="3150"/>
                    </a:lnTo>
                    <a:lnTo>
                      <a:pt x="18545" y="6642"/>
                    </a:lnTo>
                    <a:cubicBezTo>
                      <a:pt x="18545" y="6642"/>
                      <a:pt x="6773" y="18782"/>
                      <a:pt x="6773" y="18782"/>
                    </a:cubicBezTo>
                    <a:close/>
                    <a:moveTo>
                      <a:pt x="19218" y="5946"/>
                    </a:moveTo>
                    <a:lnTo>
                      <a:pt x="14411" y="2455"/>
                    </a:lnTo>
                    <a:lnTo>
                      <a:pt x="16792" y="0"/>
                    </a:lnTo>
                    <a:lnTo>
                      <a:pt x="21600" y="3492"/>
                    </a:lnTo>
                    <a:cubicBezTo>
                      <a:pt x="21600" y="3492"/>
                      <a:pt x="19218" y="5946"/>
                      <a:pt x="19218" y="5946"/>
                    </a:cubicBezTo>
                    <a:close/>
                  </a:path>
                </a:pathLst>
              </a:custGeom>
              <a:solidFill>
                <a:srgbClr val="B9B9B9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91" name="iṧľîḑê">
                <a:extLst>
                  <a:ext uri="{FF2B5EF4-FFF2-40B4-BE49-F238E27FC236}">
                    <a16:creationId xmlns:a16="http://schemas.microsoft.com/office/drawing/2014/main" id="{FC983088-5592-4156-B05D-4DF5E5583103}"/>
                  </a:ext>
                </a:extLst>
              </p:cNvPr>
              <p:cNvSpPr/>
              <p:nvPr/>
            </p:nvSpPr>
            <p:spPr>
              <a:xfrm>
                <a:off x="207189" y="18875"/>
                <a:ext cx="191587" cy="2213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307" y="15970"/>
                    </a:lnTo>
                    <a:lnTo>
                      <a:pt x="6112" y="19464"/>
                    </a:lnTo>
                    <a:cubicBezTo>
                      <a:pt x="6112" y="19464"/>
                      <a:pt x="0" y="21600"/>
                      <a:pt x="0" y="21600"/>
                    </a:cubicBezTo>
                    <a:close/>
                    <a:moveTo>
                      <a:pt x="6773" y="18782"/>
                    </a:moveTo>
                    <a:lnTo>
                      <a:pt x="1968" y="15288"/>
                    </a:lnTo>
                    <a:lnTo>
                      <a:pt x="13737" y="3150"/>
                    </a:lnTo>
                    <a:lnTo>
                      <a:pt x="18545" y="6642"/>
                    </a:lnTo>
                    <a:cubicBezTo>
                      <a:pt x="18545" y="6642"/>
                      <a:pt x="6773" y="18782"/>
                      <a:pt x="6773" y="18782"/>
                    </a:cubicBezTo>
                    <a:close/>
                    <a:moveTo>
                      <a:pt x="19218" y="5946"/>
                    </a:moveTo>
                    <a:lnTo>
                      <a:pt x="14411" y="2455"/>
                    </a:lnTo>
                    <a:lnTo>
                      <a:pt x="16792" y="0"/>
                    </a:lnTo>
                    <a:lnTo>
                      <a:pt x="21600" y="3492"/>
                    </a:lnTo>
                    <a:cubicBezTo>
                      <a:pt x="21600" y="3492"/>
                      <a:pt x="19218" y="5946"/>
                      <a:pt x="19218" y="5946"/>
                    </a:cubicBezTo>
                    <a:close/>
                  </a:path>
                </a:pathLst>
              </a:custGeom>
              <a:solidFill>
                <a:srgbClr val="B9B9B9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864" name="手">
            <a:extLst>
              <a:ext uri="{FF2B5EF4-FFF2-40B4-BE49-F238E27FC236}">
                <a16:creationId xmlns:a16="http://schemas.microsoft.com/office/drawing/2014/main" id="{9FA921F6-2608-4918-992B-8075BE0C41FA}"/>
              </a:ext>
            </a:extLst>
          </p:cNvPr>
          <p:cNvSpPr>
            <a:spLocks noChangeAspect="1"/>
          </p:cNvSpPr>
          <p:nvPr/>
        </p:nvSpPr>
        <p:spPr bwMode="auto">
          <a:xfrm>
            <a:off x="5761668" y="5533834"/>
            <a:ext cx="609684" cy="608466"/>
          </a:xfrm>
          <a:custGeom>
            <a:avLst/>
            <a:gdLst>
              <a:gd name="connsiteX0" fmla="*/ 165576 w 607583"/>
              <a:gd name="connsiteY0" fmla="*/ 123099 h 606369"/>
              <a:gd name="connsiteX1" fmla="*/ 193924 w 607583"/>
              <a:gd name="connsiteY1" fmla="*/ 145540 h 606369"/>
              <a:gd name="connsiteX2" fmla="*/ 282393 w 607583"/>
              <a:gd name="connsiteY2" fmla="*/ 266414 h 606369"/>
              <a:gd name="connsiteX3" fmla="*/ 303309 w 607583"/>
              <a:gd name="connsiteY3" fmla="*/ 241706 h 606369"/>
              <a:gd name="connsiteX4" fmla="*/ 356088 w 607583"/>
              <a:gd name="connsiteY4" fmla="*/ 245439 h 606369"/>
              <a:gd name="connsiteX5" fmla="*/ 377003 w 607583"/>
              <a:gd name="connsiteY5" fmla="*/ 220997 h 606369"/>
              <a:gd name="connsiteX6" fmla="*/ 438594 w 607583"/>
              <a:gd name="connsiteY6" fmla="*/ 233707 h 606369"/>
              <a:gd name="connsiteX7" fmla="*/ 451855 w 607583"/>
              <a:gd name="connsiteY7" fmla="*/ 220731 h 606369"/>
              <a:gd name="connsiteX8" fmla="*/ 503655 w 607583"/>
              <a:gd name="connsiteY8" fmla="*/ 234418 h 606369"/>
              <a:gd name="connsiteX9" fmla="*/ 564088 w 607583"/>
              <a:gd name="connsiteY9" fmla="*/ 337071 h 606369"/>
              <a:gd name="connsiteX10" fmla="*/ 592302 w 607583"/>
              <a:gd name="connsiteY10" fmla="*/ 422926 h 606369"/>
              <a:gd name="connsiteX11" fmla="*/ 606810 w 607583"/>
              <a:gd name="connsiteY11" fmla="*/ 483008 h 606369"/>
              <a:gd name="connsiteX12" fmla="*/ 602449 w 607583"/>
              <a:gd name="connsiteY12" fmla="*/ 495628 h 606369"/>
              <a:gd name="connsiteX13" fmla="*/ 409401 w 607583"/>
              <a:gd name="connsiteY13" fmla="*/ 605036 h 606369"/>
              <a:gd name="connsiteX14" fmla="*/ 404416 w 607583"/>
              <a:gd name="connsiteY14" fmla="*/ 606369 h 606369"/>
              <a:gd name="connsiteX15" fmla="*/ 396851 w 607583"/>
              <a:gd name="connsiteY15" fmla="*/ 602992 h 606369"/>
              <a:gd name="connsiteX16" fmla="*/ 151024 w 607583"/>
              <a:gd name="connsiteY16" fmla="*/ 453323 h 606369"/>
              <a:gd name="connsiteX17" fmla="*/ 114266 w 607583"/>
              <a:gd name="connsiteY17" fmla="*/ 442302 h 606369"/>
              <a:gd name="connsiteX18" fmla="*/ 113198 w 607583"/>
              <a:gd name="connsiteY18" fmla="*/ 441946 h 606369"/>
              <a:gd name="connsiteX19" fmla="*/ 101894 w 607583"/>
              <a:gd name="connsiteY19" fmla="*/ 419727 h 606369"/>
              <a:gd name="connsiteX20" fmla="*/ 102161 w 607583"/>
              <a:gd name="connsiteY20" fmla="*/ 418660 h 606369"/>
              <a:gd name="connsiteX21" fmla="*/ 103852 w 607583"/>
              <a:gd name="connsiteY21" fmla="*/ 412883 h 606369"/>
              <a:gd name="connsiteX22" fmla="*/ 177725 w 607583"/>
              <a:gd name="connsiteY22" fmla="*/ 371022 h 606369"/>
              <a:gd name="connsiteX23" fmla="*/ 221515 w 607583"/>
              <a:gd name="connsiteY23" fmla="*/ 382487 h 606369"/>
              <a:gd name="connsiteX24" fmla="*/ 228724 w 607583"/>
              <a:gd name="connsiteY24" fmla="*/ 394841 h 606369"/>
              <a:gd name="connsiteX25" fmla="*/ 216352 w 607583"/>
              <a:gd name="connsiteY25" fmla="*/ 402040 h 606369"/>
              <a:gd name="connsiteX26" fmla="*/ 172563 w 607583"/>
              <a:gd name="connsiteY26" fmla="*/ 390575 h 606369"/>
              <a:gd name="connsiteX27" fmla="*/ 123344 w 607583"/>
              <a:gd name="connsiteY27" fmla="*/ 418305 h 606369"/>
              <a:gd name="connsiteX28" fmla="*/ 121831 w 607583"/>
              <a:gd name="connsiteY28" fmla="*/ 423549 h 606369"/>
              <a:gd name="connsiteX29" fmla="*/ 156186 w 607583"/>
              <a:gd name="connsiteY29" fmla="*/ 433770 h 606369"/>
              <a:gd name="connsiteX30" fmla="*/ 406375 w 607583"/>
              <a:gd name="connsiteY30" fmla="*/ 583528 h 606369"/>
              <a:gd name="connsiteX31" fmla="*/ 584826 w 607583"/>
              <a:gd name="connsiteY31" fmla="*/ 482297 h 606369"/>
              <a:gd name="connsiteX32" fmla="*/ 572188 w 607583"/>
              <a:gd name="connsiteY32" fmla="*/ 425504 h 606369"/>
              <a:gd name="connsiteX33" fmla="*/ 546555 w 607583"/>
              <a:gd name="connsiteY33" fmla="*/ 347292 h 606369"/>
              <a:gd name="connsiteX34" fmla="*/ 486210 w 607583"/>
              <a:gd name="connsiteY34" fmla="*/ 244639 h 606369"/>
              <a:gd name="connsiteX35" fmla="*/ 461913 w 607583"/>
              <a:gd name="connsiteY35" fmla="*/ 238328 h 606369"/>
              <a:gd name="connsiteX36" fmla="*/ 453902 w 607583"/>
              <a:gd name="connsiteY36" fmla="*/ 248994 h 606369"/>
              <a:gd name="connsiteX37" fmla="*/ 455415 w 607583"/>
              <a:gd name="connsiteY37" fmla="*/ 261703 h 606369"/>
              <a:gd name="connsiteX38" fmla="*/ 455415 w 607583"/>
              <a:gd name="connsiteY38" fmla="*/ 261792 h 606369"/>
              <a:gd name="connsiteX39" fmla="*/ 451766 w 607583"/>
              <a:gd name="connsiteY39" fmla="*/ 275568 h 606369"/>
              <a:gd name="connsiteX40" fmla="*/ 437971 w 607583"/>
              <a:gd name="connsiteY40" fmla="*/ 272013 h 606369"/>
              <a:gd name="connsiteX41" fmla="*/ 423997 w 607583"/>
              <a:gd name="connsiteY41" fmla="*/ 248283 h 606369"/>
              <a:gd name="connsiteX42" fmla="*/ 386972 w 607583"/>
              <a:gd name="connsiteY42" fmla="*/ 238595 h 606369"/>
              <a:gd name="connsiteX43" fmla="*/ 374422 w 607583"/>
              <a:gd name="connsiteY43" fmla="*/ 254771 h 606369"/>
              <a:gd name="connsiteX44" fmla="*/ 377092 w 607583"/>
              <a:gd name="connsiteY44" fmla="*/ 274501 h 606369"/>
              <a:gd name="connsiteX45" fmla="*/ 377092 w 607583"/>
              <a:gd name="connsiteY45" fmla="*/ 274590 h 606369"/>
              <a:gd name="connsiteX46" fmla="*/ 373532 w 607583"/>
              <a:gd name="connsiteY46" fmla="*/ 288366 h 606369"/>
              <a:gd name="connsiteX47" fmla="*/ 359648 w 607583"/>
              <a:gd name="connsiteY47" fmla="*/ 284811 h 606369"/>
              <a:gd name="connsiteX48" fmla="*/ 350391 w 607583"/>
              <a:gd name="connsiteY48" fmla="*/ 268991 h 606369"/>
              <a:gd name="connsiteX49" fmla="*/ 313366 w 607583"/>
              <a:gd name="connsiteY49" fmla="*/ 259303 h 606369"/>
              <a:gd name="connsiteX50" fmla="*/ 300728 w 607583"/>
              <a:gd name="connsiteY50" fmla="*/ 275479 h 606369"/>
              <a:gd name="connsiteX51" fmla="*/ 303487 w 607583"/>
              <a:gd name="connsiteY51" fmla="*/ 295210 h 606369"/>
              <a:gd name="connsiteX52" fmla="*/ 300283 w 607583"/>
              <a:gd name="connsiteY52" fmla="*/ 308808 h 606369"/>
              <a:gd name="connsiteX53" fmla="*/ 286576 w 607583"/>
              <a:gd name="connsiteY53" fmla="*/ 306319 h 606369"/>
              <a:gd name="connsiteX54" fmla="*/ 177547 w 607583"/>
              <a:gd name="connsiteY54" fmla="*/ 157450 h 606369"/>
              <a:gd name="connsiteX55" fmla="*/ 144527 w 607583"/>
              <a:gd name="connsiteY55" fmla="*/ 144385 h 606369"/>
              <a:gd name="connsiteX56" fmla="*/ 134291 w 607583"/>
              <a:gd name="connsiteY56" fmla="*/ 157006 h 606369"/>
              <a:gd name="connsiteX57" fmla="*/ 138118 w 607583"/>
              <a:gd name="connsiteY57" fmla="*/ 178336 h 606369"/>
              <a:gd name="connsiteX58" fmla="*/ 276074 w 607583"/>
              <a:gd name="connsiteY58" fmla="*/ 394575 h 606369"/>
              <a:gd name="connsiteX59" fmla="*/ 272959 w 607583"/>
              <a:gd name="connsiteY59" fmla="*/ 408528 h 606369"/>
              <a:gd name="connsiteX60" fmla="*/ 258985 w 607583"/>
              <a:gd name="connsiteY60" fmla="*/ 405418 h 606369"/>
              <a:gd name="connsiteX61" fmla="*/ 120852 w 607583"/>
              <a:gd name="connsiteY61" fmla="*/ 188824 h 606369"/>
              <a:gd name="connsiteX62" fmla="*/ 114711 w 607583"/>
              <a:gd name="connsiteY62" fmla="*/ 151762 h 606369"/>
              <a:gd name="connsiteX63" fmla="*/ 134558 w 607583"/>
              <a:gd name="connsiteY63" fmla="*/ 126787 h 606369"/>
              <a:gd name="connsiteX64" fmla="*/ 165576 w 607583"/>
              <a:gd name="connsiteY64" fmla="*/ 123099 h 606369"/>
              <a:gd name="connsiteX65" fmla="*/ 151928 w 607583"/>
              <a:gd name="connsiteY65" fmla="*/ 60545 h 606369"/>
              <a:gd name="connsiteX66" fmla="*/ 243098 w 607583"/>
              <a:gd name="connsiteY66" fmla="*/ 151581 h 606369"/>
              <a:gd name="connsiteX67" fmla="*/ 232948 w 607583"/>
              <a:gd name="connsiteY67" fmla="*/ 161716 h 606369"/>
              <a:gd name="connsiteX68" fmla="*/ 222798 w 607583"/>
              <a:gd name="connsiteY68" fmla="*/ 151581 h 606369"/>
              <a:gd name="connsiteX69" fmla="*/ 151928 w 607583"/>
              <a:gd name="connsiteY69" fmla="*/ 80815 h 606369"/>
              <a:gd name="connsiteX70" fmla="*/ 80968 w 607583"/>
              <a:gd name="connsiteY70" fmla="*/ 151581 h 606369"/>
              <a:gd name="connsiteX71" fmla="*/ 116670 w 607583"/>
              <a:gd name="connsiteY71" fmla="*/ 213102 h 606369"/>
              <a:gd name="connsiteX72" fmla="*/ 120410 w 607583"/>
              <a:gd name="connsiteY72" fmla="*/ 226882 h 606369"/>
              <a:gd name="connsiteX73" fmla="*/ 111595 w 607583"/>
              <a:gd name="connsiteY73" fmla="*/ 231949 h 606369"/>
              <a:gd name="connsiteX74" fmla="*/ 106609 w 607583"/>
              <a:gd name="connsiteY74" fmla="*/ 230616 h 606369"/>
              <a:gd name="connsiteX75" fmla="*/ 60757 w 607583"/>
              <a:gd name="connsiteY75" fmla="*/ 151581 h 606369"/>
              <a:gd name="connsiteX76" fmla="*/ 151928 w 607583"/>
              <a:gd name="connsiteY76" fmla="*/ 60545 h 606369"/>
              <a:gd name="connsiteX77" fmla="*/ 151937 w 607583"/>
              <a:gd name="connsiteY77" fmla="*/ 0 h 606369"/>
              <a:gd name="connsiteX78" fmla="*/ 303784 w 607583"/>
              <a:gd name="connsiteY78" fmla="*/ 151601 h 606369"/>
              <a:gd name="connsiteX79" fmla="*/ 288742 w 607583"/>
              <a:gd name="connsiteY79" fmla="*/ 217626 h 606369"/>
              <a:gd name="connsiteX80" fmla="*/ 275213 w 607583"/>
              <a:gd name="connsiteY80" fmla="*/ 222247 h 606369"/>
              <a:gd name="connsiteX81" fmla="*/ 270495 w 607583"/>
              <a:gd name="connsiteY81" fmla="*/ 208740 h 606369"/>
              <a:gd name="connsiteX82" fmla="*/ 283579 w 607583"/>
              <a:gd name="connsiteY82" fmla="*/ 151601 h 606369"/>
              <a:gd name="connsiteX83" fmla="*/ 151937 w 607583"/>
              <a:gd name="connsiteY83" fmla="*/ 20172 h 606369"/>
              <a:gd name="connsiteX84" fmla="*/ 20294 w 607583"/>
              <a:gd name="connsiteY84" fmla="*/ 151601 h 606369"/>
              <a:gd name="connsiteX85" fmla="*/ 151937 w 607583"/>
              <a:gd name="connsiteY85" fmla="*/ 283118 h 606369"/>
              <a:gd name="connsiteX86" fmla="*/ 161994 w 607583"/>
              <a:gd name="connsiteY86" fmla="*/ 293160 h 606369"/>
              <a:gd name="connsiteX87" fmla="*/ 151937 w 607583"/>
              <a:gd name="connsiteY87" fmla="*/ 303290 h 606369"/>
              <a:gd name="connsiteX88" fmla="*/ 0 w 607583"/>
              <a:gd name="connsiteY88" fmla="*/ 151601 h 606369"/>
              <a:gd name="connsiteX89" fmla="*/ 151937 w 607583"/>
              <a:gd name="connsiteY89" fmla="*/ 0 h 606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607583" h="606369">
                <a:moveTo>
                  <a:pt x="165576" y="123099"/>
                </a:moveTo>
                <a:cubicBezTo>
                  <a:pt x="175767" y="126321"/>
                  <a:pt x="185513" y="133898"/>
                  <a:pt x="193924" y="145540"/>
                </a:cubicBezTo>
                <a:lnTo>
                  <a:pt x="282393" y="266414"/>
                </a:lnTo>
                <a:cubicBezTo>
                  <a:pt x="286131" y="255926"/>
                  <a:pt x="293518" y="247305"/>
                  <a:pt x="303309" y="241706"/>
                </a:cubicBezTo>
                <a:cubicBezTo>
                  <a:pt x="320486" y="232018"/>
                  <a:pt x="341402" y="234062"/>
                  <a:pt x="356088" y="245439"/>
                </a:cubicBezTo>
                <a:cubicBezTo>
                  <a:pt x="359915" y="235129"/>
                  <a:pt x="367213" y="226597"/>
                  <a:pt x="377003" y="220997"/>
                </a:cubicBezTo>
                <a:cubicBezTo>
                  <a:pt x="398008" y="209177"/>
                  <a:pt x="424531" y="214954"/>
                  <a:pt x="438594" y="233707"/>
                </a:cubicBezTo>
                <a:cubicBezTo>
                  <a:pt x="441887" y="228285"/>
                  <a:pt x="446426" y="223752"/>
                  <a:pt x="451855" y="220731"/>
                </a:cubicBezTo>
                <a:cubicBezTo>
                  <a:pt x="469033" y="210954"/>
                  <a:pt x="493687" y="217531"/>
                  <a:pt x="503655" y="234418"/>
                </a:cubicBezTo>
                <a:lnTo>
                  <a:pt x="564088" y="337071"/>
                </a:lnTo>
                <a:cubicBezTo>
                  <a:pt x="586161" y="374755"/>
                  <a:pt x="589276" y="399285"/>
                  <a:pt x="592302" y="422926"/>
                </a:cubicBezTo>
                <a:cubicBezTo>
                  <a:pt x="594528" y="440346"/>
                  <a:pt x="596753" y="458389"/>
                  <a:pt x="606810" y="483008"/>
                </a:cubicBezTo>
                <a:cubicBezTo>
                  <a:pt x="608768" y="487718"/>
                  <a:pt x="606899" y="493140"/>
                  <a:pt x="602449" y="495628"/>
                </a:cubicBezTo>
                <a:lnTo>
                  <a:pt x="409401" y="605036"/>
                </a:lnTo>
                <a:cubicBezTo>
                  <a:pt x="407799" y="605925"/>
                  <a:pt x="406108" y="606369"/>
                  <a:pt x="404416" y="606369"/>
                </a:cubicBezTo>
                <a:cubicBezTo>
                  <a:pt x="401568" y="606369"/>
                  <a:pt x="398809" y="605214"/>
                  <a:pt x="396851" y="602992"/>
                </a:cubicBezTo>
                <a:cubicBezTo>
                  <a:pt x="335083" y="534023"/>
                  <a:pt x="212080" y="469320"/>
                  <a:pt x="151024" y="453323"/>
                </a:cubicBezTo>
                <a:cubicBezTo>
                  <a:pt x="138296" y="449945"/>
                  <a:pt x="115245" y="442657"/>
                  <a:pt x="114266" y="442302"/>
                </a:cubicBezTo>
                <a:cubicBezTo>
                  <a:pt x="113910" y="442213"/>
                  <a:pt x="113554" y="442035"/>
                  <a:pt x="113198" y="441946"/>
                </a:cubicBezTo>
                <a:cubicBezTo>
                  <a:pt x="104386" y="437947"/>
                  <a:pt x="100203" y="429681"/>
                  <a:pt x="101894" y="419727"/>
                </a:cubicBezTo>
                <a:cubicBezTo>
                  <a:pt x="101983" y="419371"/>
                  <a:pt x="102072" y="419016"/>
                  <a:pt x="102161" y="418660"/>
                </a:cubicBezTo>
                <a:lnTo>
                  <a:pt x="103852" y="412883"/>
                </a:lnTo>
                <a:cubicBezTo>
                  <a:pt x="110527" y="388353"/>
                  <a:pt x="152626" y="364445"/>
                  <a:pt x="177725" y="371022"/>
                </a:cubicBezTo>
                <a:lnTo>
                  <a:pt x="221515" y="382487"/>
                </a:lnTo>
                <a:cubicBezTo>
                  <a:pt x="226855" y="383909"/>
                  <a:pt x="230148" y="389420"/>
                  <a:pt x="228724" y="394841"/>
                </a:cubicBezTo>
                <a:cubicBezTo>
                  <a:pt x="227300" y="400263"/>
                  <a:pt x="221782" y="403462"/>
                  <a:pt x="216352" y="402040"/>
                </a:cubicBezTo>
                <a:lnTo>
                  <a:pt x="172563" y="390575"/>
                </a:lnTo>
                <a:cubicBezTo>
                  <a:pt x="157966" y="386753"/>
                  <a:pt x="127171" y="404173"/>
                  <a:pt x="123344" y="418305"/>
                </a:cubicBezTo>
                <a:lnTo>
                  <a:pt x="121831" y="423549"/>
                </a:lnTo>
                <a:cubicBezTo>
                  <a:pt x="125480" y="424615"/>
                  <a:pt x="145239" y="430837"/>
                  <a:pt x="156186" y="433770"/>
                </a:cubicBezTo>
                <a:cubicBezTo>
                  <a:pt x="217954" y="449945"/>
                  <a:pt x="340601" y="514026"/>
                  <a:pt x="406375" y="583528"/>
                </a:cubicBezTo>
                <a:lnTo>
                  <a:pt x="584826" y="482297"/>
                </a:lnTo>
                <a:cubicBezTo>
                  <a:pt x="576460" y="459455"/>
                  <a:pt x="574324" y="442213"/>
                  <a:pt x="572188" y="425504"/>
                </a:cubicBezTo>
                <a:cubicBezTo>
                  <a:pt x="569251" y="401863"/>
                  <a:pt x="566670" y="381421"/>
                  <a:pt x="546555" y="347292"/>
                </a:cubicBezTo>
                <a:lnTo>
                  <a:pt x="486210" y="244639"/>
                </a:lnTo>
                <a:cubicBezTo>
                  <a:pt x="481849" y="237173"/>
                  <a:pt x="469478" y="233973"/>
                  <a:pt x="461913" y="238328"/>
                </a:cubicBezTo>
                <a:cubicBezTo>
                  <a:pt x="457996" y="240461"/>
                  <a:pt x="455059" y="244372"/>
                  <a:pt x="453902" y="248994"/>
                </a:cubicBezTo>
                <a:cubicBezTo>
                  <a:pt x="452656" y="253437"/>
                  <a:pt x="453190" y="257970"/>
                  <a:pt x="455415" y="261703"/>
                </a:cubicBezTo>
                <a:lnTo>
                  <a:pt x="455415" y="261792"/>
                </a:lnTo>
                <a:cubicBezTo>
                  <a:pt x="458263" y="266591"/>
                  <a:pt x="456572" y="272724"/>
                  <a:pt x="451766" y="275568"/>
                </a:cubicBezTo>
                <a:cubicBezTo>
                  <a:pt x="446960" y="278412"/>
                  <a:pt x="440819" y="276812"/>
                  <a:pt x="437971" y="272013"/>
                </a:cubicBezTo>
                <a:lnTo>
                  <a:pt x="423997" y="248283"/>
                </a:lnTo>
                <a:cubicBezTo>
                  <a:pt x="416521" y="235662"/>
                  <a:pt x="399966" y="231307"/>
                  <a:pt x="386972" y="238595"/>
                </a:cubicBezTo>
                <a:cubicBezTo>
                  <a:pt x="380742" y="242150"/>
                  <a:pt x="376202" y="247927"/>
                  <a:pt x="374422" y="254771"/>
                </a:cubicBezTo>
                <a:cubicBezTo>
                  <a:pt x="372553" y="261436"/>
                  <a:pt x="373532" y="268547"/>
                  <a:pt x="377092" y="274501"/>
                </a:cubicBezTo>
                <a:lnTo>
                  <a:pt x="377092" y="274590"/>
                </a:lnTo>
                <a:cubicBezTo>
                  <a:pt x="379941" y="279390"/>
                  <a:pt x="378338" y="285522"/>
                  <a:pt x="373532" y="288366"/>
                </a:cubicBezTo>
                <a:cubicBezTo>
                  <a:pt x="368637" y="291210"/>
                  <a:pt x="362496" y="289611"/>
                  <a:pt x="359648" y="284811"/>
                </a:cubicBezTo>
                <a:lnTo>
                  <a:pt x="350391" y="268991"/>
                </a:lnTo>
                <a:cubicBezTo>
                  <a:pt x="342915" y="256282"/>
                  <a:pt x="326272" y="252015"/>
                  <a:pt x="313366" y="259303"/>
                </a:cubicBezTo>
                <a:cubicBezTo>
                  <a:pt x="307047" y="262858"/>
                  <a:pt x="302597" y="268635"/>
                  <a:pt x="300728" y="275479"/>
                </a:cubicBezTo>
                <a:cubicBezTo>
                  <a:pt x="298947" y="282145"/>
                  <a:pt x="299927" y="289166"/>
                  <a:pt x="303487" y="295210"/>
                </a:cubicBezTo>
                <a:cubicBezTo>
                  <a:pt x="306157" y="299920"/>
                  <a:pt x="304822" y="305875"/>
                  <a:pt x="300283" y="308808"/>
                </a:cubicBezTo>
                <a:cubicBezTo>
                  <a:pt x="295743" y="311741"/>
                  <a:pt x="289780" y="310674"/>
                  <a:pt x="286576" y="306319"/>
                </a:cubicBezTo>
                <a:lnTo>
                  <a:pt x="177547" y="157450"/>
                </a:lnTo>
                <a:cubicBezTo>
                  <a:pt x="166778" y="142430"/>
                  <a:pt x="155652" y="138075"/>
                  <a:pt x="144527" y="144385"/>
                </a:cubicBezTo>
                <a:cubicBezTo>
                  <a:pt x="139187" y="147407"/>
                  <a:pt x="135715" y="151673"/>
                  <a:pt x="134291" y="157006"/>
                </a:cubicBezTo>
                <a:cubicBezTo>
                  <a:pt x="132511" y="163494"/>
                  <a:pt x="133935" y="171048"/>
                  <a:pt x="138118" y="178336"/>
                </a:cubicBezTo>
                <a:lnTo>
                  <a:pt x="276074" y="394575"/>
                </a:lnTo>
                <a:cubicBezTo>
                  <a:pt x="279100" y="399285"/>
                  <a:pt x="277676" y="405595"/>
                  <a:pt x="272959" y="408528"/>
                </a:cubicBezTo>
                <a:cubicBezTo>
                  <a:pt x="268241" y="411550"/>
                  <a:pt x="262011" y="410128"/>
                  <a:pt x="258985" y="405418"/>
                </a:cubicBezTo>
                <a:lnTo>
                  <a:pt x="120852" y="188824"/>
                </a:lnTo>
                <a:cubicBezTo>
                  <a:pt x="113643" y="176559"/>
                  <a:pt x="111595" y="163494"/>
                  <a:pt x="114711" y="151762"/>
                </a:cubicBezTo>
                <a:cubicBezTo>
                  <a:pt x="117559" y="141185"/>
                  <a:pt x="124412" y="132475"/>
                  <a:pt x="134558" y="126787"/>
                </a:cubicBezTo>
                <a:cubicBezTo>
                  <a:pt x="144749" y="121010"/>
                  <a:pt x="155385" y="119877"/>
                  <a:pt x="165576" y="123099"/>
                </a:cubicBezTo>
                <a:close/>
                <a:moveTo>
                  <a:pt x="151928" y="60545"/>
                </a:moveTo>
                <a:cubicBezTo>
                  <a:pt x="202143" y="60545"/>
                  <a:pt x="243098" y="101440"/>
                  <a:pt x="243098" y="151581"/>
                </a:cubicBezTo>
                <a:cubicBezTo>
                  <a:pt x="243098" y="157182"/>
                  <a:pt x="238557" y="161716"/>
                  <a:pt x="232948" y="161716"/>
                </a:cubicBezTo>
                <a:cubicBezTo>
                  <a:pt x="227339" y="161716"/>
                  <a:pt x="222798" y="157182"/>
                  <a:pt x="222798" y="151581"/>
                </a:cubicBezTo>
                <a:cubicBezTo>
                  <a:pt x="222798" y="112553"/>
                  <a:pt x="191013" y="80815"/>
                  <a:pt x="151928" y="80815"/>
                </a:cubicBezTo>
                <a:cubicBezTo>
                  <a:pt x="112753" y="80815"/>
                  <a:pt x="80968" y="112553"/>
                  <a:pt x="80968" y="151581"/>
                </a:cubicBezTo>
                <a:cubicBezTo>
                  <a:pt x="80968" y="176919"/>
                  <a:pt x="94679" y="200478"/>
                  <a:pt x="116670" y="213102"/>
                </a:cubicBezTo>
                <a:cubicBezTo>
                  <a:pt x="121478" y="215858"/>
                  <a:pt x="123170" y="221992"/>
                  <a:pt x="120410" y="226882"/>
                </a:cubicBezTo>
                <a:cubicBezTo>
                  <a:pt x="118540" y="230171"/>
                  <a:pt x="115157" y="231949"/>
                  <a:pt x="111595" y="231949"/>
                </a:cubicBezTo>
                <a:cubicBezTo>
                  <a:pt x="109904" y="231949"/>
                  <a:pt x="108123" y="231505"/>
                  <a:pt x="106609" y="230616"/>
                </a:cubicBezTo>
                <a:cubicBezTo>
                  <a:pt x="78297" y="214435"/>
                  <a:pt x="60757" y="184120"/>
                  <a:pt x="60757" y="151581"/>
                </a:cubicBezTo>
                <a:cubicBezTo>
                  <a:pt x="60757" y="101440"/>
                  <a:pt x="101624" y="60545"/>
                  <a:pt x="151928" y="60545"/>
                </a:cubicBezTo>
                <a:close/>
                <a:moveTo>
                  <a:pt x="151937" y="0"/>
                </a:moveTo>
                <a:cubicBezTo>
                  <a:pt x="235693" y="0"/>
                  <a:pt x="303784" y="67981"/>
                  <a:pt x="303784" y="151601"/>
                </a:cubicBezTo>
                <a:cubicBezTo>
                  <a:pt x="303784" y="174705"/>
                  <a:pt x="298711" y="196921"/>
                  <a:pt x="288742" y="217626"/>
                </a:cubicBezTo>
                <a:cubicBezTo>
                  <a:pt x="286250" y="222602"/>
                  <a:pt x="280286" y="224735"/>
                  <a:pt x="275213" y="222247"/>
                </a:cubicBezTo>
                <a:cubicBezTo>
                  <a:pt x="270139" y="219848"/>
                  <a:pt x="268092" y="213805"/>
                  <a:pt x="270495" y="208740"/>
                </a:cubicBezTo>
                <a:cubicBezTo>
                  <a:pt x="279129" y="190878"/>
                  <a:pt x="283579" y="171684"/>
                  <a:pt x="283579" y="151601"/>
                </a:cubicBezTo>
                <a:cubicBezTo>
                  <a:pt x="283579" y="79177"/>
                  <a:pt x="224478" y="20172"/>
                  <a:pt x="151937" y="20172"/>
                </a:cubicBezTo>
                <a:cubicBezTo>
                  <a:pt x="79306" y="20172"/>
                  <a:pt x="20294" y="79177"/>
                  <a:pt x="20294" y="151601"/>
                </a:cubicBezTo>
                <a:cubicBezTo>
                  <a:pt x="20294" y="224113"/>
                  <a:pt x="79306" y="283118"/>
                  <a:pt x="151937" y="283118"/>
                </a:cubicBezTo>
                <a:cubicBezTo>
                  <a:pt x="157455" y="283118"/>
                  <a:pt x="161994" y="287561"/>
                  <a:pt x="161994" y="293160"/>
                </a:cubicBezTo>
                <a:cubicBezTo>
                  <a:pt x="161994" y="298758"/>
                  <a:pt x="157455" y="303290"/>
                  <a:pt x="151937" y="303290"/>
                </a:cubicBezTo>
                <a:cubicBezTo>
                  <a:pt x="68180" y="303290"/>
                  <a:pt x="0" y="235221"/>
                  <a:pt x="0" y="151601"/>
                </a:cubicBezTo>
                <a:cubicBezTo>
                  <a:pt x="0" y="67981"/>
                  <a:pt x="68180" y="0"/>
                  <a:pt x="15193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CDDD180-2D0B-4161-AD54-A14FE18AD4A6}"/>
              </a:ext>
            </a:extLst>
          </p:cNvPr>
          <p:cNvSpPr/>
          <p:nvPr/>
        </p:nvSpPr>
        <p:spPr bwMode="auto">
          <a:xfrm>
            <a:off x="490591" y="1044899"/>
            <a:ext cx="11330034" cy="5559264"/>
          </a:xfrm>
          <a:prstGeom prst="rect">
            <a:avLst/>
          </a:prstGeom>
          <a:solidFill>
            <a:schemeClr val="bg1">
              <a:lumMod val="95000"/>
              <a:alpha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6FBDFAF-67D0-43CE-84AF-DBAC13D9E0B7}"/>
              </a:ext>
            </a:extLst>
          </p:cNvPr>
          <p:cNvSpPr txBox="1"/>
          <p:nvPr/>
        </p:nvSpPr>
        <p:spPr>
          <a:xfrm>
            <a:off x="484487" y="2402152"/>
            <a:ext cx="11330034" cy="2534027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 rtlCol="0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zh-CN" altLang="en-US" dirty="0"/>
              <a:t>微信小程序使用网络相关的</a:t>
            </a:r>
            <a:r>
              <a:rPr lang="en-US" altLang="zh-CN" dirty="0"/>
              <a:t>API</a:t>
            </a:r>
            <a:r>
              <a:rPr lang="zh-CN" altLang="en-US" dirty="0"/>
              <a:t>时，需事先设置通讯域名，小程序只可以跟指定的域名进行网络通信。包括普通</a:t>
            </a:r>
            <a:r>
              <a:rPr lang="en-US" altLang="zh-CN" dirty="0"/>
              <a:t>HTTPS</a:t>
            </a:r>
            <a:r>
              <a:rPr lang="zh-CN" altLang="en-US" dirty="0"/>
              <a:t>请求（</a:t>
            </a:r>
            <a:r>
              <a:rPr lang="en-US" altLang="zh-CN" dirty="0"/>
              <a:t>wx.request</a:t>
            </a:r>
            <a:r>
              <a:rPr lang="zh-CN" altLang="en-US" dirty="0"/>
              <a:t>）、上传文件（</a:t>
            </a:r>
            <a:r>
              <a:rPr lang="en-US" altLang="zh-CN" dirty="0"/>
              <a:t>wx.uploadFile</a:t>
            </a:r>
            <a:r>
              <a:rPr lang="zh-CN" altLang="en-US" dirty="0"/>
              <a:t>）、下载文件（</a:t>
            </a:r>
            <a:r>
              <a:rPr lang="en-US" altLang="zh-CN" dirty="0"/>
              <a:t>wx.downloadFile</a:t>
            </a:r>
            <a:r>
              <a:rPr lang="zh-CN" altLang="en-US" dirty="0"/>
              <a:t>）和</a:t>
            </a:r>
            <a:r>
              <a:rPr lang="en-US" altLang="zh-CN" dirty="0"/>
              <a:t>WebSocket</a:t>
            </a:r>
            <a:r>
              <a:rPr lang="zh-CN" altLang="en-US" dirty="0"/>
              <a:t>通信（</a:t>
            </a:r>
            <a:r>
              <a:rPr lang="en-US" altLang="zh-CN" dirty="0"/>
              <a:t>wx.connectSocket</a:t>
            </a:r>
            <a:r>
              <a:rPr lang="zh-CN" altLang="en-US" dirty="0"/>
              <a:t>）。</a:t>
            </a:r>
            <a:endParaRPr lang="en-US" altLang="zh-CN" dirty="0"/>
          </a:p>
          <a:p>
            <a:pPr indent="457200" algn="just">
              <a:lnSpc>
                <a:spcPct val="150000"/>
              </a:lnSpc>
            </a:pPr>
            <a:r>
              <a:rPr lang="zh-CN" altLang="en-US" dirty="0"/>
              <a:t>服务器域名在 「小程序后台</a:t>
            </a:r>
            <a:r>
              <a:rPr lang="en-US" altLang="zh-CN" dirty="0"/>
              <a:t>-</a:t>
            </a:r>
            <a:r>
              <a:rPr lang="zh-CN" altLang="en-US" dirty="0"/>
              <a:t>开发</a:t>
            </a:r>
            <a:r>
              <a:rPr lang="en-US" altLang="zh-CN" dirty="0"/>
              <a:t>-</a:t>
            </a:r>
            <a:r>
              <a:rPr lang="zh-CN" altLang="en-US" dirty="0"/>
              <a:t>开发设置</a:t>
            </a:r>
            <a:r>
              <a:rPr lang="en-US" altLang="zh-CN" dirty="0"/>
              <a:t>-</a:t>
            </a:r>
            <a:r>
              <a:rPr lang="zh-CN" altLang="en-US" dirty="0"/>
              <a:t>服务器域名」 中进行配置，配置时注意事项参见：</a:t>
            </a:r>
            <a:r>
              <a:rPr lang="en-US" altLang="zh-CN" dirty="0">
                <a:hlinkClick r:id="rId5"/>
              </a:rPr>
              <a:t>https://developers.weixin.qq.com/miniprogram/dev/framework/ability/network.html</a:t>
            </a:r>
            <a:r>
              <a:rPr lang="zh-CN" altLang="en-US" dirty="0"/>
              <a:t>。</a:t>
            </a:r>
            <a:endParaRPr lang="en-US" altLang="zh-CN" dirty="0"/>
          </a:p>
          <a:p>
            <a:pPr indent="457200" algn="just">
              <a:lnSpc>
                <a:spcPct val="150000"/>
              </a:lnSpc>
            </a:pPr>
            <a:r>
              <a:rPr lang="zh-CN" altLang="en-US" dirty="0"/>
              <a:t>本地进行开发时，可在微信开发工具中勾选“</a:t>
            </a:r>
            <a:r>
              <a:rPr lang="zh-CN" altLang="en-US" dirty="0">
                <a:solidFill>
                  <a:srgbClr val="28967B"/>
                </a:solidFill>
              </a:rPr>
              <a:t>不校验合法域名</a:t>
            </a:r>
            <a:r>
              <a:rPr lang="zh-CN" altLang="en-US" dirty="0"/>
              <a:t>”，进行接口调试。</a:t>
            </a:r>
          </a:p>
        </p:txBody>
      </p:sp>
    </p:spTree>
    <p:extLst>
      <p:ext uri="{BB962C8B-B14F-4D97-AF65-F5344CB8AC3E}">
        <p14:creationId xmlns:p14="http://schemas.microsoft.com/office/powerpoint/2010/main" val="29272871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86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8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8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86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" grpId="5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7" name="图片 2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2" t="9293" r="6709" b="5219"/>
          <a:stretch>
            <a:fillRect/>
          </a:stretch>
        </p:blipFill>
        <p:spPr bwMode="auto">
          <a:xfrm>
            <a:off x="261938" y="160338"/>
            <a:ext cx="725487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8" name="文本框 23"/>
          <p:cNvSpPr txBox="1">
            <a:spLocks noChangeArrowheads="1"/>
          </p:cNvSpPr>
          <p:nvPr/>
        </p:nvSpPr>
        <p:spPr bwMode="auto">
          <a:xfrm>
            <a:off x="987425" y="266700"/>
            <a:ext cx="276161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rgbClr val="117A68"/>
                </a:solidFill>
                <a:latin typeface="微软雅黑" panose="020B0503020204020204" pitchFamily="34" charset="-122"/>
              </a:rPr>
              <a:t>网络请求</a:t>
            </a:r>
          </a:p>
        </p:txBody>
      </p:sp>
      <p:sp>
        <p:nvSpPr>
          <p:cNvPr id="30729" name="文本框 24"/>
          <p:cNvSpPr txBox="1">
            <a:spLocks noChangeArrowheads="1"/>
          </p:cNvSpPr>
          <p:nvPr/>
        </p:nvSpPr>
        <p:spPr bwMode="auto">
          <a:xfrm>
            <a:off x="276226" y="267018"/>
            <a:ext cx="62706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2400" dirty="0">
                <a:solidFill>
                  <a:schemeClr val="bg1"/>
                </a:solidFill>
                <a:latin typeface="Impact" panose="020B0806030902050204" pitchFamily="34" charset="0"/>
              </a:rPr>
              <a:t>4.1</a:t>
            </a:r>
            <a:endParaRPr lang="zh-CN" altLang="en-US" sz="24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22" name="文本框 23">
            <a:extLst>
              <a:ext uri="{FF2B5EF4-FFF2-40B4-BE49-F238E27FC236}">
                <a16:creationId xmlns:a16="http://schemas.microsoft.com/office/drawing/2014/main" id="{061AEDDE-0C63-4460-9C12-471BB4B958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681" y="1028700"/>
            <a:ext cx="214137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rgbClr val="117A68"/>
                </a:solidFill>
                <a:latin typeface="微软雅黑" panose="020B0503020204020204" pitchFamily="34" charset="-122"/>
              </a:rPr>
              <a:t>研发 </a:t>
            </a:r>
            <a:r>
              <a:rPr lang="en-US" altLang="zh-CN" b="1" dirty="0">
                <a:solidFill>
                  <a:srgbClr val="117A68"/>
                </a:solidFill>
                <a:latin typeface="微软雅黑" panose="020B0503020204020204" pitchFamily="34" charset="-122"/>
              </a:rPr>
              <a:t>&amp; </a:t>
            </a:r>
            <a:r>
              <a:rPr lang="zh-CN" altLang="en-US" b="1" dirty="0">
                <a:solidFill>
                  <a:srgbClr val="117A68"/>
                </a:solidFill>
                <a:latin typeface="微软雅黑" panose="020B0503020204020204" pitchFamily="34" charset="-122"/>
              </a:rPr>
              <a:t>测试环境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CFD89F5D-4BDB-46F5-B64D-7AD3FB2C5E3E}"/>
              </a:ext>
            </a:extLst>
          </p:cNvPr>
          <p:cNvGrpSpPr/>
          <p:nvPr/>
        </p:nvGrpSpPr>
        <p:grpSpPr>
          <a:xfrm>
            <a:off x="589757" y="1504713"/>
            <a:ext cx="4570482" cy="4033240"/>
            <a:chOff x="589757" y="1504713"/>
            <a:chExt cx="4570482" cy="4033240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84DF281B-B113-4457-BA04-614D786D1AB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30330"/>
            <a:stretch/>
          </p:blipFill>
          <p:spPr>
            <a:xfrm>
              <a:off x="1022985" y="1504713"/>
              <a:ext cx="3486150" cy="3364468"/>
            </a:xfrm>
            <a:prstGeom prst="rect">
              <a:avLst/>
            </a:prstGeom>
          </p:spPr>
        </p:pic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19F9280E-4969-4C8D-B96D-23D24D8A147C}"/>
                </a:ext>
              </a:extLst>
            </p:cNvPr>
            <p:cNvSpPr txBox="1"/>
            <p:nvPr/>
          </p:nvSpPr>
          <p:spPr>
            <a:xfrm>
              <a:off x="589757" y="5168621"/>
              <a:ext cx="45704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在微信开发工具中勾选“不校验合法域名”</a:t>
              </a:r>
            </a:p>
          </p:txBody>
        </p:sp>
      </p:grpSp>
      <p:sp>
        <p:nvSpPr>
          <p:cNvPr id="12" name="矩形 11">
            <a:extLst>
              <a:ext uri="{FF2B5EF4-FFF2-40B4-BE49-F238E27FC236}">
                <a16:creationId xmlns:a16="http://schemas.microsoft.com/office/drawing/2014/main" id="{1DF9B904-AFB9-4153-9599-5C8C10D6C795}"/>
              </a:ext>
            </a:extLst>
          </p:cNvPr>
          <p:cNvSpPr/>
          <p:nvPr/>
        </p:nvSpPr>
        <p:spPr bwMode="auto">
          <a:xfrm>
            <a:off x="1123950" y="4425434"/>
            <a:ext cx="3284220" cy="369332"/>
          </a:xfrm>
          <a:prstGeom prst="rect">
            <a:avLst/>
          </a:prstGeom>
          <a:solidFill>
            <a:schemeClr val="accent1">
              <a:alpha val="1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微软雅黑" pitchFamily="34" charset="-122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816F06EC-27BB-40BD-A416-AD021EE0DC2E}"/>
              </a:ext>
            </a:extLst>
          </p:cNvPr>
          <p:cNvGrpSpPr/>
          <p:nvPr/>
        </p:nvGrpSpPr>
        <p:grpSpPr>
          <a:xfrm>
            <a:off x="5916930" y="1504713"/>
            <a:ext cx="5067300" cy="4033240"/>
            <a:chOff x="5916930" y="1504713"/>
            <a:chExt cx="5067300" cy="4033240"/>
          </a:xfrm>
        </p:grpSpPr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DFC0A074-E3F3-452B-9F15-454CC74CD75E}"/>
                </a:ext>
              </a:extLst>
            </p:cNvPr>
            <p:cNvSpPr txBox="1"/>
            <p:nvPr/>
          </p:nvSpPr>
          <p:spPr>
            <a:xfrm>
              <a:off x="6017863" y="5168621"/>
              <a:ext cx="48654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在公共</a:t>
              </a:r>
              <a:r>
                <a:rPr lang="en-US" altLang="zh-CN" dirty="0"/>
                <a:t>js – utils</a:t>
              </a:r>
              <a:r>
                <a:rPr lang="zh-CN" altLang="en-US" dirty="0"/>
                <a:t>中，创建</a:t>
              </a:r>
              <a:r>
                <a:rPr lang="en-US" altLang="zh-CN" dirty="0"/>
                <a:t>config.js</a:t>
              </a:r>
              <a:r>
                <a:rPr lang="zh-CN" altLang="en-US" dirty="0"/>
                <a:t>配置接口地址</a:t>
              </a:r>
            </a:p>
          </p:txBody>
        </p: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017DC0FB-8199-40BE-8A28-5BD05D3C7B40}"/>
                </a:ext>
              </a:extLst>
            </p:cNvPr>
            <p:cNvGrpSpPr/>
            <p:nvPr/>
          </p:nvGrpSpPr>
          <p:grpSpPr>
            <a:xfrm>
              <a:off x="5916930" y="1504713"/>
              <a:ext cx="5067300" cy="3570208"/>
              <a:chOff x="5916930" y="1504713"/>
              <a:chExt cx="5067300" cy="3570208"/>
            </a:xfrm>
          </p:grpSpPr>
          <p:pic>
            <p:nvPicPr>
              <p:cNvPr id="3" name="图片 2">
                <a:extLst>
                  <a:ext uri="{FF2B5EF4-FFF2-40B4-BE49-F238E27FC236}">
                    <a16:creationId xmlns:a16="http://schemas.microsoft.com/office/drawing/2014/main" id="{A3EFE0CB-3C9B-44A0-A1C8-8BE759DB71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916930" y="1504713"/>
                <a:ext cx="5067300" cy="3105387"/>
              </a:xfrm>
              <a:prstGeom prst="rect">
                <a:avLst/>
              </a:prstGeom>
            </p:spPr>
          </p:pic>
          <p:pic>
            <p:nvPicPr>
              <p:cNvPr id="4" name="图片 3">
                <a:extLst>
                  <a:ext uri="{FF2B5EF4-FFF2-40B4-BE49-F238E27FC236}">
                    <a16:creationId xmlns:a16="http://schemas.microsoft.com/office/drawing/2014/main" id="{9389C165-B18C-44AF-B7E5-32432050BC6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t="6086"/>
              <a:stretch/>
            </p:blipFill>
            <p:spPr>
              <a:xfrm>
                <a:off x="5991128" y="4663440"/>
                <a:ext cx="4993101" cy="411481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586279531"/>
      </p:ext>
    </p:extLst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7" name="图片 2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2" t="9293" r="6709" b="5219"/>
          <a:stretch>
            <a:fillRect/>
          </a:stretch>
        </p:blipFill>
        <p:spPr bwMode="auto">
          <a:xfrm>
            <a:off x="261938" y="160338"/>
            <a:ext cx="725487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8" name="文本框 23"/>
          <p:cNvSpPr txBox="1">
            <a:spLocks noChangeArrowheads="1"/>
          </p:cNvSpPr>
          <p:nvPr/>
        </p:nvSpPr>
        <p:spPr bwMode="auto">
          <a:xfrm>
            <a:off x="987425" y="266700"/>
            <a:ext cx="276161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rgbClr val="117A68"/>
                </a:solidFill>
                <a:latin typeface="微软雅黑" panose="020B0503020204020204" pitchFamily="34" charset="-122"/>
              </a:rPr>
              <a:t>网络请求</a:t>
            </a:r>
          </a:p>
        </p:txBody>
      </p:sp>
      <p:sp>
        <p:nvSpPr>
          <p:cNvPr id="30729" name="文本框 24"/>
          <p:cNvSpPr txBox="1">
            <a:spLocks noChangeArrowheads="1"/>
          </p:cNvSpPr>
          <p:nvPr/>
        </p:nvSpPr>
        <p:spPr bwMode="auto">
          <a:xfrm>
            <a:off x="276226" y="267018"/>
            <a:ext cx="62706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2400" dirty="0">
                <a:solidFill>
                  <a:schemeClr val="bg1"/>
                </a:solidFill>
                <a:latin typeface="Impact" panose="020B0806030902050204" pitchFamily="34" charset="0"/>
              </a:rPr>
              <a:t>4.1</a:t>
            </a:r>
            <a:endParaRPr lang="zh-CN" altLang="en-US" sz="24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22" name="文本框 23">
            <a:extLst>
              <a:ext uri="{FF2B5EF4-FFF2-40B4-BE49-F238E27FC236}">
                <a16:creationId xmlns:a16="http://schemas.microsoft.com/office/drawing/2014/main" id="{061AEDDE-0C63-4460-9C12-471BB4B958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581" y="1038146"/>
            <a:ext cx="214137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rgbClr val="117A68"/>
                </a:solidFill>
                <a:latin typeface="微软雅黑" panose="020B0503020204020204" pitchFamily="34" charset="-122"/>
              </a:rPr>
              <a:t>代码示例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F352AA2E-3DFF-4DD4-9DB2-1037C10B03E2}"/>
              </a:ext>
            </a:extLst>
          </p:cNvPr>
          <p:cNvGrpSpPr/>
          <p:nvPr/>
        </p:nvGrpSpPr>
        <p:grpSpPr>
          <a:xfrm>
            <a:off x="903288" y="1601232"/>
            <a:ext cx="10694352" cy="4095114"/>
            <a:chOff x="903288" y="1398032"/>
            <a:chExt cx="10694352" cy="4095114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6BB7C6B8-4F91-48B8-A998-3E2C479B0149}"/>
                </a:ext>
              </a:extLst>
            </p:cNvPr>
            <p:cNvSpPr/>
            <p:nvPr/>
          </p:nvSpPr>
          <p:spPr>
            <a:xfrm>
              <a:off x="903288" y="1398032"/>
              <a:ext cx="5413692" cy="1938992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zh-CN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wx.request({</a:t>
              </a:r>
            </a:p>
            <a:p>
              <a:r>
                <a:rPr lang="en-US" altLang="zh-CN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url: </a:t>
              </a:r>
              <a:r>
                <a:rPr lang="en-US" altLang="zh-CN" sz="12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'https://unidemo.dcloud.net.cn/api/news’</a:t>
              </a:r>
              <a:r>
                <a:rPr lang="en-US" altLang="zh-CN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</a:t>
              </a:r>
            </a:p>
            <a:p>
              <a:r>
                <a:rPr lang="en-US" altLang="zh-CN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method: </a:t>
              </a:r>
              <a:r>
                <a:rPr lang="en-US" altLang="zh-CN" sz="12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'GET’</a:t>
              </a:r>
              <a:r>
                <a:rPr lang="en-US" altLang="zh-CN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</a:t>
              </a:r>
            </a:p>
            <a:p>
              <a:r>
                <a:rPr lang="en-US" altLang="zh-CN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data: {},</a:t>
              </a:r>
            </a:p>
            <a:p>
              <a:r>
                <a:rPr lang="en-US" altLang="zh-CN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success: res =&gt; {</a:t>
              </a:r>
            </a:p>
            <a:p>
              <a:r>
                <a:rPr lang="en-US" altLang="zh-CN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 console.log(res)</a:t>
              </a:r>
            </a:p>
            <a:p>
              <a:r>
                <a:rPr lang="en-US" altLang="zh-CN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},</a:t>
              </a:r>
            </a:p>
            <a:p>
              <a:r>
                <a:rPr lang="en-US" altLang="zh-CN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fail: () =&gt; { },</a:t>
              </a:r>
            </a:p>
            <a:p>
              <a:r>
                <a:rPr lang="en-US" altLang="zh-CN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complete: () =&gt; { }</a:t>
              </a:r>
            </a:p>
            <a:p>
              <a:r>
                <a:rPr lang="en-US" altLang="zh-CN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})</a:t>
              </a:r>
            </a:p>
          </p:txBody>
        </p: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8214C207-CF69-4E71-87C4-B88851990549}"/>
                </a:ext>
              </a:extLst>
            </p:cNvPr>
            <p:cNvGrpSpPr/>
            <p:nvPr/>
          </p:nvGrpSpPr>
          <p:grpSpPr>
            <a:xfrm>
              <a:off x="6535352" y="2184008"/>
              <a:ext cx="4380905" cy="369332"/>
              <a:chOff x="5593080" y="2084948"/>
              <a:chExt cx="4380905" cy="369332"/>
            </a:xfrm>
          </p:grpSpPr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19F9280E-4969-4C8D-B96D-23D24D8A147C}"/>
                  </a:ext>
                </a:extLst>
              </p:cNvPr>
              <p:cNvSpPr txBox="1"/>
              <p:nvPr/>
            </p:nvSpPr>
            <p:spPr>
              <a:xfrm>
                <a:off x="6096000" y="2084948"/>
                <a:ext cx="3877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直接调用微信小程序原生的请求方式</a:t>
                </a:r>
              </a:p>
            </p:txBody>
          </p:sp>
          <p:sp>
            <p:nvSpPr>
              <p:cNvPr id="5" name="箭头: 右 4">
                <a:extLst>
                  <a:ext uri="{FF2B5EF4-FFF2-40B4-BE49-F238E27FC236}">
                    <a16:creationId xmlns:a16="http://schemas.microsoft.com/office/drawing/2014/main" id="{07EA7068-2D10-4490-8C0A-3CAC051B4C25}"/>
                  </a:ext>
                </a:extLst>
              </p:cNvPr>
              <p:cNvSpPr/>
              <p:nvPr/>
            </p:nvSpPr>
            <p:spPr bwMode="auto">
              <a:xfrm>
                <a:off x="5593080" y="2171700"/>
                <a:ext cx="426720" cy="195828"/>
              </a:xfrm>
              <a:prstGeom prst="rightArrow">
                <a:avLst/>
              </a:prstGeom>
              <a:solidFill>
                <a:srgbClr val="189E79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</a:pPr>
                <a:endParaRPr kumimoji="0" lang="zh-CN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微软雅黑" pitchFamily="34" charset="-122"/>
                </a:endParaRPr>
              </a:p>
            </p:txBody>
          </p:sp>
        </p:grp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011B085-1520-4FC6-85EB-54633C59F91B}"/>
                </a:ext>
              </a:extLst>
            </p:cNvPr>
            <p:cNvSpPr/>
            <p:nvPr/>
          </p:nvSpPr>
          <p:spPr>
            <a:xfrm>
              <a:off x="903288" y="3738820"/>
              <a:ext cx="5413692" cy="1754326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zh-CN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wxApiUtil.ajax({</a:t>
              </a:r>
            </a:p>
            <a:p>
              <a:r>
                <a:rPr lang="en-US" altLang="zh-CN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tokenType: </a:t>
              </a:r>
              <a:r>
                <a:rPr lang="en-US" altLang="zh-CN" sz="1200" dirty="0">
                  <a:solidFill>
                    <a:srgbClr val="09885A"/>
                  </a:solidFill>
                  <a:latin typeface="Consolas" panose="020B0609020204030204" pitchFamily="49" charset="0"/>
                </a:rPr>
                <a:t>0</a:t>
              </a:r>
              <a:r>
                <a:rPr lang="en-US" altLang="zh-CN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</a:t>
              </a:r>
            </a:p>
            <a:p>
              <a:r>
                <a:rPr lang="en-US" altLang="zh-CN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url: config.feedbackUrl + </a:t>
              </a:r>
              <a:r>
                <a:rPr lang="en-US" altLang="zh-CN" sz="12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'/secured/app/addFeedback’</a:t>
              </a:r>
              <a:r>
                <a:rPr lang="en-US" altLang="zh-CN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</a:t>
              </a:r>
            </a:p>
            <a:p>
              <a:r>
                <a:rPr lang="en-US" altLang="zh-CN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data: {},</a:t>
              </a:r>
            </a:p>
            <a:p>
              <a:r>
                <a:rPr lang="en-US" altLang="zh-CN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method: </a:t>
              </a:r>
              <a:r>
                <a:rPr lang="en-US" altLang="zh-CN" sz="12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'POST’</a:t>
              </a:r>
              <a:r>
                <a:rPr lang="en-US" altLang="zh-CN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</a:t>
              </a:r>
            </a:p>
            <a:p>
              <a:r>
                <a:rPr lang="en-US" altLang="zh-CN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header: { </a:t>
              </a:r>
              <a:r>
                <a:rPr lang="en-US" altLang="zh-CN" sz="12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'content-type'</a:t>
              </a:r>
              <a:r>
                <a:rPr lang="en-US" altLang="zh-CN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: </a:t>
              </a:r>
              <a:r>
                <a:rPr lang="en-US" altLang="zh-CN" sz="12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'application/json;charset=GBK'</a:t>
              </a:r>
              <a:r>
                <a:rPr lang="en-US" altLang="zh-CN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},</a:t>
              </a:r>
            </a:p>
            <a:p>
              <a:r>
                <a:rPr lang="en-US" altLang="zh-CN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success: </a:t>
              </a:r>
              <a:r>
                <a:rPr lang="en-US" altLang="zh-CN" sz="12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function</a:t>
              </a:r>
              <a:r>
                <a:rPr lang="en-US" altLang="zh-CN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(res) {},</a:t>
              </a:r>
            </a:p>
            <a:p>
              <a:r>
                <a:rPr lang="en-US" altLang="zh-CN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fail: </a:t>
              </a:r>
              <a:r>
                <a:rPr lang="en-US" altLang="zh-CN" sz="12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function</a:t>
              </a:r>
              <a:r>
                <a:rPr lang="en-US" altLang="zh-CN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(e) {}</a:t>
              </a:r>
            </a:p>
            <a:p>
              <a:r>
                <a:rPr lang="en-US" altLang="zh-CN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})</a:t>
              </a:r>
              <a:endPara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7C27E3E6-F2DD-498C-B970-5A7926326F6D}"/>
                </a:ext>
              </a:extLst>
            </p:cNvPr>
            <p:cNvGrpSpPr/>
            <p:nvPr/>
          </p:nvGrpSpPr>
          <p:grpSpPr>
            <a:xfrm>
              <a:off x="6535352" y="4431317"/>
              <a:ext cx="5062288" cy="369332"/>
              <a:chOff x="5593080" y="2269614"/>
              <a:chExt cx="5099050" cy="369332"/>
            </a:xfrm>
          </p:grpSpPr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18E32C79-CB39-49C5-B435-3FBBAC7D7077}"/>
                  </a:ext>
                </a:extLst>
              </p:cNvPr>
              <p:cNvSpPr txBox="1"/>
              <p:nvPr/>
            </p:nvSpPr>
            <p:spPr>
              <a:xfrm>
                <a:off x="6096000" y="2269614"/>
                <a:ext cx="45961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封装小程序</a:t>
                </a:r>
                <a:r>
                  <a:rPr lang="en-US" altLang="zh-CN" dirty="0"/>
                  <a:t>http</a:t>
                </a:r>
                <a:r>
                  <a:rPr lang="zh-CN" altLang="en-US" dirty="0"/>
                  <a:t>请求，将</a:t>
                </a:r>
                <a:r>
                  <a:rPr lang="en-US" altLang="zh-CN" dirty="0"/>
                  <a:t>token</a:t>
                </a:r>
                <a:r>
                  <a:rPr lang="zh-CN" altLang="en-US" dirty="0"/>
                  <a:t>封装进请求中</a:t>
                </a:r>
              </a:p>
            </p:txBody>
          </p:sp>
          <p:sp>
            <p:nvSpPr>
              <p:cNvPr id="21" name="箭头: 右 20">
                <a:extLst>
                  <a:ext uri="{FF2B5EF4-FFF2-40B4-BE49-F238E27FC236}">
                    <a16:creationId xmlns:a16="http://schemas.microsoft.com/office/drawing/2014/main" id="{40A70CF5-E059-48FE-BF04-BF1C07C68AE4}"/>
                  </a:ext>
                </a:extLst>
              </p:cNvPr>
              <p:cNvSpPr/>
              <p:nvPr/>
            </p:nvSpPr>
            <p:spPr bwMode="auto">
              <a:xfrm>
                <a:off x="5593080" y="2356366"/>
                <a:ext cx="426720" cy="195828"/>
              </a:xfrm>
              <a:prstGeom prst="rightArrow">
                <a:avLst/>
              </a:prstGeom>
              <a:solidFill>
                <a:srgbClr val="189E79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</a:pPr>
                <a:endParaRPr kumimoji="0" lang="zh-CN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微软雅黑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9460157"/>
      </p:ext>
    </p:extLst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84" name="图片 4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2" t="9293" r="6709" b="5219"/>
          <a:stretch>
            <a:fillRect/>
          </a:stretch>
        </p:blipFill>
        <p:spPr bwMode="auto">
          <a:xfrm>
            <a:off x="261938" y="160338"/>
            <a:ext cx="725487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85" name="文本框 42"/>
          <p:cNvSpPr txBox="1">
            <a:spLocks noChangeArrowheads="1"/>
          </p:cNvSpPr>
          <p:nvPr/>
        </p:nvSpPr>
        <p:spPr bwMode="auto">
          <a:xfrm>
            <a:off x="987425" y="266700"/>
            <a:ext cx="22574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en-US" altLang="zh-CN" sz="2400" b="1" dirty="0">
                <a:solidFill>
                  <a:srgbClr val="117A68"/>
                </a:solidFill>
                <a:latin typeface="微软雅黑" panose="020B0503020204020204" pitchFamily="34" charset="-122"/>
              </a:rPr>
              <a:t>API</a:t>
            </a:r>
            <a:endParaRPr lang="zh-CN" altLang="en-US" sz="2400" b="1" dirty="0">
              <a:solidFill>
                <a:srgbClr val="117A68"/>
              </a:solidFill>
              <a:latin typeface="微软雅黑" panose="020B0503020204020204" pitchFamily="34" charset="-122"/>
            </a:endParaRPr>
          </a:p>
        </p:txBody>
      </p:sp>
      <p:sp>
        <p:nvSpPr>
          <p:cNvPr id="11286" name="文本框 43"/>
          <p:cNvSpPr txBox="1">
            <a:spLocks noChangeArrowheads="1"/>
          </p:cNvSpPr>
          <p:nvPr/>
        </p:nvSpPr>
        <p:spPr bwMode="auto">
          <a:xfrm>
            <a:off x="261938" y="266700"/>
            <a:ext cx="62706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2400" dirty="0">
                <a:solidFill>
                  <a:schemeClr val="bg1"/>
                </a:solidFill>
                <a:latin typeface="Impact" panose="020B0806030902050204" pitchFamily="34" charset="0"/>
              </a:rPr>
              <a:t>4.2</a:t>
            </a:r>
            <a:endParaRPr lang="zh-CN" altLang="en-US" sz="24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494F2396-F96B-4736-943A-FF2535B26588}"/>
              </a:ext>
            </a:extLst>
          </p:cNvPr>
          <p:cNvGrpSpPr/>
          <p:nvPr/>
        </p:nvGrpSpPr>
        <p:grpSpPr>
          <a:xfrm>
            <a:off x="1499394" y="1128713"/>
            <a:ext cx="9193212" cy="4021137"/>
            <a:chOff x="1689418" y="1555433"/>
            <a:chExt cx="9193212" cy="4021137"/>
          </a:xfrm>
        </p:grpSpPr>
        <p:sp>
          <p:nvSpPr>
            <p:cNvPr id="11266" name="稻壳儿小白白(http://dwz.cn/Wu2UP)"/>
            <p:cNvSpPr>
              <a:spLocks noChangeShapeType="1"/>
            </p:cNvSpPr>
            <p:nvPr/>
          </p:nvSpPr>
          <p:spPr bwMode="auto">
            <a:xfrm flipV="1">
              <a:off x="1716405" y="3427095"/>
              <a:ext cx="9166225" cy="0"/>
            </a:xfrm>
            <a:prstGeom prst="line">
              <a:avLst/>
            </a:prstGeom>
            <a:noFill/>
            <a:ln w="12700">
              <a:solidFill>
                <a:srgbClr val="ADBAC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zh-CN" altLang="en-US"/>
            </a:p>
          </p:txBody>
        </p:sp>
        <p:sp>
          <p:nvSpPr>
            <p:cNvPr id="11267" name="稻壳儿小白白(http://dwz.cn/Wu2UP)"/>
            <p:cNvSpPr>
              <a:spLocks noChangeShapeType="1"/>
            </p:cNvSpPr>
            <p:nvPr/>
          </p:nvSpPr>
          <p:spPr bwMode="auto">
            <a:xfrm flipV="1">
              <a:off x="6055043" y="1555433"/>
              <a:ext cx="0" cy="4021137"/>
            </a:xfrm>
            <a:prstGeom prst="line">
              <a:avLst/>
            </a:prstGeom>
            <a:noFill/>
            <a:ln w="12700">
              <a:solidFill>
                <a:srgbClr val="ADBAC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zh-CN" altLang="en-US"/>
            </a:p>
          </p:txBody>
        </p:sp>
        <p:sp>
          <p:nvSpPr>
            <p:cNvPr id="11268" name="稻壳儿小白白(http://dwz.cn/Wu2UP)"/>
            <p:cNvSpPr>
              <a:spLocks noChangeArrowheads="1"/>
            </p:cNvSpPr>
            <p:nvPr/>
          </p:nvSpPr>
          <p:spPr bwMode="auto">
            <a:xfrm>
              <a:off x="1689418" y="1896745"/>
              <a:ext cx="914400" cy="914400"/>
            </a:xfrm>
            <a:prstGeom prst="ellipse">
              <a:avLst/>
            </a:prstGeom>
            <a:solidFill>
              <a:srgbClr val="117A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11269" name="稻壳儿小白白(http://dwz.cn/Wu2UP)"/>
            <p:cNvSpPr>
              <a:spLocks noChangeArrowheads="1"/>
            </p:cNvSpPr>
            <p:nvPr/>
          </p:nvSpPr>
          <p:spPr bwMode="auto">
            <a:xfrm>
              <a:off x="6453505" y="1857058"/>
              <a:ext cx="914400" cy="914400"/>
            </a:xfrm>
            <a:prstGeom prst="ellipse">
              <a:avLst/>
            </a:prstGeom>
            <a:solidFill>
              <a:srgbClr val="32BB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11270" name="稻壳儿小白白(http://dwz.cn/Wu2UP)"/>
            <p:cNvSpPr>
              <a:spLocks noChangeArrowheads="1"/>
            </p:cNvSpPr>
            <p:nvPr/>
          </p:nvSpPr>
          <p:spPr bwMode="auto">
            <a:xfrm>
              <a:off x="1689418" y="4131945"/>
              <a:ext cx="914400" cy="914400"/>
            </a:xfrm>
            <a:prstGeom prst="ellipse">
              <a:avLst/>
            </a:prstGeom>
            <a:solidFill>
              <a:srgbClr val="32BB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11271" name="稻壳儿小白白(http://dwz.cn/Wu2UP)"/>
            <p:cNvSpPr>
              <a:spLocks noChangeArrowheads="1"/>
            </p:cNvSpPr>
            <p:nvPr/>
          </p:nvSpPr>
          <p:spPr bwMode="auto">
            <a:xfrm>
              <a:off x="6453505" y="4131945"/>
              <a:ext cx="914400" cy="914400"/>
            </a:xfrm>
            <a:prstGeom prst="ellipse">
              <a:avLst/>
            </a:prstGeom>
            <a:solidFill>
              <a:srgbClr val="117A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11276" name="稻壳儿小白白(http://dwz.cn/Wu2UP)"/>
            <p:cNvSpPr>
              <a:spLocks noChangeArrowheads="1"/>
            </p:cNvSpPr>
            <p:nvPr/>
          </p:nvSpPr>
          <p:spPr bwMode="auto">
            <a:xfrm>
              <a:off x="2813368" y="2114233"/>
              <a:ext cx="2843212" cy="7532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defTabSz="1216025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defTabSz="1216025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defTabSz="1216025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defTabSz="1216025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defTabSz="1216025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20000"/>
                </a:spcBef>
              </a:pPr>
              <a:r>
                <a:rPr lang="zh-CN" altLang="en-US" sz="1400" dirty="0">
                  <a:solidFill>
                    <a:srgbClr val="445469"/>
                  </a:solidFill>
                  <a:sym typeface="Arial" panose="020B0604020202020204" pitchFamily="34" charset="0"/>
                </a:rPr>
                <a:t>提供了关于图片、音频播放控制、音频组件控制、视频及视频组件控制、相机组件控制等功能的</a:t>
              </a:r>
              <a:r>
                <a:rPr lang="en-US" altLang="zh-CN" sz="1400" dirty="0">
                  <a:solidFill>
                    <a:srgbClr val="445469"/>
                  </a:solidFill>
                  <a:sym typeface="Arial" panose="020B0604020202020204" pitchFamily="34" charset="0"/>
                </a:rPr>
                <a:t>API</a:t>
              </a:r>
              <a:r>
                <a:rPr lang="zh-CN" altLang="en-US" sz="1400" dirty="0">
                  <a:solidFill>
                    <a:srgbClr val="445469"/>
                  </a:solidFill>
                  <a:sym typeface="Arial" panose="020B0604020202020204" pitchFamily="34" charset="0"/>
                </a:rPr>
                <a:t>。</a:t>
              </a:r>
              <a:endParaRPr lang="en-US" altLang="zh-CN" sz="1400" dirty="0">
                <a:solidFill>
                  <a:srgbClr val="445469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11277" name="稻壳儿小白白(http://dwz.cn/Wu2UP)"/>
            <p:cNvSpPr txBox="1">
              <a:spLocks noChangeArrowheads="1"/>
            </p:cNvSpPr>
            <p:nvPr/>
          </p:nvSpPr>
          <p:spPr bwMode="auto">
            <a:xfrm>
              <a:off x="2813368" y="1733233"/>
              <a:ext cx="1293812" cy="246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defTabSz="1216025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defTabSz="1216025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defTabSz="1216025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defTabSz="1216025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defTabSz="1216025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zh-CN" altLang="en-US" sz="1600" b="1" dirty="0">
                  <a:solidFill>
                    <a:srgbClr val="445469"/>
                  </a:solidFill>
                  <a:sym typeface="Arial" panose="020B0604020202020204" pitchFamily="34" charset="0"/>
                </a:rPr>
                <a:t>媒体</a:t>
              </a:r>
              <a:endParaRPr lang="en-US" altLang="zh-CN" sz="1600" b="1" dirty="0">
                <a:solidFill>
                  <a:srgbClr val="445469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11278" name="稻壳儿小白白(http://dwz.cn/Wu2UP)"/>
            <p:cNvSpPr>
              <a:spLocks noChangeArrowheads="1"/>
            </p:cNvSpPr>
            <p:nvPr/>
          </p:nvSpPr>
          <p:spPr bwMode="auto">
            <a:xfrm>
              <a:off x="7604443" y="2114233"/>
              <a:ext cx="2843212" cy="7532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defTabSz="1216025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defTabSz="1216025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defTabSz="1216025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defTabSz="1216025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defTabSz="1216025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20000"/>
                </a:spcBef>
              </a:pPr>
              <a:r>
                <a:rPr lang="zh-CN" altLang="en-US" sz="1400" dirty="0">
                  <a:solidFill>
                    <a:srgbClr val="445469"/>
                  </a:solidFill>
                  <a:sym typeface="Arial" panose="020B0604020202020204" pitchFamily="34" charset="0"/>
                </a:rPr>
                <a:t>提供了系统信息、网络状态、中立感应、罗盘、拨打电话、扫码等功能的</a:t>
              </a:r>
              <a:r>
                <a:rPr lang="en-US" altLang="zh-CN" sz="1400" dirty="0">
                  <a:solidFill>
                    <a:srgbClr val="445469"/>
                  </a:solidFill>
                  <a:sym typeface="Arial" panose="020B0604020202020204" pitchFamily="34" charset="0"/>
                </a:rPr>
                <a:t>API</a:t>
              </a:r>
              <a:r>
                <a:rPr lang="zh-CN" altLang="en-US" sz="1400" dirty="0">
                  <a:solidFill>
                    <a:srgbClr val="445469"/>
                  </a:solidFill>
                  <a:sym typeface="Arial" panose="020B0604020202020204" pitchFamily="34" charset="0"/>
                </a:rPr>
                <a:t>。</a:t>
              </a:r>
              <a:endParaRPr lang="en-US" altLang="zh-CN" sz="1400" dirty="0">
                <a:solidFill>
                  <a:srgbClr val="445469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11279" name="稻壳儿小白白(http://dwz.cn/Wu2UP)"/>
            <p:cNvSpPr txBox="1">
              <a:spLocks noChangeArrowheads="1"/>
            </p:cNvSpPr>
            <p:nvPr/>
          </p:nvSpPr>
          <p:spPr bwMode="auto">
            <a:xfrm>
              <a:off x="7604443" y="1733233"/>
              <a:ext cx="1293812" cy="246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defTabSz="1216025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defTabSz="1216025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defTabSz="1216025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defTabSz="1216025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defTabSz="1216025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zh-CN" altLang="en-US" sz="1600" b="1" dirty="0">
                  <a:solidFill>
                    <a:srgbClr val="445469"/>
                  </a:solidFill>
                  <a:sym typeface="Arial" panose="020B0604020202020204" pitchFamily="34" charset="0"/>
                </a:rPr>
                <a:t>设备</a:t>
              </a:r>
              <a:endParaRPr lang="en-US" altLang="zh-CN" sz="1600" b="1" dirty="0">
                <a:solidFill>
                  <a:srgbClr val="445469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11280" name="稻壳儿小白白(http://dwz.cn/Wu2UP)"/>
            <p:cNvSpPr>
              <a:spLocks noChangeArrowheads="1"/>
            </p:cNvSpPr>
            <p:nvPr/>
          </p:nvSpPr>
          <p:spPr bwMode="auto">
            <a:xfrm>
              <a:off x="2795333" y="4342505"/>
              <a:ext cx="2843212" cy="493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defTabSz="1216025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defTabSz="1216025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defTabSz="1216025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defTabSz="1216025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defTabSz="1216025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20000"/>
                </a:spcBef>
              </a:pPr>
              <a:r>
                <a:rPr lang="zh-CN" altLang="en-US" sz="1400" dirty="0"/>
                <a:t>提供了获取当前的地理位置、速度以及地图组件的控制功能。</a:t>
              </a:r>
              <a:endParaRPr lang="en-US" altLang="zh-CN" sz="1400" dirty="0">
                <a:solidFill>
                  <a:srgbClr val="445469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11281" name="稻壳儿小白白(http://dwz.cn/Wu2UP)"/>
            <p:cNvSpPr txBox="1">
              <a:spLocks noChangeArrowheads="1"/>
            </p:cNvSpPr>
            <p:nvPr/>
          </p:nvSpPr>
          <p:spPr bwMode="auto">
            <a:xfrm>
              <a:off x="2813368" y="3865245"/>
              <a:ext cx="1293812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defTabSz="1216025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defTabSz="1216025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defTabSz="1216025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defTabSz="1216025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defTabSz="1216025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zh-CN" altLang="en-US" sz="1600" b="1" dirty="0">
                  <a:solidFill>
                    <a:srgbClr val="445469"/>
                  </a:solidFill>
                  <a:sym typeface="Arial" panose="020B0604020202020204" pitchFamily="34" charset="0"/>
                </a:rPr>
                <a:t>位置</a:t>
              </a:r>
              <a:endParaRPr lang="en-US" altLang="zh-CN" sz="1600" b="1" dirty="0">
                <a:solidFill>
                  <a:srgbClr val="445469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11282" name="稻壳儿小白白(http://dwz.cn/Wu2UP)"/>
            <p:cNvSpPr>
              <a:spLocks noChangeArrowheads="1"/>
            </p:cNvSpPr>
            <p:nvPr/>
          </p:nvSpPr>
          <p:spPr bwMode="auto">
            <a:xfrm>
              <a:off x="7604443" y="4246245"/>
              <a:ext cx="2843212" cy="7532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defTabSz="1216025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defTabSz="1216025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defTabSz="1216025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defTabSz="1216025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defTabSz="1216025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20000"/>
                </a:spcBef>
              </a:pPr>
              <a:r>
                <a:rPr lang="zh-CN" altLang="en-US" sz="1400" dirty="0">
                  <a:solidFill>
                    <a:srgbClr val="445469"/>
                  </a:solidFill>
                  <a:sym typeface="Arial" panose="020B0604020202020204" pitchFamily="34" charset="0"/>
                </a:rPr>
                <a:t>非微信小程序原生</a:t>
              </a:r>
              <a:r>
                <a:rPr lang="en-US" altLang="zh-CN" sz="1400" dirty="0">
                  <a:solidFill>
                    <a:srgbClr val="445469"/>
                  </a:solidFill>
                  <a:sym typeface="Arial" panose="020B0604020202020204" pitchFamily="34" charset="0"/>
                </a:rPr>
                <a:t>API</a:t>
              </a:r>
              <a:r>
                <a:rPr lang="zh-CN" altLang="en-US" sz="1400" dirty="0">
                  <a:solidFill>
                    <a:srgbClr val="445469"/>
                  </a:solidFill>
                  <a:sym typeface="Arial" panose="020B0604020202020204" pitchFamily="34" charset="0"/>
                </a:rPr>
                <a:t>，只是提供了</a:t>
              </a:r>
              <a:r>
                <a:rPr lang="en-US" altLang="zh-CN" sz="1400" dirty="0">
                  <a:solidFill>
                    <a:srgbClr val="445469"/>
                  </a:solidFill>
                  <a:sym typeface="Arial" panose="020B0604020202020204" pitchFamily="34" charset="0"/>
                </a:rPr>
                <a:t>&lt;canvas&gt;</a:t>
              </a:r>
              <a:r>
                <a:rPr lang="zh-CN" altLang="en-US" sz="1400" dirty="0">
                  <a:solidFill>
                    <a:srgbClr val="445469"/>
                  </a:solidFill>
                  <a:sym typeface="Arial" panose="020B0604020202020204" pitchFamily="34" charset="0"/>
                </a:rPr>
                <a:t>支持，所有在</a:t>
              </a:r>
              <a:r>
                <a:rPr lang="en-US" altLang="zh-CN" sz="1400" dirty="0">
                  <a:solidFill>
                    <a:srgbClr val="445469"/>
                  </a:solidFill>
                  <a:sym typeface="Arial" panose="020B0604020202020204" pitchFamily="34" charset="0"/>
                </a:rPr>
                <a:t>&lt;canvas&gt; </a:t>
              </a:r>
              <a:r>
                <a:rPr lang="zh-CN" altLang="en-US" sz="1400" dirty="0">
                  <a:solidFill>
                    <a:srgbClr val="445469"/>
                  </a:solidFill>
                  <a:sym typeface="Arial" panose="020B0604020202020204" pitchFamily="34" charset="0"/>
                </a:rPr>
                <a:t>中的画图必须用</a:t>
              </a:r>
              <a:r>
                <a:rPr lang="en-US" altLang="zh-CN" sz="1400" dirty="0">
                  <a:solidFill>
                    <a:srgbClr val="445469"/>
                  </a:solidFill>
                  <a:sym typeface="Arial" panose="020B0604020202020204" pitchFamily="34" charset="0"/>
                </a:rPr>
                <a:t>JS</a:t>
              </a:r>
              <a:r>
                <a:rPr lang="zh-CN" altLang="en-US" sz="1400" dirty="0">
                  <a:solidFill>
                    <a:srgbClr val="445469"/>
                  </a:solidFill>
                  <a:sym typeface="Arial" panose="020B0604020202020204" pitchFamily="34" charset="0"/>
                </a:rPr>
                <a:t>完成。</a:t>
              </a:r>
              <a:endParaRPr lang="en-US" altLang="zh-CN" sz="1400" dirty="0">
                <a:solidFill>
                  <a:srgbClr val="445469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11283" name="稻壳儿小白白(http://dwz.cn/Wu2UP)"/>
            <p:cNvSpPr txBox="1">
              <a:spLocks noChangeArrowheads="1"/>
            </p:cNvSpPr>
            <p:nvPr/>
          </p:nvSpPr>
          <p:spPr bwMode="auto">
            <a:xfrm>
              <a:off x="7604443" y="3865245"/>
              <a:ext cx="1293812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defTabSz="1216025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defTabSz="1216025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defTabSz="1216025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defTabSz="1216025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defTabSz="1216025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zh-CN" altLang="en-US" sz="1600" b="1" dirty="0">
                  <a:solidFill>
                    <a:srgbClr val="445469"/>
                  </a:solidFill>
                  <a:sym typeface="Arial" panose="020B0604020202020204" pitchFamily="34" charset="0"/>
                </a:rPr>
                <a:t>绘图</a:t>
              </a:r>
              <a:endParaRPr lang="en-US" altLang="zh-CN" sz="1600" b="1" dirty="0">
                <a:solidFill>
                  <a:srgbClr val="445469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24" name="media-player-interface-symbol_40140">
              <a:extLst>
                <a:ext uri="{FF2B5EF4-FFF2-40B4-BE49-F238E27FC236}">
                  <a16:creationId xmlns:a16="http://schemas.microsoft.com/office/drawing/2014/main" id="{5F0E26B3-C1B8-47E0-8E26-13CE946A780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913234" y="2165672"/>
              <a:ext cx="466768" cy="376546"/>
            </a:xfrm>
            <a:custGeom>
              <a:avLst/>
              <a:gdLst>
                <a:gd name="connsiteX0" fmla="*/ 215413 w 568534"/>
                <a:gd name="connsiteY0" fmla="*/ 366914 h 458643"/>
                <a:gd name="connsiteX1" fmla="*/ 475196 w 568534"/>
                <a:gd name="connsiteY1" fmla="*/ 366914 h 458643"/>
                <a:gd name="connsiteX2" fmla="*/ 475196 w 568534"/>
                <a:gd name="connsiteY2" fmla="*/ 385536 h 458643"/>
                <a:gd name="connsiteX3" fmla="*/ 215413 w 568534"/>
                <a:gd name="connsiteY3" fmla="*/ 385536 h 458643"/>
                <a:gd name="connsiteX4" fmla="*/ 215413 w 568534"/>
                <a:gd name="connsiteY4" fmla="*/ 382671 h 458643"/>
                <a:gd name="connsiteX5" fmla="*/ 472325 w 568534"/>
                <a:gd name="connsiteY5" fmla="*/ 382671 h 458643"/>
                <a:gd name="connsiteX6" fmla="*/ 472325 w 568534"/>
                <a:gd name="connsiteY6" fmla="*/ 369779 h 458643"/>
                <a:gd name="connsiteX7" fmla="*/ 215413 w 568534"/>
                <a:gd name="connsiteY7" fmla="*/ 369779 h 458643"/>
                <a:gd name="connsiteX8" fmla="*/ 182379 w 568534"/>
                <a:gd name="connsiteY8" fmla="*/ 362546 h 458643"/>
                <a:gd name="connsiteX9" fmla="*/ 209666 w 568534"/>
                <a:gd name="connsiteY9" fmla="*/ 362546 h 458643"/>
                <a:gd name="connsiteX10" fmla="*/ 209666 w 568534"/>
                <a:gd name="connsiteY10" fmla="*/ 389904 h 458643"/>
                <a:gd name="connsiteX11" fmla="*/ 182379 w 568534"/>
                <a:gd name="connsiteY11" fmla="*/ 389904 h 458643"/>
                <a:gd name="connsiteX12" fmla="*/ 182379 w 568534"/>
                <a:gd name="connsiteY12" fmla="*/ 385584 h 458643"/>
                <a:gd name="connsiteX13" fmla="*/ 93338 w 568534"/>
                <a:gd name="connsiteY13" fmla="*/ 385584 h 458643"/>
                <a:gd name="connsiteX14" fmla="*/ 93338 w 568534"/>
                <a:gd name="connsiteY14" fmla="*/ 366866 h 458643"/>
                <a:gd name="connsiteX15" fmla="*/ 182379 w 568534"/>
                <a:gd name="connsiteY15" fmla="*/ 366866 h 458643"/>
                <a:gd name="connsiteX16" fmla="*/ 221160 w 568534"/>
                <a:gd name="connsiteY16" fmla="*/ 153341 h 458643"/>
                <a:gd name="connsiteX17" fmla="*/ 348753 w 568534"/>
                <a:gd name="connsiteY17" fmla="*/ 229321 h 458643"/>
                <a:gd name="connsiteX18" fmla="*/ 221160 w 568534"/>
                <a:gd name="connsiteY18" fmla="*/ 305302 h 458643"/>
                <a:gd name="connsiteX19" fmla="*/ 78963 w 568534"/>
                <a:gd name="connsiteY19" fmla="*/ 50164 h 458643"/>
                <a:gd name="connsiteX20" fmla="*/ 50249 w 568534"/>
                <a:gd name="connsiteY20" fmla="*/ 78829 h 458643"/>
                <a:gd name="connsiteX21" fmla="*/ 50249 w 568534"/>
                <a:gd name="connsiteY21" fmla="*/ 379814 h 458643"/>
                <a:gd name="connsiteX22" fmla="*/ 78963 w 568534"/>
                <a:gd name="connsiteY22" fmla="*/ 408479 h 458643"/>
                <a:gd name="connsiteX23" fmla="*/ 489571 w 568534"/>
                <a:gd name="connsiteY23" fmla="*/ 408479 h 458643"/>
                <a:gd name="connsiteX24" fmla="*/ 518285 w 568534"/>
                <a:gd name="connsiteY24" fmla="*/ 379814 h 458643"/>
                <a:gd name="connsiteX25" fmla="*/ 518285 w 568534"/>
                <a:gd name="connsiteY25" fmla="*/ 121827 h 458643"/>
                <a:gd name="connsiteX26" fmla="*/ 489571 w 568534"/>
                <a:gd name="connsiteY26" fmla="*/ 93162 h 458643"/>
                <a:gd name="connsiteX27" fmla="*/ 367537 w 568534"/>
                <a:gd name="connsiteY27" fmla="*/ 93162 h 458643"/>
                <a:gd name="connsiteX28" fmla="*/ 338823 w 568534"/>
                <a:gd name="connsiteY28" fmla="*/ 71663 h 458643"/>
                <a:gd name="connsiteX29" fmla="*/ 310109 w 568534"/>
                <a:gd name="connsiteY29" fmla="*/ 50164 h 458643"/>
                <a:gd name="connsiteX30" fmla="*/ 503928 w 568534"/>
                <a:gd name="connsiteY30" fmla="*/ 30098 h 458643"/>
                <a:gd name="connsiteX31" fmla="*/ 488135 w 568534"/>
                <a:gd name="connsiteY31" fmla="*/ 47298 h 458643"/>
                <a:gd name="connsiteX32" fmla="*/ 503928 w 568534"/>
                <a:gd name="connsiteY32" fmla="*/ 64497 h 458643"/>
                <a:gd name="connsiteX33" fmla="*/ 521156 w 568534"/>
                <a:gd name="connsiteY33" fmla="*/ 47298 h 458643"/>
                <a:gd name="connsiteX34" fmla="*/ 503928 w 568534"/>
                <a:gd name="connsiteY34" fmla="*/ 30098 h 458643"/>
                <a:gd name="connsiteX35" fmla="*/ 456550 w 568534"/>
                <a:gd name="connsiteY35" fmla="*/ 30098 h 458643"/>
                <a:gd name="connsiteX36" fmla="*/ 439322 w 568534"/>
                <a:gd name="connsiteY36" fmla="*/ 47298 h 458643"/>
                <a:gd name="connsiteX37" fmla="*/ 456550 w 568534"/>
                <a:gd name="connsiteY37" fmla="*/ 64497 h 458643"/>
                <a:gd name="connsiteX38" fmla="*/ 473778 w 568534"/>
                <a:gd name="connsiteY38" fmla="*/ 47298 h 458643"/>
                <a:gd name="connsiteX39" fmla="*/ 456550 w 568534"/>
                <a:gd name="connsiteY39" fmla="*/ 30098 h 458643"/>
                <a:gd name="connsiteX40" fmla="*/ 407736 w 568534"/>
                <a:gd name="connsiteY40" fmla="*/ 30098 h 458643"/>
                <a:gd name="connsiteX41" fmla="*/ 391944 w 568534"/>
                <a:gd name="connsiteY41" fmla="*/ 47298 h 458643"/>
                <a:gd name="connsiteX42" fmla="*/ 407736 w 568534"/>
                <a:gd name="connsiteY42" fmla="*/ 64497 h 458643"/>
                <a:gd name="connsiteX43" fmla="*/ 424965 w 568534"/>
                <a:gd name="connsiteY43" fmla="*/ 47298 h 458643"/>
                <a:gd name="connsiteX44" fmla="*/ 407736 w 568534"/>
                <a:gd name="connsiteY44" fmla="*/ 30098 h 458643"/>
                <a:gd name="connsiteX45" fmla="*/ 43071 w 568534"/>
                <a:gd name="connsiteY45" fmla="*/ 0 h 458643"/>
                <a:gd name="connsiteX46" fmla="*/ 525463 w 568534"/>
                <a:gd name="connsiteY46" fmla="*/ 0 h 458643"/>
                <a:gd name="connsiteX47" fmla="*/ 568534 w 568534"/>
                <a:gd name="connsiteY47" fmla="*/ 42998 h 458643"/>
                <a:gd name="connsiteX48" fmla="*/ 568534 w 568534"/>
                <a:gd name="connsiteY48" fmla="*/ 415645 h 458643"/>
                <a:gd name="connsiteX49" fmla="*/ 525463 w 568534"/>
                <a:gd name="connsiteY49" fmla="*/ 458643 h 458643"/>
                <a:gd name="connsiteX50" fmla="*/ 43071 w 568534"/>
                <a:gd name="connsiteY50" fmla="*/ 458643 h 458643"/>
                <a:gd name="connsiteX51" fmla="*/ 0 w 568534"/>
                <a:gd name="connsiteY51" fmla="*/ 415645 h 458643"/>
                <a:gd name="connsiteX52" fmla="*/ 0 w 568534"/>
                <a:gd name="connsiteY52" fmla="*/ 42998 h 458643"/>
                <a:gd name="connsiteX53" fmla="*/ 43071 w 568534"/>
                <a:gd name="connsiteY53" fmla="*/ 0 h 458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568534" h="458643">
                  <a:moveTo>
                    <a:pt x="215413" y="366914"/>
                  </a:moveTo>
                  <a:lnTo>
                    <a:pt x="475196" y="366914"/>
                  </a:lnTo>
                  <a:lnTo>
                    <a:pt x="475196" y="385536"/>
                  </a:lnTo>
                  <a:lnTo>
                    <a:pt x="215413" y="385536"/>
                  </a:lnTo>
                  <a:lnTo>
                    <a:pt x="215413" y="382671"/>
                  </a:lnTo>
                  <a:lnTo>
                    <a:pt x="472325" y="382671"/>
                  </a:lnTo>
                  <a:lnTo>
                    <a:pt x="472325" y="369779"/>
                  </a:lnTo>
                  <a:lnTo>
                    <a:pt x="215413" y="369779"/>
                  </a:lnTo>
                  <a:close/>
                  <a:moveTo>
                    <a:pt x="182379" y="362546"/>
                  </a:moveTo>
                  <a:lnTo>
                    <a:pt x="209666" y="362546"/>
                  </a:lnTo>
                  <a:lnTo>
                    <a:pt x="209666" y="389904"/>
                  </a:lnTo>
                  <a:lnTo>
                    <a:pt x="182379" y="389904"/>
                  </a:lnTo>
                  <a:lnTo>
                    <a:pt x="182379" y="385584"/>
                  </a:lnTo>
                  <a:lnTo>
                    <a:pt x="93338" y="385584"/>
                  </a:lnTo>
                  <a:lnTo>
                    <a:pt x="93338" y="366866"/>
                  </a:lnTo>
                  <a:lnTo>
                    <a:pt x="182379" y="366866"/>
                  </a:lnTo>
                  <a:close/>
                  <a:moveTo>
                    <a:pt x="221160" y="153341"/>
                  </a:moveTo>
                  <a:lnTo>
                    <a:pt x="348753" y="229321"/>
                  </a:lnTo>
                  <a:lnTo>
                    <a:pt x="221160" y="305302"/>
                  </a:lnTo>
                  <a:close/>
                  <a:moveTo>
                    <a:pt x="78963" y="50164"/>
                  </a:moveTo>
                  <a:cubicBezTo>
                    <a:pt x="63170" y="50164"/>
                    <a:pt x="50249" y="63063"/>
                    <a:pt x="50249" y="78829"/>
                  </a:cubicBezTo>
                  <a:lnTo>
                    <a:pt x="50249" y="379814"/>
                  </a:lnTo>
                  <a:cubicBezTo>
                    <a:pt x="50249" y="395580"/>
                    <a:pt x="63170" y="408479"/>
                    <a:pt x="78963" y="408479"/>
                  </a:cubicBezTo>
                  <a:lnTo>
                    <a:pt x="489571" y="408479"/>
                  </a:lnTo>
                  <a:cubicBezTo>
                    <a:pt x="505364" y="408479"/>
                    <a:pt x="518285" y="395580"/>
                    <a:pt x="518285" y="379814"/>
                  </a:cubicBezTo>
                  <a:lnTo>
                    <a:pt x="518285" y="121827"/>
                  </a:lnTo>
                  <a:cubicBezTo>
                    <a:pt x="518285" y="106061"/>
                    <a:pt x="505364" y="93162"/>
                    <a:pt x="489571" y="93162"/>
                  </a:cubicBezTo>
                  <a:lnTo>
                    <a:pt x="367537" y="93162"/>
                  </a:lnTo>
                  <a:cubicBezTo>
                    <a:pt x="351745" y="93162"/>
                    <a:pt x="338823" y="83129"/>
                    <a:pt x="338823" y="71663"/>
                  </a:cubicBezTo>
                  <a:cubicBezTo>
                    <a:pt x="338823" y="60197"/>
                    <a:pt x="325902" y="50164"/>
                    <a:pt x="310109" y="50164"/>
                  </a:cubicBezTo>
                  <a:close/>
                  <a:moveTo>
                    <a:pt x="503928" y="30098"/>
                  </a:moveTo>
                  <a:cubicBezTo>
                    <a:pt x="495314" y="30098"/>
                    <a:pt x="488135" y="38698"/>
                    <a:pt x="488135" y="47298"/>
                  </a:cubicBezTo>
                  <a:cubicBezTo>
                    <a:pt x="488135" y="55897"/>
                    <a:pt x="495314" y="64497"/>
                    <a:pt x="503928" y="64497"/>
                  </a:cubicBezTo>
                  <a:cubicBezTo>
                    <a:pt x="513978" y="64497"/>
                    <a:pt x="521156" y="55897"/>
                    <a:pt x="521156" y="47298"/>
                  </a:cubicBezTo>
                  <a:cubicBezTo>
                    <a:pt x="521156" y="38698"/>
                    <a:pt x="513978" y="30098"/>
                    <a:pt x="503928" y="30098"/>
                  </a:cubicBezTo>
                  <a:close/>
                  <a:moveTo>
                    <a:pt x="456550" y="30098"/>
                  </a:moveTo>
                  <a:cubicBezTo>
                    <a:pt x="446500" y="30098"/>
                    <a:pt x="439322" y="38698"/>
                    <a:pt x="439322" y="47298"/>
                  </a:cubicBezTo>
                  <a:cubicBezTo>
                    <a:pt x="439322" y="55897"/>
                    <a:pt x="446500" y="64497"/>
                    <a:pt x="456550" y="64497"/>
                  </a:cubicBezTo>
                  <a:cubicBezTo>
                    <a:pt x="465164" y="64497"/>
                    <a:pt x="473778" y="55897"/>
                    <a:pt x="473778" y="47298"/>
                  </a:cubicBezTo>
                  <a:cubicBezTo>
                    <a:pt x="473778" y="38698"/>
                    <a:pt x="465164" y="30098"/>
                    <a:pt x="456550" y="30098"/>
                  </a:cubicBezTo>
                  <a:close/>
                  <a:moveTo>
                    <a:pt x="407736" y="30098"/>
                  </a:moveTo>
                  <a:cubicBezTo>
                    <a:pt x="399122" y="30098"/>
                    <a:pt x="391944" y="38698"/>
                    <a:pt x="391944" y="47298"/>
                  </a:cubicBezTo>
                  <a:cubicBezTo>
                    <a:pt x="391944" y="55897"/>
                    <a:pt x="399122" y="64497"/>
                    <a:pt x="407736" y="64497"/>
                  </a:cubicBezTo>
                  <a:cubicBezTo>
                    <a:pt x="417786" y="64497"/>
                    <a:pt x="424965" y="55897"/>
                    <a:pt x="424965" y="47298"/>
                  </a:cubicBezTo>
                  <a:cubicBezTo>
                    <a:pt x="424965" y="38698"/>
                    <a:pt x="417786" y="30098"/>
                    <a:pt x="407736" y="30098"/>
                  </a:cubicBezTo>
                  <a:close/>
                  <a:moveTo>
                    <a:pt x="43071" y="0"/>
                  </a:moveTo>
                  <a:lnTo>
                    <a:pt x="525463" y="0"/>
                  </a:lnTo>
                  <a:cubicBezTo>
                    <a:pt x="549870" y="0"/>
                    <a:pt x="568534" y="18632"/>
                    <a:pt x="568534" y="42998"/>
                  </a:cubicBezTo>
                  <a:lnTo>
                    <a:pt x="568534" y="415645"/>
                  </a:lnTo>
                  <a:cubicBezTo>
                    <a:pt x="568534" y="440011"/>
                    <a:pt x="549870" y="458643"/>
                    <a:pt x="525463" y="458643"/>
                  </a:cubicBezTo>
                  <a:lnTo>
                    <a:pt x="43071" y="458643"/>
                  </a:lnTo>
                  <a:cubicBezTo>
                    <a:pt x="18664" y="458643"/>
                    <a:pt x="0" y="440011"/>
                    <a:pt x="0" y="415645"/>
                  </a:cubicBezTo>
                  <a:lnTo>
                    <a:pt x="0" y="42998"/>
                  </a:lnTo>
                  <a:cubicBezTo>
                    <a:pt x="0" y="18632"/>
                    <a:pt x="18664" y="0"/>
                    <a:pt x="4307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5" name="ipad_337876">
              <a:extLst>
                <a:ext uri="{FF2B5EF4-FFF2-40B4-BE49-F238E27FC236}">
                  <a16:creationId xmlns:a16="http://schemas.microsoft.com/office/drawing/2014/main" id="{4170E1BC-A757-4623-966E-C198DE4266B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725515" y="2067700"/>
              <a:ext cx="370381" cy="493116"/>
            </a:xfrm>
            <a:custGeom>
              <a:avLst/>
              <a:gdLst>
                <a:gd name="T0" fmla="*/ 325000 h 606722"/>
                <a:gd name="T1" fmla="*/ 325000 h 606722"/>
                <a:gd name="T2" fmla="*/ 325000 h 606722"/>
                <a:gd name="T3" fmla="*/ 325000 h 606722"/>
                <a:gd name="T4" fmla="*/ 325000 h 606722"/>
                <a:gd name="T5" fmla="*/ 325000 h 606722"/>
                <a:gd name="T6" fmla="*/ 325000 h 606722"/>
                <a:gd name="T7" fmla="*/ 325000 h 606722"/>
                <a:gd name="T8" fmla="*/ 325000 h 606722"/>
                <a:gd name="T9" fmla="*/ 325000 h 606722"/>
                <a:gd name="T10" fmla="*/ 325000 h 606722"/>
                <a:gd name="T11" fmla="*/ 325000 h 606722"/>
                <a:gd name="T12" fmla="*/ 325000 h 606722"/>
                <a:gd name="T13" fmla="*/ 325000 h 606722"/>
                <a:gd name="T14" fmla="*/ 325000 h 606722"/>
                <a:gd name="T15" fmla="*/ 325000 h 606722"/>
                <a:gd name="T16" fmla="*/ 325000 h 606722"/>
                <a:gd name="T17" fmla="*/ 325000 h 606722"/>
                <a:gd name="T18" fmla="*/ 325000 h 606722"/>
                <a:gd name="T19" fmla="*/ 325000 h 606722"/>
                <a:gd name="T20" fmla="*/ 325000 h 606722"/>
                <a:gd name="T21" fmla="*/ 325000 h 606722"/>
                <a:gd name="T22" fmla="*/ 325000 h 606722"/>
                <a:gd name="T23" fmla="*/ 325000 h 606722"/>
                <a:gd name="T24" fmla="*/ 325000 h 606722"/>
                <a:gd name="T25" fmla="*/ 325000 h 606722"/>
                <a:gd name="T26" fmla="*/ 325000 h 606722"/>
                <a:gd name="T27" fmla="*/ 325000 h 606722"/>
                <a:gd name="T28" fmla="*/ 325000 h 606722"/>
                <a:gd name="T29" fmla="*/ 325000 h 606722"/>
                <a:gd name="T30" fmla="*/ 325000 h 606722"/>
                <a:gd name="T31" fmla="*/ 325000 h 606722"/>
                <a:gd name="T32" fmla="*/ 325000 h 606722"/>
                <a:gd name="T33" fmla="*/ 325000 h 606722"/>
                <a:gd name="T34" fmla="*/ 325000 h 606722"/>
                <a:gd name="T35" fmla="*/ 325000 h 606722"/>
                <a:gd name="T36" fmla="*/ 325000 h 606722"/>
                <a:gd name="T37" fmla="*/ 325000 h 606722"/>
                <a:gd name="T38" fmla="*/ 325000 h 606722"/>
                <a:gd name="T39" fmla="*/ 325000 h 606722"/>
                <a:gd name="T40" fmla="*/ 325000 h 606722"/>
                <a:gd name="T41" fmla="*/ 325000 h 606722"/>
                <a:gd name="T42" fmla="*/ 325000 h 606722"/>
                <a:gd name="T43" fmla="*/ 325000 h 606722"/>
                <a:gd name="T44" fmla="*/ 325000 h 606722"/>
                <a:gd name="T45" fmla="*/ 325000 h 606722"/>
                <a:gd name="T46" fmla="*/ 325000 h 606722"/>
                <a:gd name="T47" fmla="*/ 325000 h 606722"/>
                <a:gd name="T48" fmla="*/ 325000 h 606722"/>
                <a:gd name="T49" fmla="*/ 325000 h 606722"/>
                <a:gd name="T50" fmla="*/ 325000 h 606722"/>
                <a:gd name="T51" fmla="*/ 325000 h 606722"/>
                <a:gd name="T52" fmla="*/ 325000 h 606722"/>
                <a:gd name="T53" fmla="*/ 325000 h 606722"/>
                <a:gd name="T54" fmla="*/ 325000 h 606722"/>
                <a:gd name="T55" fmla="*/ 325000 h 606722"/>
                <a:gd name="T56" fmla="*/ 325000 h 606722"/>
                <a:gd name="T57" fmla="*/ 325000 h 606722"/>
                <a:gd name="T58" fmla="*/ 325000 h 606722"/>
                <a:gd name="T59" fmla="*/ 325000 h 606722"/>
                <a:gd name="T60" fmla="*/ 325000 h 606722"/>
                <a:gd name="T61" fmla="*/ 325000 h 606722"/>
                <a:gd name="T62" fmla="*/ 325000 h 606722"/>
                <a:gd name="T63" fmla="*/ 325000 h 606722"/>
                <a:gd name="T64" fmla="*/ 325000 h 606722"/>
                <a:gd name="T65" fmla="*/ 325000 h 606722"/>
                <a:gd name="T66" fmla="*/ 325000 h 606722"/>
                <a:gd name="T67" fmla="*/ 325000 h 606722"/>
                <a:gd name="T68" fmla="*/ 325000 h 606722"/>
                <a:gd name="T69" fmla="*/ 325000 h 606722"/>
                <a:gd name="T70" fmla="*/ 325000 h 606722"/>
                <a:gd name="T71" fmla="*/ 325000 h 606722"/>
                <a:gd name="T72" fmla="*/ 325000 h 606722"/>
                <a:gd name="T73" fmla="*/ 325000 h 606722"/>
                <a:gd name="T74" fmla="*/ 325000 h 606722"/>
                <a:gd name="T75" fmla="*/ 325000 h 606722"/>
                <a:gd name="T76" fmla="*/ 325000 h 606722"/>
                <a:gd name="T77" fmla="*/ 325000 h 606722"/>
                <a:gd name="T78" fmla="*/ 325000 h 606722"/>
                <a:gd name="T79" fmla="*/ 325000 h 606722"/>
                <a:gd name="T80" fmla="*/ 325000 h 606722"/>
                <a:gd name="T81" fmla="*/ 325000 h 606722"/>
                <a:gd name="T82" fmla="*/ 325000 h 606722"/>
                <a:gd name="T83" fmla="*/ 325000 h 606722"/>
                <a:gd name="T84" fmla="*/ 325000 h 606722"/>
                <a:gd name="T85" fmla="*/ 325000 h 606722"/>
                <a:gd name="T86" fmla="*/ 325000 h 606722"/>
                <a:gd name="T87" fmla="*/ 325000 h 606722"/>
                <a:gd name="T88" fmla="*/ 325000 h 606722"/>
                <a:gd name="T89" fmla="*/ 325000 h 606722"/>
                <a:gd name="T90" fmla="*/ 325000 h 606722"/>
                <a:gd name="T91" fmla="*/ 325000 h 606722"/>
                <a:gd name="T92" fmla="*/ 325000 h 606722"/>
                <a:gd name="T93" fmla="*/ 325000 h 6067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120" h="6827">
                  <a:moveTo>
                    <a:pt x="4395" y="0"/>
                  </a:moveTo>
                  <a:lnTo>
                    <a:pt x="726" y="0"/>
                  </a:lnTo>
                  <a:cubicBezTo>
                    <a:pt x="325" y="0"/>
                    <a:pt x="0" y="325"/>
                    <a:pt x="0" y="726"/>
                  </a:cubicBezTo>
                  <a:lnTo>
                    <a:pt x="0" y="6101"/>
                  </a:lnTo>
                  <a:cubicBezTo>
                    <a:pt x="0" y="6502"/>
                    <a:pt x="325" y="6827"/>
                    <a:pt x="726" y="6827"/>
                  </a:cubicBezTo>
                  <a:lnTo>
                    <a:pt x="2557" y="6827"/>
                  </a:lnTo>
                  <a:cubicBezTo>
                    <a:pt x="2558" y="6827"/>
                    <a:pt x="2559" y="6827"/>
                    <a:pt x="2560" y="6827"/>
                  </a:cubicBezTo>
                  <a:cubicBezTo>
                    <a:pt x="2561" y="6827"/>
                    <a:pt x="2563" y="6827"/>
                    <a:pt x="2564" y="6827"/>
                  </a:cubicBezTo>
                  <a:lnTo>
                    <a:pt x="4395" y="6827"/>
                  </a:lnTo>
                  <a:cubicBezTo>
                    <a:pt x="4795" y="6827"/>
                    <a:pt x="5120" y="6502"/>
                    <a:pt x="5120" y="6101"/>
                  </a:cubicBezTo>
                  <a:lnTo>
                    <a:pt x="5120" y="726"/>
                  </a:lnTo>
                  <a:cubicBezTo>
                    <a:pt x="5120" y="325"/>
                    <a:pt x="4795" y="0"/>
                    <a:pt x="4395" y="0"/>
                  </a:cubicBezTo>
                  <a:close/>
                  <a:moveTo>
                    <a:pt x="2276" y="5973"/>
                  </a:moveTo>
                  <a:cubicBezTo>
                    <a:pt x="2276" y="5816"/>
                    <a:pt x="2403" y="5689"/>
                    <a:pt x="2560" y="5689"/>
                  </a:cubicBezTo>
                  <a:cubicBezTo>
                    <a:pt x="2718" y="5689"/>
                    <a:pt x="2845" y="5816"/>
                    <a:pt x="2845" y="5973"/>
                  </a:cubicBezTo>
                  <a:cubicBezTo>
                    <a:pt x="2845" y="6130"/>
                    <a:pt x="2718" y="6257"/>
                    <a:pt x="2562" y="6258"/>
                  </a:cubicBezTo>
                  <a:lnTo>
                    <a:pt x="2559" y="6258"/>
                  </a:lnTo>
                  <a:cubicBezTo>
                    <a:pt x="2402" y="6257"/>
                    <a:pt x="2276" y="6130"/>
                    <a:pt x="2276" y="5973"/>
                  </a:cubicBezTo>
                  <a:close/>
                  <a:moveTo>
                    <a:pt x="1423" y="5120"/>
                  </a:moveTo>
                  <a:lnTo>
                    <a:pt x="1423" y="1422"/>
                  </a:lnTo>
                  <a:lnTo>
                    <a:pt x="3698" y="1422"/>
                  </a:lnTo>
                  <a:lnTo>
                    <a:pt x="3698" y="5120"/>
                  </a:lnTo>
                  <a:lnTo>
                    <a:pt x="1423" y="5120"/>
                  </a:lnTo>
                  <a:close/>
                  <a:moveTo>
                    <a:pt x="4551" y="6101"/>
                  </a:moveTo>
                  <a:cubicBezTo>
                    <a:pt x="4551" y="6188"/>
                    <a:pt x="4481" y="6258"/>
                    <a:pt x="4395" y="6258"/>
                  </a:cubicBezTo>
                  <a:lnTo>
                    <a:pt x="3365" y="6258"/>
                  </a:lnTo>
                  <a:cubicBezTo>
                    <a:pt x="3396" y="6169"/>
                    <a:pt x="3414" y="6073"/>
                    <a:pt x="3414" y="5973"/>
                  </a:cubicBezTo>
                  <a:cubicBezTo>
                    <a:pt x="3414" y="5874"/>
                    <a:pt x="3396" y="5778"/>
                    <a:pt x="3365" y="5689"/>
                  </a:cubicBezTo>
                  <a:lnTo>
                    <a:pt x="3983" y="5689"/>
                  </a:lnTo>
                  <a:cubicBezTo>
                    <a:pt x="4140" y="5689"/>
                    <a:pt x="4267" y="5562"/>
                    <a:pt x="4267" y="5405"/>
                  </a:cubicBezTo>
                  <a:lnTo>
                    <a:pt x="4267" y="1138"/>
                  </a:lnTo>
                  <a:cubicBezTo>
                    <a:pt x="4267" y="981"/>
                    <a:pt x="4140" y="853"/>
                    <a:pt x="3983" y="853"/>
                  </a:cubicBezTo>
                  <a:lnTo>
                    <a:pt x="1138" y="853"/>
                  </a:lnTo>
                  <a:cubicBezTo>
                    <a:pt x="981" y="853"/>
                    <a:pt x="854" y="981"/>
                    <a:pt x="854" y="1138"/>
                  </a:cubicBezTo>
                  <a:lnTo>
                    <a:pt x="854" y="5405"/>
                  </a:lnTo>
                  <a:cubicBezTo>
                    <a:pt x="854" y="5562"/>
                    <a:pt x="981" y="5689"/>
                    <a:pt x="1138" y="5689"/>
                  </a:cubicBezTo>
                  <a:lnTo>
                    <a:pt x="1756" y="5689"/>
                  </a:lnTo>
                  <a:cubicBezTo>
                    <a:pt x="1724" y="5778"/>
                    <a:pt x="1707" y="5874"/>
                    <a:pt x="1707" y="5973"/>
                  </a:cubicBezTo>
                  <a:cubicBezTo>
                    <a:pt x="1707" y="6073"/>
                    <a:pt x="1724" y="6169"/>
                    <a:pt x="1756" y="6258"/>
                  </a:cubicBezTo>
                  <a:lnTo>
                    <a:pt x="726" y="6258"/>
                  </a:lnTo>
                  <a:cubicBezTo>
                    <a:pt x="639" y="6258"/>
                    <a:pt x="569" y="6188"/>
                    <a:pt x="569" y="6101"/>
                  </a:cubicBezTo>
                  <a:lnTo>
                    <a:pt x="569" y="726"/>
                  </a:lnTo>
                  <a:cubicBezTo>
                    <a:pt x="569" y="639"/>
                    <a:pt x="640" y="569"/>
                    <a:pt x="726" y="569"/>
                  </a:cubicBezTo>
                  <a:lnTo>
                    <a:pt x="4395" y="569"/>
                  </a:lnTo>
                  <a:cubicBezTo>
                    <a:pt x="4481" y="569"/>
                    <a:pt x="4552" y="639"/>
                    <a:pt x="4552" y="726"/>
                  </a:cubicBezTo>
                  <a:lnTo>
                    <a:pt x="4552" y="6101"/>
                  </a:lnTo>
                  <a:lnTo>
                    <a:pt x="4551" y="610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6" name="location_90567">
              <a:extLst>
                <a:ext uri="{FF2B5EF4-FFF2-40B4-BE49-F238E27FC236}">
                  <a16:creationId xmlns:a16="http://schemas.microsoft.com/office/drawing/2014/main" id="{A4DB4FBA-22F9-45AF-9060-5733F6EAEFA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880933" y="4318380"/>
              <a:ext cx="533972" cy="541530"/>
            </a:xfrm>
            <a:custGeom>
              <a:avLst/>
              <a:gdLst>
                <a:gd name="connsiteX0" fmla="*/ 160141 w 600342"/>
                <a:gd name="connsiteY0" fmla="*/ 389169 h 608839"/>
                <a:gd name="connsiteX1" fmla="*/ 176366 w 600342"/>
                <a:gd name="connsiteY1" fmla="*/ 409610 h 608839"/>
                <a:gd name="connsiteX2" fmla="*/ 121792 w 600342"/>
                <a:gd name="connsiteY2" fmla="*/ 439627 h 608839"/>
                <a:gd name="connsiteX3" fmla="*/ 121792 w 600342"/>
                <a:gd name="connsiteY3" fmla="*/ 469460 h 608839"/>
                <a:gd name="connsiteX4" fmla="*/ 187428 w 600342"/>
                <a:gd name="connsiteY4" fmla="*/ 502792 h 608839"/>
                <a:gd name="connsiteX5" fmla="*/ 269289 w 600342"/>
                <a:gd name="connsiteY5" fmla="*/ 515683 h 608839"/>
                <a:gd name="connsiteX6" fmla="*/ 300079 w 600342"/>
                <a:gd name="connsiteY6" fmla="*/ 516604 h 608839"/>
                <a:gd name="connsiteX7" fmla="*/ 331053 w 600342"/>
                <a:gd name="connsiteY7" fmla="*/ 515683 h 608839"/>
                <a:gd name="connsiteX8" fmla="*/ 412914 w 600342"/>
                <a:gd name="connsiteY8" fmla="*/ 502792 h 608839"/>
                <a:gd name="connsiteX9" fmla="*/ 478550 w 600342"/>
                <a:gd name="connsiteY9" fmla="*/ 469460 h 608839"/>
                <a:gd name="connsiteX10" fmla="*/ 478550 w 600342"/>
                <a:gd name="connsiteY10" fmla="*/ 439627 h 608839"/>
                <a:gd name="connsiteX11" fmla="*/ 423976 w 600342"/>
                <a:gd name="connsiteY11" fmla="*/ 409610 h 608839"/>
                <a:gd name="connsiteX12" fmla="*/ 440201 w 600342"/>
                <a:gd name="connsiteY12" fmla="*/ 389169 h 608839"/>
                <a:gd name="connsiteX13" fmla="*/ 497171 w 600342"/>
                <a:gd name="connsiteY13" fmla="*/ 423606 h 608839"/>
                <a:gd name="connsiteX14" fmla="*/ 497171 w 600342"/>
                <a:gd name="connsiteY14" fmla="*/ 485482 h 608839"/>
                <a:gd name="connsiteX15" fmla="*/ 419367 w 600342"/>
                <a:gd name="connsiteY15" fmla="*/ 526548 h 608839"/>
                <a:gd name="connsiteX16" fmla="*/ 306347 w 600342"/>
                <a:gd name="connsiteY16" fmla="*/ 541096 h 608839"/>
                <a:gd name="connsiteX17" fmla="*/ 300079 w 600342"/>
                <a:gd name="connsiteY17" fmla="*/ 541096 h 608839"/>
                <a:gd name="connsiteX18" fmla="*/ 293995 w 600342"/>
                <a:gd name="connsiteY18" fmla="*/ 541096 h 608839"/>
                <a:gd name="connsiteX19" fmla="*/ 180791 w 600342"/>
                <a:gd name="connsiteY19" fmla="*/ 526548 h 608839"/>
                <a:gd name="connsiteX20" fmla="*/ 103171 w 600342"/>
                <a:gd name="connsiteY20" fmla="*/ 485482 h 608839"/>
                <a:gd name="connsiteX21" fmla="*/ 103171 w 600342"/>
                <a:gd name="connsiteY21" fmla="*/ 423606 h 608839"/>
                <a:gd name="connsiteX22" fmla="*/ 160141 w 600342"/>
                <a:gd name="connsiteY22" fmla="*/ 389169 h 608839"/>
                <a:gd name="connsiteX23" fmla="*/ 121599 w 600342"/>
                <a:gd name="connsiteY23" fmla="*/ 336386 h 608839"/>
                <a:gd name="connsiteX24" fmla="*/ 143540 w 600342"/>
                <a:gd name="connsiteY24" fmla="*/ 367313 h 608839"/>
                <a:gd name="connsiteX25" fmla="*/ 140405 w 600342"/>
                <a:gd name="connsiteY25" fmla="*/ 368786 h 608839"/>
                <a:gd name="connsiteX26" fmla="*/ 47293 w 600342"/>
                <a:gd name="connsiteY26" fmla="*/ 427879 h 608839"/>
                <a:gd name="connsiteX27" fmla="*/ 47293 w 600342"/>
                <a:gd name="connsiteY27" fmla="*/ 488628 h 608839"/>
                <a:gd name="connsiteX28" fmla="*/ 140405 w 600342"/>
                <a:gd name="connsiteY28" fmla="*/ 547721 h 608839"/>
                <a:gd name="connsiteX29" fmla="*/ 300079 w 600342"/>
                <a:gd name="connsiteY29" fmla="*/ 572021 h 608839"/>
                <a:gd name="connsiteX30" fmla="*/ 459937 w 600342"/>
                <a:gd name="connsiteY30" fmla="*/ 547721 h 608839"/>
                <a:gd name="connsiteX31" fmla="*/ 553049 w 600342"/>
                <a:gd name="connsiteY31" fmla="*/ 488628 h 608839"/>
                <a:gd name="connsiteX32" fmla="*/ 553049 w 600342"/>
                <a:gd name="connsiteY32" fmla="*/ 427879 h 608839"/>
                <a:gd name="connsiteX33" fmla="*/ 459937 w 600342"/>
                <a:gd name="connsiteY33" fmla="*/ 368786 h 608839"/>
                <a:gd name="connsiteX34" fmla="*/ 456802 w 600342"/>
                <a:gd name="connsiteY34" fmla="*/ 367313 h 608839"/>
                <a:gd name="connsiteX35" fmla="*/ 478744 w 600342"/>
                <a:gd name="connsiteY35" fmla="*/ 336386 h 608839"/>
                <a:gd name="connsiteX36" fmla="*/ 583472 w 600342"/>
                <a:gd name="connsiteY36" fmla="*/ 406892 h 608839"/>
                <a:gd name="connsiteX37" fmla="*/ 583472 w 600342"/>
                <a:gd name="connsiteY37" fmla="*/ 509615 h 608839"/>
                <a:gd name="connsiteX38" fmla="*/ 471737 w 600342"/>
                <a:gd name="connsiteY38" fmla="*/ 582514 h 608839"/>
                <a:gd name="connsiteX39" fmla="*/ 300079 w 600342"/>
                <a:gd name="connsiteY39" fmla="*/ 608839 h 608839"/>
                <a:gd name="connsiteX40" fmla="*/ 128421 w 600342"/>
                <a:gd name="connsiteY40" fmla="*/ 582514 h 608839"/>
                <a:gd name="connsiteX41" fmla="*/ 16870 w 600342"/>
                <a:gd name="connsiteY41" fmla="*/ 509615 h 608839"/>
                <a:gd name="connsiteX42" fmla="*/ 16870 w 600342"/>
                <a:gd name="connsiteY42" fmla="*/ 406892 h 608839"/>
                <a:gd name="connsiteX43" fmla="*/ 121599 w 600342"/>
                <a:gd name="connsiteY43" fmla="*/ 336386 h 608839"/>
                <a:gd name="connsiteX44" fmla="*/ 300079 w 600342"/>
                <a:gd name="connsiteY44" fmla="*/ 92795 h 608839"/>
                <a:gd name="connsiteX45" fmla="*/ 215073 w 600342"/>
                <a:gd name="connsiteY45" fmla="*/ 177860 h 608839"/>
                <a:gd name="connsiteX46" fmla="*/ 300079 w 600342"/>
                <a:gd name="connsiteY46" fmla="*/ 262741 h 608839"/>
                <a:gd name="connsiteX47" fmla="*/ 385270 w 600342"/>
                <a:gd name="connsiteY47" fmla="*/ 177860 h 608839"/>
                <a:gd name="connsiteX48" fmla="*/ 300079 w 600342"/>
                <a:gd name="connsiteY48" fmla="*/ 92795 h 608839"/>
                <a:gd name="connsiteX49" fmla="*/ 300079 w 600342"/>
                <a:gd name="connsiteY49" fmla="*/ 68307 h 608839"/>
                <a:gd name="connsiteX50" fmla="*/ 409795 w 600342"/>
                <a:gd name="connsiteY50" fmla="*/ 177860 h 608839"/>
                <a:gd name="connsiteX51" fmla="*/ 300079 w 600342"/>
                <a:gd name="connsiteY51" fmla="*/ 287413 h 608839"/>
                <a:gd name="connsiteX52" fmla="*/ 190548 w 600342"/>
                <a:gd name="connsiteY52" fmla="*/ 177860 h 608839"/>
                <a:gd name="connsiteX53" fmla="*/ 300079 w 600342"/>
                <a:gd name="connsiteY53" fmla="*/ 68307 h 608839"/>
                <a:gd name="connsiteX54" fmla="*/ 300078 w 600342"/>
                <a:gd name="connsiteY54" fmla="*/ 36820 h 608839"/>
                <a:gd name="connsiteX55" fmla="*/ 153120 w 600342"/>
                <a:gd name="connsiteY55" fmla="*/ 183731 h 608839"/>
                <a:gd name="connsiteX56" fmla="*/ 300078 w 600342"/>
                <a:gd name="connsiteY56" fmla="*/ 410172 h 608839"/>
                <a:gd name="connsiteX57" fmla="*/ 447221 w 600342"/>
                <a:gd name="connsiteY57" fmla="*/ 183731 h 608839"/>
                <a:gd name="connsiteX58" fmla="*/ 300078 w 600342"/>
                <a:gd name="connsiteY58" fmla="*/ 36820 h 608839"/>
                <a:gd name="connsiteX59" fmla="*/ 300078 w 600342"/>
                <a:gd name="connsiteY59" fmla="*/ 0 h 608839"/>
                <a:gd name="connsiteX60" fmla="*/ 484099 w 600342"/>
                <a:gd name="connsiteY60" fmla="*/ 183731 h 608839"/>
                <a:gd name="connsiteX61" fmla="*/ 397252 w 600342"/>
                <a:gd name="connsiteY61" fmla="*/ 355679 h 608839"/>
                <a:gd name="connsiteX62" fmla="*/ 312986 w 600342"/>
                <a:gd name="connsiteY62" fmla="*/ 449385 h 608839"/>
                <a:gd name="connsiteX63" fmla="*/ 300078 w 600342"/>
                <a:gd name="connsiteY63" fmla="*/ 454724 h 608839"/>
                <a:gd name="connsiteX64" fmla="*/ 287356 w 600342"/>
                <a:gd name="connsiteY64" fmla="*/ 449385 h 608839"/>
                <a:gd name="connsiteX65" fmla="*/ 203090 w 600342"/>
                <a:gd name="connsiteY65" fmla="*/ 355679 h 608839"/>
                <a:gd name="connsiteX66" fmla="*/ 116242 w 600342"/>
                <a:gd name="connsiteY66" fmla="*/ 183731 h 608839"/>
                <a:gd name="connsiteX67" fmla="*/ 300078 w 600342"/>
                <a:gd name="connsiteY67" fmla="*/ 0 h 608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600342" h="608839">
                  <a:moveTo>
                    <a:pt x="160141" y="389169"/>
                  </a:moveTo>
                  <a:cubicBezTo>
                    <a:pt x="165488" y="396167"/>
                    <a:pt x="170835" y="402981"/>
                    <a:pt x="176366" y="409610"/>
                  </a:cubicBezTo>
                  <a:cubicBezTo>
                    <a:pt x="150738" y="417713"/>
                    <a:pt x="131564" y="428210"/>
                    <a:pt x="121792" y="439627"/>
                  </a:cubicBezTo>
                  <a:cubicBezTo>
                    <a:pt x="112758" y="449940"/>
                    <a:pt x="112758" y="459148"/>
                    <a:pt x="121792" y="469460"/>
                  </a:cubicBezTo>
                  <a:cubicBezTo>
                    <a:pt x="132855" y="482535"/>
                    <a:pt x="156270" y="494321"/>
                    <a:pt x="187428" y="502792"/>
                  </a:cubicBezTo>
                  <a:cubicBezTo>
                    <a:pt x="211581" y="509422"/>
                    <a:pt x="239790" y="513841"/>
                    <a:pt x="269289" y="515683"/>
                  </a:cubicBezTo>
                  <a:cubicBezTo>
                    <a:pt x="279429" y="516235"/>
                    <a:pt x="289754" y="516604"/>
                    <a:pt x="300079" y="516604"/>
                  </a:cubicBezTo>
                  <a:cubicBezTo>
                    <a:pt x="310588" y="516604"/>
                    <a:pt x="320913" y="516235"/>
                    <a:pt x="331053" y="515683"/>
                  </a:cubicBezTo>
                  <a:cubicBezTo>
                    <a:pt x="360553" y="513841"/>
                    <a:pt x="388761" y="509422"/>
                    <a:pt x="412914" y="502792"/>
                  </a:cubicBezTo>
                  <a:cubicBezTo>
                    <a:pt x="444073" y="494321"/>
                    <a:pt x="467488" y="482535"/>
                    <a:pt x="478550" y="469460"/>
                  </a:cubicBezTo>
                  <a:cubicBezTo>
                    <a:pt x="487584" y="459148"/>
                    <a:pt x="487584" y="449940"/>
                    <a:pt x="478550" y="439627"/>
                  </a:cubicBezTo>
                  <a:cubicBezTo>
                    <a:pt x="468778" y="428210"/>
                    <a:pt x="449604" y="417713"/>
                    <a:pt x="423976" y="409610"/>
                  </a:cubicBezTo>
                  <a:cubicBezTo>
                    <a:pt x="429323" y="402981"/>
                    <a:pt x="434854" y="396167"/>
                    <a:pt x="440201" y="389169"/>
                  </a:cubicBezTo>
                  <a:cubicBezTo>
                    <a:pt x="466013" y="398377"/>
                    <a:pt x="485556" y="410163"/>
                    <a:pt x="497171" y="423606"/>
                  </a:cubicBezTo>
                  <a:cubicBezTo>
                    <a:pt x="513949" y="442942"/>
                    <a:pt x="513949" y="466145"/>
                    <a:pt x="497171" y="485482"/>
                  </a:cubicBezTo>
                  <a:cubicBezTo>
                    <a:pt x="482606" y="502424"/>
                    <a:pt x="455688" y="516604"/>
                    <a:pt x="419367" y="526548"/>
                  </a:cubicBezTo>
                  <a:cubicBezTo>
                    <a:pt x="386180" y="535571"/>
                    <a:pt x="347093" y="540728"/>
                    <a:pt x="306347" y="541096"/>
                  </a:cubicBezTo>
                  <a:cubicBezTo>
                    <a:pt x="304319" y="541096"/>
                    <a:pt x="302291" y="541096"/>
                    <a:pt x="300079" y="541096"/>
                  </a:cubicBezTo>
                  <a:cubicBezTo>
                    <a:pt x="298051" y="541096"/>
                    <a:pt x="296023" y="541096"/>
                    <a:pt x="293995" y="541096"/>
                  </a:cubicBezTo>
                  <a:cubicBezTo>
                    <a:pt x="253249" y="540728"/>
                    <a:pt x="214162" y="535571"/>
                    <a:pt x="180791" y="526548"/>
                  </a:cubicBezTo>
                  <a:cubicBezTo>
                    <a:pt x="144654" y="516604"/>
                    <a:pt x="117736" y="502424"/>
                    <a:pt x="103171" y="485482"/>
                  </a:cubicBezTo>
                  <a:cubicBezTo>
                    <a:pt x="86393" y="466145"/>
                    <a:pt x="86393" y="442942"/>
                    <a:pt x="103171" y="423606"/>
                  </a:cubicBezTo>
                  <a:cubicBezTo>
                    <a:pt x="114786" y="410163"/>
                    <a:pt x="134329" y="398377"/>
                    <a:pt x="160141" y="389169"/>
                  </a:cubicBezTo>
                  <a:close/>
                  <a:moveTo>
                    <a:pt x="121599" y="336386"/>
                  </a:moveTo>
                  <a:cubicBezTo>
                    <a:pt x="128789" y="346879"/>
                    <a:pt x="136165" y="357188"/>
                    <a:pt x="143540" y="367313"/>
                  </a:cubicBezTo>
                  <a:cubicBezTo>
                    <a:pt x="142618" y="367865"/>
                    <a:pt x="141512" y="368418"/>
                    <a:pt x="140405" y="368786"/>
                  </a:cubicBezTo>
                  <a:cubicBezTo>
                    <a:pt x="96338" y="383697"/>
                    <a:pt x="63334" y="404867"/>
                    <a:pt x="47293" y="427879"/>
                  </a:cubicBezTo>
                  <a:cubicBezTo>
                    <a:pt x="33280" y="448129"/>
                    <a:pt x="33280" y="468378"/>
                    <a:pt x="47293" y="488628"/>
                  </a:cubicBezTo>
                  <a:cubicBezTo>
                    <a:pt x="63150" y="511640"/>
                    <a:pt x="96338" y="532810"/>
                    <a:pt x="140405" y="547721"/>
                  </a:cubicBezTo>
                  <a:cubicBezTo>
                    <a:pt x="186316" y="563369"/>
                    <a:pt x="243105" y="572021"/>
                    <a:pt x="300079" y="572021"/>
                  </a:cubicBezTo>
                  <a:cubicBezTo>
                    <a:pt x="357237" y="572021"/>
                    <a:pt x="414026" y="563369"/>
                    <a:pt x="459937" y="547721"/>
                  </a:cubicBezTo>
                  <a:cubicBezTo>
                    <a:pt x="504004" y="532810"/>
                    <a:pt x="537008" y="511640"/>
                    <a:pt x="553049" y="488628"/>
                  </a:cubicBezTo>
                  <a:cubicBezTo>
                    <a:pt x="567062" y="468378"/>
                    <a:pt x="567062" y="448129"/>
                    <a:pt x="553049" y="427879"/>
                  </a:cubicBezTo>
                  <a:cubicBezTo>
                    <a:pt x="537008" y="404867"/>
                    <a:pt x="504004" y="383697"/>
                    <a:pt x="459937" y="368786"/>
                  </a:cubicBezTo>
                  <a:cubicBezTo>
                    <a:pt x="458830" y="368418"/>
                    <a:pt x="457724" y="367865"/>
                    <a:pt x="456802" y="367313"/>
                  </a:cubicBezTo>
                  <a:cubicBezTo>
                    <a:pt x="464178" y="357188"/>
                    <a:pt x="471553" y="346879"/>
                    <a:pt x="478744" y="336386"/>
                  </a:cubicBezTo>
                  <a:cubicBezTo>
                    <a:pt x="527420" y="354059"/>
                    <a:pt x="563559" y="378358"/>
                    <a:pt x="583472" y="406892"/>
                  </a:cubicBezTo>
                  <a:cubicBezTo>
                    <a:pt x="605966" y="439476"/>
                    <a:pt x="605966" y="477031"/>
                    <a:pt x="583472" y="509615"/>
                  </a:cubicBezTo>
                  <a:cubicBezTo>
                    <a:pt x="562637" y="539621"/>
                    <a:pt x="524101" y="564842"/>
                    <a:pt x="471737" y="582514"/>
                  </a:cubicBezTo>
                  <a:cubicBezTo>
                    <a:pt x="421401" y="599819"/>
                    <a:pt x="362031" y="608839"/>
                    <a:pt x="300079" y="608839"/>
                  </a:cubicBezTo>
                  <a:cubicBezTo>
                    <a:pt x="238311" y="608839"/>
                    <a:pt x="178941" y="599819"/>
                    <a:pt x="128421" y="582514"/>
                  </a:cubicBezTo>
                  <a:cubicBezTo>
                    <a:pt x="76241" y="564842"/>
                    <a:pt x="37705" y="539621"/>
                    <a:pt x="16870" y="509615"/>
                  </a:cubicBezTo>
                  <a:cubicBezTo>
                    <a:pt x="-5624" y="477031"/>
                    <a:pt x="-5624" y="439476"/>
                    <a:pt x="16870" y="406892"/>
                  </a:cubicBezTo>
                  <a:cubicBezTo>
                    <a:pt x="36783" y="378358"/>
                    <a:pt x="72922" y="354059"/>
                    <a:pt x="121599" y="336386"/>
                  </a:cubicBezTo>
                  <a:close/>
                  <a:moveTo>
                    <a:pt x="300079" y="92795"/>
                  </a:moveTo>
                  <a:cubicBezTo>
                    <a:pt x="253243" y="92795"/>
                    <a:pt x="215073" y="130909"/>
                    <a:pt x="215073" y="177860"/>
                  </a:cubicBezTo>
                  <a:cubicBezTo>
                    <a:pt x="215073" y="224627"/>
                    <a:pt x="253243" y="262741"/>
                    <a:pt x="300079" y="262741"/>
                  </a:cubicBezTo>
                  <a:cubicBezTo>
                    <a:pt x="347100" y="262741"/>
                    <a:pt x="385270" y="224627"/>
                    <a:pt x="385270" y="177860"/>
                  </a:cubicBezTo>
                  <a:cubicBezTo>
                    <a:pt x="385270" y="130909"/>
                    <a:pt x="347100" y="92795"/>
                    <a:pt x="300079" y="92795"/>
                  </a:cubicBezTo>
                  <a:close/>
                  <a:moveTo>
                    <a:pt x="300079" y="68307"/>
                  </a:moveTo>
                  <a:cubicBezTo>
                    <a:pt x="360561" y="68307"/>
                    <a:pt x="409795" y="117468"/>
                    <a:pt x="409795" y="177860"/>
                  </a:cubicBezTo>
                  <a:cubicBezTo>
                    <a:pt x="409795" y="238252"/>
                    <a:pt x="360561" y="287413"/>
                    <a:pt x="300079" y="287413"/>
                  </a:cubicBezTo>
                  <a:cubicBezTo>
                    <a:pt x="239597" y="287413"/>
                    <a:pt x="190548" y="238252"/>
                    <a:pt x="190548" y="177860"/>
                  </a:cubicBezTo>
                  <a:cubicBezTo>
                    <a:pt x="190548" y="117468"/>
                    <a:pt x="239597" y="68307"/>
                    <a:pt x="300079" y="68307"/>
                  </a:cubicBezTo>
                  <a:close/>
                  <a:moveTo>
                    <a:pt x="300078" y="36820"/>
                  </a:moveTo>
                  <a:cubicBezTo>
                    <a:pt x="219131" y="36820"/>
                    <a:pt x="153120" y="102727"/>
                    <a:pt x="153120" y="183731"/>
                  </a:cubicBezTo>
                  <a:cubicBezTo>
                    <a:pt x="153120" y="246140"/>
                    <a:pt x="249556" y="358256"/>
                    <a:pt x="300078" y="410172"/>
                  </a:cubicBezTo>
                  <a:cubicBezTo>
                    <a:pt x="350785" y="358256"/>
                    <a:pt x="447221" y="246140"/>
                    <a:pt x="447221" y="183731"/>
                  </a:cubicBezTo>
                  <a:cubicBezTo>
                    <a:pt x="447221" y="102727"/>
                    <a:pt x="381210" y="36820"/>
                    <a:pt x="300078" y="36820"/>
                  </a:cubicBezTo>
                  <a:close/>
                  <a:moveTo>
                    <a:pt x="300078" y="0"/>
                  </a:moveTo>
                  <a:cubicBezTo>
                    <a:pt x="401493" y="0"/>
                    <a:pt x="484099" y="82292"/>
                    <a:pt x="484099" y="183731"/>
                  </a:cubicBezTo>
                  <a:cubicBezTo>
                    <a:pt x="484099" y="225705"/>
                    <a:pt x="454966" y="283696"/>
                    <a:pt x="397252" y="355679"/>
                  </a:cubicBezTo>
                  <a:cubicBezTo>
                    <a:pt x="355764" y="407779"/>
                    <a:pt x="314830" y="447728"/>
                    <a:pt x="312986" y="449385"/>
                  </a:cubicBezTo>
                  <a:cubicBezTo>
                    <a:pt x="309482" y="452883"/>
                    <a:pt x="304873" y="454724"/>
                    <a:pt x="300078" y="454724"/>
                  </a:cubicBezTo>
                  <a:cubicBezTo>
                    <a:pt x="295469" y="454724"/>
                    <a:pt x="290859" y="452883"/>
                    <a:pt x="287356" y="449385"/>
                  </a:cubicBezTo>
                  <a:cubicBezTo>
                    <a:pt x="285512" y="447728"/>
                    <a:pt x="244577" y="407779"/>
                    <a:pt x="203090" y="355679"/>
                  </a:cubicBezTo>
                  <a:cubicBezTo>
                    <a:pt x="145376" y="283696"/>
                    <a:pt x="116242" y="225705"/>
                    <a:pt x="116242" y="183731"/>
                  </a:cubicBezTo>
                  <a:cubicBezTo>
                    <a:pt x="116242" y="82292"/>
                    <a:pt x="198664" y="0"/>
                    <a:pt x="30007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31" name="drawing-board-icon_69359">
              <a:extLst>
                <a:ext uri="{FF2B5EF4-FFF2-40B4-BE49-F238E27FC236}">
                  <a16:creationId xmlns:a16="http://schemas.microsoft.com/office/drawing/2014/main" id="{99DB711D-B627-44CC-B050-482682B869C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681147" y="4284302"/>
              <a:ext cx="459116" cy="609685"/>
            </a:xfrm>
            <a:custGeom>
              <a:avLst/>
              <a:gdLst>
                <a:gd name="connsiteX0" fmla="*/ 137217 w 455994"/>
                <a:gd name="connsiteY0" fmla="*/ 425898 h 605539"/>
                <a:gd name="connsiteX1" fmla="*/ 126187 w 455994"/>
                <a:gd name="connsiteY1" fmla="*/ 476343 h 605539"/>
                <a:gd name="connsiteX2" fmla="*/ 333557 w 455994"/>
                <a:gd name="connsiteY2" fmla="*/ 476343 h 605539"/>
                <a:gd name="connsiteX3" fmla="*/ 323851 w 455994"/>
                <a:gd name="connsiteY3" fmla="*/ 425898 h 605539"/>
                <a:gd name="connsiteX4" fmla="*/ 220959 w 455994"/>
                <a:gd name="connsiteY4" fmla="*/ 158988 h 605539"/>
                <a:gd name="connsiteX5" fmla="*/ 228789 w 455994"/>
                <a:gd name="connsiteY5" fmla="*/ 160309 h 605539"/>
                <a:gd name="connsiteX6" fmla="*/ 233421 w 455994"/>
                <a:gd name="connsiteY6" fmla="*/ 166807 h 605539"/>
                <a:gd name="connsiteX7" fmla="*/ 234193 w 455994"/>
                <a:gd name="connsiteY7" fmla="*/ 170441 h 605539"/>
                <a:gd name="connsiteX8" fmla="*/ 245773 w 455994"/>
                <a:gd name="connsiteY8" fmla="*/ 165486 h 605539"/>
                <a:gd name="connsiteX9" fmla="*/ 253713 w 455994"/>
                <a:gd name="connsiteY9" fmla="*/ 165486 h 605539"/>
                <a:gd name="connsiteX10" fmla="*/ 259227 w 455994"/>
                <a:gd name="connsiteY10" fmla="*/ 171102 h 605539"/>
                <a:gd name="connsiteX11" fmla="*/ 264631 w 455994"/>
                <a:gd name="connsiteY11" fmla="*/ 184538 h 605539"/>
                <a:gd name="connsiteX12" fmla="*/ 311061 w 455994"/>
                <a:gd name="connsiteY12" fmla="*/ 173525 h 605539"/>
                <a:gd name="connsiteX13" fmla="*/ 318891 w 455994"/>
                <a:gd name="connsiteY13" fmla="*/ 175838 h 605539"/>
                <a:gd name="connsiteX14" fmla="*/ 322530 w 455994"/>
                <a:gd name="connsiteY14" fmla="*/ 182996 h 605539"/>
                <a:gd name="connsiteX15" fmla="*/ 323523 w 455994"/>
                <a:gd name="connsiteY15" fmla="*/ 196432 h 605539"/>
                <a:gd name="connsiteX16" fmla="*/ 314479 w 455994"/>
                <a:gd name="connsiteY16" fmla="*/ 207335 h 605539"/>
                <a:gd name="connsiteX17" fmla="*/ 287901 w 455994"/>
                <a:gd name="connsiteY17" fmla="*/ 212841 h 605539"/>
                <a:gd name="connsiteX18" fmla="*/ 292312 w 455994"/>
                <a:gd name="connsiteY18" fmla="*/ 226497 h 605539"/>
                <a:gd name="connsiteX19" fmla="*/ 318780 w 455994"/>
                <a:gd name="connsiteY19" fmla="*/ 219890 h 605539"/>
                <a:gd name="connsiteX20" fmla="*/ 326721 w 455994"/>
                <a:gd name="connsiteY20" fmla="*/ 221431 h 605539"/>
                <a:gd name="connsiteX21" fmla="*/ 331132 w 455994"/>
                <a:gd name="connsiteY21" fmla="*/ 228039 h 605539"/>
                <a:gd name="connsiteX22" fmla="*/ 333559 w 455994"/>
                <a:gd name="connsiteY22" fmla="*/ 241255 h 605539"/>
                <a:gd name="connsiteX23" fmla="*/ 325618 w 455994"/>
                <a:gd name="connsiteY23" fmla="*/ 253149 h 605539"/>
                <a:gd name="connsiteX24" fmla="*/ 305436 w 455994"/>
                <a:gd name="connsiteY24" fmla="*/ 258105 h 605539"/>
                <a:gd name="connsiteX25" fmla="*/ 306318 w 455994"/>
                <a:gd name="connsiteY25" fmla="*/ 261188 h 605539"/>
                <a:gd name="connsiteX26" fmla="*/ 300363 w 455994"/>
                <a:gd name="connsiteY26" fmla="*/ 273743 h 605539"/>
                <a:gd name="connsiteX27" fmla="*/ 243126 w 455994"/>
                <a:gd name="connsiteY27" fmla="*/ 315813 h 605539"/>
                <a:gd name="connsiteX28" fmla="*/ 229340 w 455994"/>
                <a:gd name="connsiteY28" fmla="*/ 318346 h 605539"/>
                <a:gd name="connsiteX29" fmla="*/ 217981 w 455994"/>
                <a:gd name="connsiteY29" fmla="*/ 311187 h 605539"/>
                <a:gd name="connsiteX30" fmla="*/ 213459 w 455994"/>
                <a:gd name="connsiteY30" fmla="*/ 304359 h 605539"/>
                <a:gd name="connsiteX31" fmla="*/ 214121 w 455994"/>
                <a:gd name="connsiteY31" fmla="*/ 298412 h 605539"/>
                <a:gd name="connsiteX32" fmla="*/ 211916 w 455994"/>
                <a:gd name="connsiteY32" fmla="*/ 300064 h 605539"/>
                <a:gd name="connsiteX33" fmla="*/ 197799 w 455994"/>
                <a:gd name="connsiteY33" fmla="*/ 298963 h 605539"/>
                <a:gd name="connsiteX34" fmla="*/ 193608 w 455994"/>
                <a:gd name="connsiteY34" fmla="*/ 294337 h 605539"/>
                <a:gd name="connsiteX35" fmla="*/ 163170 w 455994"/>
                <a:gd name="connsiteY35" fmla="*/ 324513 h 605539"/>
                <a:gd name="connsiteX36" fmla="*/ 155230 w 455994"/>
                <a:gd name="connsiteY36" fmla="*/ 328147 h 605539"/>
                <a:gd name="connsiteX37" fmla="*/ 148833 w 455994"/>
                <a:gd name="connsiteY37" fmla="*/ 325835 h 605539"/>
                <a:gd name="connsiteX38" fmla="*/ 138356 w 455994"/>
                <a:gd name="connsiteY38" fmla="*/ 317465 h 605539"/>
                <a:gd name="connsiteX39" fmla="*/ 134496 w 455994"/>
                <a:gd name="connsiteY39" fmla="*/ 310416 h 605539"/>
                <a:gd name="connsiteX40" fmla="*/ 136923 w 455994"/>
                <a:gd name="connsiteY40" fmla="*/ 302817 h 605539"/>
                <a:gd name="connsiteX41" fmla="*/ 173647 w 455994"/>
                <a:gd name="connsiteY41" fmla="*/ 266585 h 605539"/>
                <a:gd name="connsiteX42" fmla="*/ 167802 w 455994"/>
                <a:gd name="connsiteY42" fmla="*/ 261298 h 605539"/>
                <a:gd name="connsiteX43" fmla="*/ 164383 w 455994"/>
                <a:gd name="connsiteY43" fmla="*/ 253920 h 605539"/>
                <a:gd name="connsiteX44" fmla="*/ 164383 w 455994"/>
                <a:gd name="connsiteY44" fmla="*/ 253259 h 605539"/>
                <a:gd name="connsiteX45" fmla="*/ 154127 w 455994"/>
                <a:gd name="connsiteY45" fmla="*/ 263061 h 605539"/>
                <a:gd name="connsiteX46" fmla="*/ 151701 w 455994"/>
                <a:gd name="connsiteY46" fmla="*/ 265704 h 605539"/>
                <a:gd name="connsiteX47" fmla="*/ 144422 w 455994"/>
                <a:gd name="connsiteY47" fmla="*/ 269008 h 605539"/>
                <a:gd name="connsiteX48" fmla="*/ 137033 w 455994"/>
                <a:gd name="connsiteY48" fmla="*/ 266144 h 605539"/>
                <a:gd name="connsiteX49" fmla="*/ 127328 w 455994"/>
                <a:gd name="connsiteY49" fmla="*/ 256783 h 605539"/>
                <a:gd name="connsiteX50" fmla="*/ 126997 w 455994"/>
                <a:gd name="connsiteY50" fmla="*/ 242246 h 605539"/>
                <a:gd name="connsiteX51" fmla="*/ 129644 w 455994"/>
                <a:gd name="connsiteY51" fmla="*/ 239493 h 605539"/>
                <a:gd name="connsiteX52" fmla="*/ 154347 w 455994"/>
                <a:gd name="connsiteY52" fmla="*/ 217247 h 605539"/>
                <a:gd name="connsiteX53" fmla="*/ 148392 w 455994"/>
                <a:gd name="connsiteY53" fmla="*/ 220000 h 605539"/>
                <a:gd name="connsiteX54" fmla="*/ 143981 w 455994"/>
                <a:gd name="connsiteY54" fmla="*/ 220991 h 605539"/>
                <a:gd name="connsiteX55" fmla="*/ 134827 w 455994"/>
                <a:gd name="connsiteY55" fmla="*/ 215264 h 605539"/>
                <a:gd name="connsiteX56" fmla="*/ 128872 w 455994"/>
                <a:gd name="connsiteY56" fmla="*/ 203260 h 605539"/>
                <a:gd name="connsiteX57" fmla="*/ 128320 w 455994"/>
                <a:gd name="connsiteY57" fmla="*/ 195331 h 605539"/>
                <a:gd name="connsiteX58" fmla="*/ 133614 w 455994"/>
                <a:gd name="connsiteY58" fmla="*/ 189494 h 605539"/>
                <a:gd name="connsiteX59" fmla="*/ 220959 w 455994"/>
                <a:gd name="connsiteY59" fmla="*/ 158988 h 605539"/>
                <a:gd name="connsiteX60" fmla="*/ 44121 w 455994"/>
                <a:gd name="connsiteY60" fmla="*/ 110453 h 605539"/>
                <a:gd name="connsiteX61" fmla="*/ 44121 w 455994"/>
                <a:gd name="connsiteY61" fmla="*/ 381842 h 605539"/>
                <a:gd name="connsiteX62" fmla="*/ 411873 w 455994"/>
                <a:gd name="connsiteY62" fmla="*/ 381842 h 605539"/>
                <a:gd name="connsiteX63" fmla="*/ 411873 w 455994"/>
                <a:gd name="connsiteY63" fmla="*/ 110453 h 605539"/>
                <a:gd name="connsiteX64" fmla="*/ 185089 w 455994"/>
                <a:gd name="connsiteY64" fmla="*/ 311 h 605539"/>
                <a:gd name="connsiteX65" fmla="*/ 213878 w 455994"/>
                <a:gd name="connsiteY65" fmla="*/ 6589 h 605539"/>
                <a:gd name="connsiteX66" fmla="*/ 223033 w 455994"/>
                <a:gd name="connsiteY66" fmla="*/ 12978 h 605539"/>
                <a:gd name="connsiteX67" fmla="*/ 225129 w 455994"/>
                <a:gd name="connsiteY67" fmla="*/ 24102 h 605539"/>
                <a:gd name="connsiteX68" fmla="*/ 215864 w 455994"/>
                <a:gd name="connsiteY68" fmla="*/ 66286 h 605539"/>
                <a:gd name="connsiteX69" fmla="*/ 254360 w 455994"/>
                <a:gd name="connsiteY69" fmla="*/ 66286 h 605539"/>
                <a:gd name="connsiteX70" fmla="*/ 246087 w 455994"/>
                <a:gd name="connsiteY70" fmla="*/ 23441 h 605539"/>
                <a:gd name="connsiteX71" fmla="*/ 248293 w 455994"/>
                <a:gd name="connsiteY71" fmla="*/ 12427 h 605539"/>
                <a:gd name="connsiteX72" fmla="*/ 257669 w 455994"/>
                <a:gd name="connsiteY72" fmla="*/ 6259 h 605539"/>
                <a:gd name="connsiteX73" fmla="*/ 286568 w 455994"/>
                <a:gd name="connsiteY73" fmla="*/ 642 h 605539"/>
                <a:gd name="connsiteX74" fmla="*/ 303775 w 455994"/>
                <a:gd name="connsiteY74" fmla="*/ 12317 h 605539"/>
                <a:gd name="connsiteX75" fmla="*/ 314254 w 455994"/>
                <a:gd name="connsiteY75" fmla="*/ 66396 h 605539"/>
                <a:gd name="connsiteX76" fmla="*/ 441213 w 455994"/>
                <a:gd name="connsiteY76" fmla="*/ 66396 h 605539"/>
                <a:gd name="connsiteX77" fmla="*/ 455994 w 455994"/>
                <a:gd name="connsiteY77" fmla="*/ 81045 h 605539"/>
                <a:gd name="connsiteX78" fmla="*/ 455994 w 455994"/>
                <a:gd name="connsiteY78" fmla="*/ 411250 h 605539"/>
                <a:gd name="connsiteX79" fmla="*/ 441213 w 455994"/>
                <a:gd name="connsiteY79" fmla="*/ 425898 h 605539"/>
                <a:gd name="connsiteX80" fmla="*/ 383745 w 455994"/>
                <a:gd name="connsiteY80" fmla="*/ 425898 h 605539"/>
                <a:gd name="connsiteX81" fmla="*/ 414961 w 455994"/>
                <a:gd name="connsiteY81" fmla="*/ 587146 h 605539"/>
                <a:gd name="connsiteX82" fmla="*/ 415402 w 455994"/>
                <a:gd name="connsiteY82" fmla="*/ 590890 h 605539"/>
                <a:gd name="connsiteX83" fmla="*/ 400732 w 455994"/>
                <a:gd name="connsiteY83" fmla="*/ 605539 h 605539"/>
                <a:gd name="connsiteX84" fmla="*/ 370730 w 455994"/>
                <a:gd name="connsiteY84" fmla="*/ 605539 h 605539"/>
                <a:gd name="connsiteX85" fmla="*/ 356280 w 455994"/>
                <a:gd name="connsiteY85" fmla="*/ 593644 h 605539"/>
                <a:gd name="connsiteX86" fmla="*/ 344919 w 455994"/>
                <a:gd name="connsiteY86" fmla="*/ 535049 h 605539"/>
                <a:gd name="connsiteX87" fmla="*/ 113281 w 455994"/>
                <a:gd name="connsiteY87" fmla="*/ 535049 h 605539"/>
                <a:gd name="connsiteX88" fmla="*/ 100376 w 455994"/>
                <a:gd name="connsiteY88" fmla="*/ 593974 h 605539"/>
                <a:gd name="connsiteX89" fmla="*/ 86037 w 455994"/>
                <a:gd name="connsiteY89" fmla="*/ 605539 h 605539"/>
                <a:gd name="connsiteX90" fmla="*/ 55924 w 455994"/>
                <a:gd name="connsiteY90" fmla="*/ 605539 h 605539"/>
                <a:gd name="connsiteX91" fmla="*/ 44452 w 455994"/>
                <a:gd name="connsiteY91" fmla="*/ 600032 h 605539"/>
                <a:gd name="connsiteX92" fmla="*/ 41584 w 455994"/>
                <a:gd name="connsiteY92" fmla="*/ 587696 h 605539"/>
                <a:gd name="connsiteX93" fmla="*/ 76992 w 455994"/>
                <a:gd name="connsiteY93" fmla="*/ 425898 h 605539"/>
                <a:gd name="connsiteX94" fmla="*/ 14781 w 455994"/>
                <a:gd name="connsiteY94" fmla="*/ 425898 h 605539"/>
                <a:gd name="connsiteX95" fmla="*/ 0 w 455994"/>
                <a:gd name="connsiteY95" fmla="*/ 411250 h 605539"/>
                <a:gd name="connsiteX96" fmla="*/ 0 w 455994"/>
                <a:gd name="connsiteY96" fmla="*/ 81045 h 605539"/>
                <a:gd name="connsiteX97" fmla="*/ 14781 w 455994"/>
                <a:gd name="connsiteY97" fmla="*/ 66286 h 605539"/>
                <a:gd name="connsiteX98" fmla="*/ 155638 w 455994"/>
                <a:gd name="connsiteY98" fmla="*/ 66286 h 605539"/>
                <a:gd name="connsiteX99" fmla="*/ 167551 w 455994"/>
                <a:gd name="connsiteY99" fmla="*/ 11546 h 605539"/>
                <a:gd name="connsiteX100" fmla="*/ 174059 w 455994"/>
                <a:gd name="connsiteY100" fmla="*/ 2294 h 605539"/>
                <a:gd name="connsiteX101" fmla="*/ 185089 w 455994"/>
                <a:gd name="connsiteY101" fmla="*/ 311 h 605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455994" h="605539">
                  <a:moveTo>
                    <a:pt x="137217" y="425898"/>
                  </a:moveTo>
                  <a:lnTo>
                    <a:pt x="126187" y="476343"/>
                  </a:lnTo>
                  <a:lnTo>
                    <a:pt x="333557" y="476343"/>
                  </a:lnTo>
                  <a:lnTo>
                    <a:pt x="323851" y="425898"/>
                  </a:lnTo>
                  <a:close/>
                  <a:moveTo>
                    <a:pt x="220959" y="158988"/>
                  </a:moveTo>
                  <a:cubicBezTo>
                    <a:pt x="223716" y="158437"/>
                    <a:pt x="226473" y="158878"/>
                    <a:pt x="228789" y="160309"/>
                  </a:cubicBezTo>
                  <a:cubicBezTo>
                    <a:pt x="231105" y="161851"/>
                    <a:pt x="232759" y="164164"/>
                    <a:pt x="233421" y="166807"/>
                  </a:cubicBezTo>
                  <a:lnTo>
                    <a:pt x="234193" y="170441"/>
                  </a:lnTo>
                  <a:cubicBezTo>
                    <a:pt x="238053" y="168789"/>
                    <a:pt x="241913" y="167138"/>
                    <a:pt x="245773" y="165486"/>
                  </a:cubicBezTo>
                  <a:cubicBezTo>
                    <a:pt x="248309" y="164384"/>
                    <a:pt x="251177" y="164384"/>
                    <a:pt x="253713" y="165486"/>
                  </a:cubicBezTo>
                  <a:cubicBezTo>
                    <a:pt x="256250" y="166587"/>
                    <a:pt x="258235" y="168569"/>
                    <a:pt x="259227" y="171102"/>
                  </a:cubicBezTo>
                  <a:lnTo>
                    <a:pt x="264631" y="184538"/>
                  </a:lnTo>
                  <a:cubicBezTo>
                    <a:pt x="280071" y="179032"/>
                    <a:pt x="295731" y="175287"/>
                    <a:pt x="311061" y="173525"/>
                  </a:cubicBezTo>
                  <a:cubicBezTo>
                    <a:pt x="313928" y="173305"/>
                    <a:pt x="316685" y="174076"/>
                    <a:pt x="318891" y="175838"/>
                  </a:cubicBezTo>
                  <a:cubicBezTo>
                    <a:pt x="320986" y="177710"/>
                    <a:pt x="322310" y="180243"/>
                    <a:pt x="322530" y="182996"/>
                  </a:cubicBezTo>
                  <a:lnTo>
                    <a:pt x="323523" y="196432"/>
                  </a:lnTo>
                  <a:cubicBezTo>
                    <a:pt x="323964" y="201939"/>
                    <a:pt x="319883" y="206674"/>
                    <a:pt x="314479" y="207335"/>
                  </a:cubicBezTo>
                  <a:cubicBezTo>
                    <a:pt x="305657" y="208436"/>
                    <a:pt x="296724" y="210198"/>
                    <a:pt x="287901" y="212841"/>
                  </a:cubicBezTo>
                  <a:lnTo>
                    <a:pt x="292312" y="226497"/>
                  </a:lnTo>
                  <a:cubicBezTo>
                    <a:pt x="303561" y="223304"/>
                    <a:pt x="312825" y="221211"/>
                    <a:pt x="318780" y="219890"/>
                  </a:cubicBezTo>
                  <a:cubicBezTo>
                    <a:pt x="321538" y="219339"/>
                    <a:pt x="324405" y="219780"/>
                    <a:pt x="326721" y="221431"/>
                  </a:cubicBezTo>
                  <a:cubicBezTo>
                    <a:pt x="329037" y="222973"/>
                    <a:pt x="330581" y="225396"/>
                    <a:pt x="331132" y="228039"/>
                  </a:cubicBezTo>
                  <a:lnTo>
                    <a:pt x="333559" y="241255"/>
                  </a:lnTo>
                  <a:cubicBezTo>
                    <a:pt x="334551" y="246761"/>
                    <a:pt x="331022" y="252048"/>
                    <a:pt x="325618" y="253149"/>
                  </a:cubicBezTo>
                  <a:cubicBezTo>
                    <a:pt x="320986" y="254250"/>
                    <a:pt x="313928" y="255902"/>
                    <a:pt x="305436" y="258105"/>
                  </a:cubicBezTo>
                  <a:lnTo>
                    <a:pt x="306318" y="261188"/>
                  </a:lnTo>
                  <a:cubicBezTo>
                    <a:pt x="307973" y="266364"/>
                    <a:pt x="305326" y="271761"/>
                    <a:pt x="300363" y="273743"/>
                  </a:cubicBezTo>
                  <a:cubicBezTo>
                    <a:pt x="289224" y="278258"/>
                    <a:pt x="261323" y="291254"/>
                    <a:pt x="243126" y="315813"/>
                  </a:cubicBezTo>
                  <a:cubicBezTo>
                    <a:pt x="239928" y="320108"/>
                    <a:pt x="233862" y="321209"/>
                    <a:pt x="229340" y="318346"/>
                  </a:cubicBezTo>
                  <a:lnTo>
                    <a:pt x="217981" y="311187"/>
                  </a:lnTo>
                  <a:cubicBezTo>
                    <a:pt x="215555" y="309645"/>
                    <a:pt x="213901" y="307112"/>
                    <a:pt x="213459" y="304359"/>
                  </a:cubicBezTo>
                  <a:cubicBezTo>
                    <a:pt x="213018" y="302377"/>
                    <a:pt x="213239" y="300284"/>
                    <a:pt x="214121" y="298412"/>
                  </a:cubicBezTo>
                  <a:cubicBezTo>
                    <a:pt x="213349" y="298963"/>
                    <a:pt x="212577" y="299513"/>
                    <a:pt x="211916" y="300064"/>
                  </a:cubicBezTo>
                  <a:cubicBezTo>
                    <a:pt x="207614" y="303478"/>
                    <a:pt x="201549" y="302928"/>
                    <a:pt x="197799" y="298963"/>
                  </a:cubicBezTo>
                  <a:lnTo>
                    <a:pt x="193608" y="294337"/>
                  </a:lnTo>
                  <a:cubicBezTo>
                    <a:pt x="182359" y="303809"/>
                    <a:pt x="172103" y="313940"/>
                    <a:pt x="163170" y="324513"/>
                  </a:cubicBezTo>
                  <a:cubicBezTo>
                    <a:pt x="161075" y="326826"/>
                    <a:pt x="158207" y="328147"/>
                    <a:pt x="155230" y="328147"/>
                  </a:cubicBezTo>
                  <a:cubicBezTo>
                    <a:pt x="153024" y="328147"/>
                    <a:pt x="150708" y="327376"/>
                    <a:pt x="148833" y="325835"/>
                  </a:cubicBezTo>
                  <a:lnTo>
                    <a:pt x="138356" y="317465"/>
                  </a:lnTo>
                  <a:cubicBezTo>
                    <a:pt x="136151" y="315703"/>
                    <a:pt x="134827" y="313170"/>
                    <a:pt x="134496" y="310416"/>
                  </a:cubicBezTo>
                  <a:cubicBezTo>
                    <a:pt x="134276" y="307663"/>
                    <a:pt x="135158" y="304910"/>
                    <a:pt x="136923" y="302817"/>
                  </a:cubicBezTo>
                  <a:cubicBezTo>
                    <a:pt x="147730" y="290042"/>
                    <a:pt x="160082" y="277928"/>
                    <a:pt x="173647" y="266585"/>
                  </a:cubicBezTo>
                  <a:lnTo>
                    <a:pt x="167802" y="261298"/>
                  </a:lnTo>
                  <a:cubicBezTo>
                    <a:pt x="165707" y="259426"/>
                    <a:pt x="164493" y="256783"/>
                    <a:pt x="164383" y="253920"/>
                  </a:cubicBezTo>
                  <a:cubicBezTo>
                    <a:pt x="164383" y="253700"/>
                    <a:pt x="164383" y="253479"/>
                    <a:pt x="164383" y="253259"/>
                  </a:cubicBezTo>
                  <a:cubicBezTo>
                    <a:pt x="160854" y="256453"/>
                    <a:pt x="157435" y="259757"/>
                    <a:pt x="154127" y="263061"/>
                  </a:cubicBezTo>
                  <a:cubicBezTo>
                    <a:pt x="153355" y="263942"/>
                    <a:pt x="152473" y="264933"/>
                    <a:pt x="151701" y="265704"/>
                  </a:cubicBezTo>
                  <a:cubicBezTo>
                    <a:pt x="149826" y="267796"/>
                    <a:pt x="147179" y="268897"/>
                    <a:pt x="144422" y="269008"/>
                  </a:cubicBezTo>
                  <a:cubicBezTo>
                    <a:pt x="141665" y="269118"/>
                    <a:pt x="139018" y="268016"/>
                    <a:pt x="137033" y="266144"/>
                  </a:cubicBezTo>
                  <a:lnTo>
                    <a:pt x="127328" y="256783"/>
                  </a:lnTo>
                  <a:cubicBezTo>
                    <a:pt x="123247" y="252818"/>
                    <a:pt x="123137" y="246321"/>
                    <a:pt x="126997" y="242246"/>
                  </a:cubicBezTo>
                  <a:cubicBezTo>
                    <a:pt x="127879" y="241365"/>
                    <a:pt x="128762" y="240484"/>
                    <a:pt x="129644" y="239493"/>
                  </a:cubicBezTo>
                  <a:cubicBezTo>
                    <a:pt x="137143" y="231784"/>
                    <a:pt x="145414" y="224405"/>
                    <a:pt x="154347" y="217247"/>
                  </a:cubicBezTo>
                  <a:cubicBezTo>
                    <a:pt x="152362" y="218128"/>
                    <a:pt x="150377" y="219119"/>
                    <a:pt x="148392" y="220000"/>
                  </a:cubicBezTo>
                  <a:cubicBezTo>
                    <a:pt x="146958" y="220661"/>
                    <a:pt x="145525" y="220991"/>
                    <a:pt x="143981" y="220991"/>
                  </a:cubicBezTo>
                  <a:cubicBezTo>
                    <a:pt x="140231" y="220991"/>
                    <a:pt x="136592" y="218899"/>
                    <a:pt x="134827" y="215264"/>
                  </a:cubicBezTo>
                  <a:lnTo>
                    <a:pt x="128872" y="203260"/>
                  </a:lnTo>
                  <a:cubicBezTo>
                    <a:pt x="127548" y="200837"/>
                    <a:pt x="127438" y="197974"/>
                    <a:pt x="128320" y="195331"/>
                  </a:cubicBezTo>
                  <a:cubicBezTo>
                    <a:pt x="129203" y="192798"/>
                    <a:pt x="131077" y="190595"/>
                    <a:pt x="133614" y="189494"/>
                  </a:cubicBezTo>
                  <a:cubicBezTo>
                    <a:pt x="170780" y="171763"/>
                    <a:pt x="199784" y="163944"/>
                    <a:pt x="220959" y="158988"/>
                  </a:cubicBezTo>
                  <a:close/>
                  <a:moveTo>
                    <a:pt x="44121" y="110453"/>
                  </a:moveTo>
                  <a:lnTo>
                    <a:pt x="44121" y="381842"/>
                  </a:lnTo>
                  <a:lnTo>
                    <a:pt x="411873" y="381842"/>
                  </a:lnTo>
                  <a:lnTo>
                    <a:pt x="411873" y="110453"/>
                  </a:lnTo>
                  <a:close/>
                  <a:moveTo>
                    <a:pt x="185089" y="311"/>
                  </a:moveTo>
                  <a:lnTo>
                    <a:pt x="213878" y="6589"/>
                  </a:lnTo>
                  <a:cubicBezTo>
                    <a:pt x="217629" y="7471"/>
                    <a:pt x="220938" y="9673"/>
                    <a:pt x="223033" y="12978"/>
                  </a:cubicBezTo>
                  <a:cubicBezTo>
                    <a:pt x="225239" y="16282"/>
                    <a:pt x="225901" y="20247"/>
                    <a:pt x="225129" y="24102"/>
                  </a:cubicBezTo>
                  <a:lnTo>
                    <a:pt x="215864" y="66286"/>
                  </a:lnTo>
                  <a:lnTo>
                    <a:pt x="254360" y="66286"/>
                  </a:lnTo>
                  <a:lnTo>
                    <a:pt x="246087" y="23441"/>
                  </a:lnTo>
                  <a:cubicBezTo>
                    <a:pt x="245315" y="19586"/>
                    <a:pt x="246087" y="15621"/>
                    <a:pt x="248293" y="12427"/>
                  </a:cubicBezTo>
                  <a:cubicBezTo>
                    <a:pt x="250499" y="9233"/>
                    <a:pt x="253808" y="7030"/>
                    <a:pt x="257669" y="6259"/>
                  </a:cubicBezTo>
                  <a:lnTo>
                    <a:pt x="286568" y="642"/>
                  </a:lnTo>
                  <a:cubicBezTo>
                    <a:pt x="294510" y="-900"/>
                    <a:pt x="302231" y="4387"/>
                    <a:pt x="303775" y="12317"/>
                  </a:cubicBezTo>
                  <a:lnTo>
                    <a:pt x="314254" y="66396"/>
                  </a:lnTo>
                  <a:lnTo>
                    <a:pt x="441213" y="66396"/>
                  </a:lnTo>
                  <a:cubicBezTo>
                    <a:pt x="449376" y="66396"/>
                    <a:pt x="455994" y="72895"/>
                    <a:pt x="455994" y="81045"/>
                  </a:cubicBezTo>
                  <a:lnTo>
                    <a:pt x="455994" y="411250"/>
                  </a:lnTo>
                  <a:cubicBezTo>
                    <a:pt x="455994" y="419290"/>
                    <a:pt x="449376" y="425898"/>
                    <a:pt x="441213" y="425898"/>
                  </a:cubicBezTo>
                  <a:lnTo>
                    <a:pt x="383745" y="425898"/>
                  </a:lnTo>
                  <a:lnTo>
                    <a:pt x="414961" y="587146"/>
                  </a:lnTo>
                  <a:cubicBezTo>
                    <a:pt x="415292" y="588357"/>
                    <a:pt x="415402" y="589569"/>
                    <a:pt x="415402" y="590890"/>
                  </a:cubicBezTo>
                  <a:cubicBezTo>
                    <a:pt x="415402" y="598931"/>
                    <a:pt x="408784" y="605539"/>
                    <a:pt x="400732" y="605539"/>
                  </a:cubicBezTo>
                  <a:lnTo>
                    <a:pt x="370730" y="605539"/>
                  </a:lnTo>
                  <a:cubicBezTo>
                    <a:pt x="363670" y="605539"/>
                    <a:pt x="357604" y="600583"/>
                    <a:pt x="356280" y="593644"/>
                  </a:cubicBezTo>
                  <a:lnTo>
                    <a:pt x="344919" y="535049"/>
                  </a:lnTo>
                  <a:lnTo>
                    <a:pt x="113281" y="535049"/>
                  </a:lnTo>
                  <a:lnTo>
                    <a:pt x="100376" y="593974"/>
                  </a:lnTo>
                  <a:cubicBezTo>
                    <a:pt x="98942" y="600803"/>
                    <a:pt x="92986" y="605539"/>
                    <a:pt x="86037" y="605539"/>
                  </a:cubicBezTo>
                  <a:lnTo>
                    <a:pt x="55924" y="605539"/>
                  </a:lnTo>
                  <a:cubicBezTo>
                    <a:pt x="51512" y="605539"/>
                    <a:pt x="47320" y="603557"/>
                    <a:pt x="44452" y="600032"/>
                  </a:cubicBezTo>
                  <a:cubicBezTo>
                    <a:pt x="41695" y="596618"/>
                    <a:pt x="40592" y="592102"/>
                    <a:pt x="41584" y="587696"/>
                  </a:cubicBezTo>
                  <a:lnTo>
                    <a:pt x="76992" y="425898"/>
                  </a:lnTo>
                  <a:lnTo>
                    <a:pt x="14781" y="425898"/>
                  </a:lnTo>
                  <a:cubicBezTo>
                    <a:pt x="6618" y="425898"/>
                    <a:pt x="0" y="419400"/>
                    <a:pt x="0" y="411250"/>
                  </a:cubicBezTo>
                  <a:lnTo>
                    <a:pt x="0" y="81045"/>
                  </a:lnTo>
                  <a:cubicBezTo>
                    <a:pt x="0" y="72895"/>
                    <a:pt x="6618" y="66286"/>
                    <a:pt x="14781" y="66286"/>
                  </a:cubicBezTo>
                  <a:lnTo>
                    <a:pt x="155638" y="66286"/>
                  </a:lnTo>
                  <a:lnTo>
                    <a:pt x="167551" y="11546"/>
                  </a:lnTo>
                  <a:cubicBezTo>
                    <a:pt x="168433" y="7691"/>
                    <a:pt x="170750" y="4387"/>
                    <a:pt x="174059" y="2294"/>
                  </a:cubicBezTo>
                  <a:cubicBezTo>
                    <a:pt x="177368" y="201"/>
                    <a:pt x="181339" y="-460"/>
                    <a:pt x="185089" y="31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E5A610A3-7477-4368-A3A9-010CA0B85DF4}"/>
              </a:ext>
            </a:extLst>
          </p:cNvPr>
          <p:cNvSpPr txBox="1"/>
          <p:nvPr/>
        </p:nvSpPr>
        <p:spPr>
          <a:xfrm>
            <a:off x="895059" y="5326380"/>
            <a:ext cx="10580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dirty="0"/>
              <a:t>不仅于此，微信小程序提供了更为丰富、实用的</a:t>
            </a:r>
            <a:r>
              <a:rPr lang="en-US" altLang="zh-CN" dirty="0"/>
              <a:t>API</a:t>
            </a:r>
            <a:r>
              <a:rPr lang="zh-CN" altLang="en-US" dirty="0"/>
              <a:t>。例如：微信支付、微信运动、生物认证、</a:t>
            </a:r>
            <a:r>
              <a:rPr lang="en-US" altLang="zh-CN" dirty="0"/>
              <a:t>OCR</a:t>
            </a:r>
            <a:r>
              <a:rPr lang="zh-CN" altLang="en-US" dirty="0"/>
              <a:t>识别、文件下载、数据缓存等诸多功能，详情参见：</a:t>
            </a:r>
            <a:r>
              <a:rPr lang="zh-CN" altLang="en-US" dirty="0">
                <a:hlinkClick r:id="rId4"/>
              </a:rPr>
              <a:t>官方地址</a:t>
            </a:r>
            <a:endParaRPr lang="zh-CN" altLang="en-US" dirty="0"/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EF479332-68CE-4750-9120-AD92A8D7CDEA}"/>
              </a:ext>
            </a:extLst>
          </p:cNvPr>
          <p:cNvGrpSpPr/>
          <p:nvPr/>
        </p:nvGrpSpPr>
        <p:grpSpPr>
          <a:xfrm>
            <a:off x="475965" y="6366095"/>
            <a:ext cx="11418847" cy="299629"/>
            <a:chOff x="371708" y="6347945"/>
            <a:chExt cx="11418847" cy="157985"/>
          </a:xfrm>
        </p:grpSpPr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539B5D4E-DB8F-4B40-9846-9ED25BC86400}"/>
                </a:ext>
              </a:extLst>
            </p:cNvPr>
            <p:cNvCxnSpPr/>
            <p:nvPr/>
          </p:nvCxnSpPr>
          <p:spPr bwMode="auto">
            <a:xfrm>
              <a:off x="401444" y="6347945"/>
              <a:ext cx="11317644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E6254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6E2F3CF5-9DDF-4FF0-B07B-1E11D67B97FD}"/>
                </a:ext>
              </a:extLst>
            </p:cNvPr>
            <p:cNvSpPr txBox="1"/>
            <p:nvPr/>
          </p:nvSpPr>
          <p:spPr>
            <a:xfrm>
              <a:off x="371708" y="6365218"/>
              <a:ext cx="11418847" cy="1407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zh-CN" altLang="en-US" sz="1000" dirty="0"/>
                <a:t>小程序</a:t>
              </a:r>
              <a:r>
                <a:rPr lang="en-US" altLang="zh-CN" sz="1000" dirty="0"/>
                <a:t>API </a:t>
              </a:r>
              <a:r>
                <a:rPr lang="zh-CN" altLang="en-US" sz="1000" dirty="0"/>
                <a:t>官方地址：</a:t>
              </a:r>
              <a:r>
                <a:rPr lang="en-US" altLang="zh-CN" sz="1000" dirty="0"/>
                <a:t> </a:t>
              </a:r>
              <a:r>
                <a:rPr lang="en-US" altLang="zh-CN" sz="1000" dirty="0">
                  <a:solidFill>
                    <a:srgbClr val="0681D0"/>
                  </a:solidFill>
                  <a:ea typeface="-apple-system"/>
                </a:rPr>
                <a:t>https://developers.weixin.qq.com/miniprogram/dev/api/ui/interaction/wx.showToast.html</a:t>
              </a:r>
            </a:p>
          </p:txBody>
        </p:sp>
      </p:grpSp>
    </p:spTree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文本框 13"/>
          <p:cNvSpPr txBox="1">
            <a:spLocks noChangeArrowheads="1"/>
          </p:cNvSpPr>
          <p:nvPr/>
        </p:nvSpPr>
        <p:spPr bwMode="auto">
          <a:xfrm>
            <a:off x="3063875" y="4477385"/>
            <a:ext cx="606425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4800" b="1" dirty="0">
                <a:solidFill>
                  <a:srgbClr val="007F58"/>
                </a:solidFill>
                <a:latin typeface="微软雅黑" panose="020B0503020204020204" pitchFamily="34" charset="-122"/>
              </a:rPr>
              <a:t>项目测试 </a:t>
            </a:r>
            <a:r>
              <a:rPr lang="en-US" altLang="zh-CN" sz="4800" b="1" dirty="0">
                <a:solidFill>
                  <a:srgbClr val="007F58"/>
                </a:solidFill>
                <a:latin typeface="微软雅黑" panose="020B0503020204020204" pitchFamily="34" charset="-122"/>
              </a:rPr>
              <a:t>&amp; </a:t>
            </a:r>
            <a:r>
              <a:rPr lang="zh-CN" altLang="en-US" sz="4800" b="1" dirty="0">
                <a:solidFill>
                  <a:srgbClr val="007F58"/>
                </a:solidFill>
                <a:latin typeface="微软雅黑" panose="020B0503020204020204" pitchFamily="34" charset="-122"/>
              </a:rPr>
              <a:t>上线流程</a:t>
            </a:r>
          </a:p>
        </p:txBody>
      </p:sp>
      <p:grpSp>
        <p:nvGrpSpPr>
          <p:cNvPr id="46083" name="组合 4"/>
          <p:cNvGrpSpPr>
            <a:grpSpLocks noChangeAspect="1"/>
          </p:cNvGrpSpPr>
          <p:nvPr/>
        </p:nvGrpSpPr>
        <p:grpSpPr bwMode="auto">
          <a:xfrm>
            <a:off x="4357688" y="1117600"/>
            <a:ext cx="3155950" cy="2946400"/>
            <a:chOff x="0" y="0"/>
            <a:chExt cx="6822015" cy="6383223"/>
          </a:xfrm>
        </p:grpSpPr>
        <p:pic>
          <p:nvPicPr>
            <p:cNvPr id="46086" name="图片 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73" y="0"/>
              <a:ext cx="6818442" cy="6383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6087" name="图片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822015" cy="63830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6084" name="文本框 2"/>
          <p:cNvSpPr txBox="1">
            <a:spLocks noChangeArrowheads="1"/>
          </p:cNvSpPr>
          <p:nvPr/>
        </p:nvSpPr>
        <p:spPr bwMode="auto">
          <a:xfrm>
            <a:off x="5130800" y="1338263"/>
            <a:ext cx="1609725" cy="255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16600">
                <a:solidFill>
                  <a:schemeClr val="bg1"/>
                </a:solidFill>
                <a:latin typeface="Impact" panose="020B0806030902050204" pitchFamily="34" charset="0"/>
              </a:rPr>
              <a:t>5</a:t>
            </a:r>
            <a:endParaRPr lang="zh-CN" altLang="en-US" sz="166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</p:spTree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7" name="图片 2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2" t="9293" r="6709" b="5219"/>
          <a:stretch>
            <a:fillRect/>
          </a:stretch>
        </p:blipFill>
        <p:spPr bwMode="auto">
          <a:xfrm>
            <a:off x="261938" y="160338"/>
            <a:ext cx="725487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8" name="文本框 23"/>
          <p:cNvSpPr txBox="1">
            <a:spLocks noChangeArrowheads="1"/>
          </p:cNvSpPr>
          <p:nvPr/>
        </p:nvSpPr>
        <p:spPr bwMode="auto">
          <a:xfrm>
            <a:off x="987425" y="266700"/>
            <a:ext cx="276161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rgbClr val="117A68"/>
                </a:solidFill>
                <a:latin typeface="微软雅黑" panose="020B0503020204020204" pitchFamily="34" charset="-122"/>
              </a:rPr>
              <a:t>测试内容</a:t>
            </a:r>
          </a:p>
        </p:txBody>
      </p:sp>
      <p:sp>
        <p:nvSpPr>
          <p:cNvPr id="30729" name="文本框 24"/>
          <p:cNvSpPr txBox="1">
            <a:spLocks noChangeArrowheads="1"/>
          </p:cNvSpPr>
          <p:nvPr/>
        </p:nvSpPr>
        <p:spPr bwMode="auto">
          <a:xfrm>
            <a:off x="261938" y="308253"/>
            <a:ext cx="62706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2400" dirty="0">
                <a:solidFill>
                  <a:schemeClr val="bg1"/>
                </a:solidFill>
                <a:latin typeface="Impact" panose="020B0806030902050204" pitchFamily="34" charset="0"/>
              </a:rPr>
              <a:t>5.1</a:t>
            </a:r>
            <a:endParaRPr lang="zh-CN" altLang="en-US" sz="24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6" name="稻壳儿小白白(http://dwz.cn/Wu2UP)">
            <a:extLst>
              <a:ext uri="{FF2B5EF4-FFF2-40B4-BE49-F238E27FC236}">
                <a16:creationId xmlns:a16="http://schemas.microsoft.com/office/drawing/2014/main" id="{88AE9CE4-140A-4AAE-9156-7F7718BE49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3680" y="1248569"/>
            <a:ext cx="862013" cy="862012"/>
          </a:xfrm>
          <a:prstGeom prst="ellipse">
            <a:avLst/>
          </a:pr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ru-RU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17" name="稻壳儿小白白(http://dwz.cn/Wu2UP)">
            <a:extLst>
              <a:ext uri="{FF2B5EF4-FFF2-40B4-BE49-F238E27FC236}">
                <a16:creationId xmlns:a16="http://schemas.microsoft.com/office/drawing/2014/main" id="{9E1C1C29-92B8-4231-8FE2-A6DAC54B56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4355" y="1248569"/>
            <a:ext cx="862013" cy="862012"/>
          </a:xfrm>
          <a:prstGeom prst="ellipse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ru-RU" altLang="en-US" sz="240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18" name="稻壳儿小白白(http://dwz.cn/Wu2UP)">
            <a:extLst>
              <a:ext uri="{FF2B5EF4-FFF2-40B4-BE49-F238E27FC236}">
                <a16:creationId xmlns:a16="http://schemas.microsoft.com/office/drawing/2014/main" id="{F896FC7A-3365-4B26-AF04-F34ED4301D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57093" y="1248569"/>
            <a:ext cx="860425" cy="862012"/>
          </a:xfrm>
          <a:prstGeom prst="ellipse">
            <a:avLst/>
          </a:pr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ru-RU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23" name="稻壳儿小白白(http://dwz.cn/Wu2UP)">
            <a:extLst>
              <a:ext uri="{FF2B5EF4-FFF2-40B4-BE49-F238E27FC236}">
                <a16:creationId xmlns:a16="http://schemas.microsoft.com/office/drawing/2014/main" id="{4FAB658A-1209-4B91-B379-80816B9E3D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3005" y="3610769"/>
            <a:ext cx="862013" cy="862012"/>
          </a:xfrm>
          <a:prstGeom prst="ellipse">
            <a:avLst/>
          </a:pr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ru-RU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24" name="稻壳儿小白白(http://dwz.cn/Wu2UP)">
            <a:extLst>
              <a:ext uri="{FF2B5EF4-FFF2-40B4-BE49-F238E27FC236}">
                <a16:creationId xmlns:a16="http://schemas.microsoft.com/office/drawing/2014/main" id="{3FE506D4-D239-49CF-8D07-B97F0A9324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3680" y="3610769"/>
            <a:ext cx="862013" cy="862012"/>
          </a:xfrm>
          <a:prstGeom prst="ellipse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defTabSz="9128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9128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9128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9128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9128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ru-RU" altLang="en-US" sz="280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25" name="稻壳儿小白白(http://dwz.cn/Wu2UP)">
            <a:extLst>
              <a:ext uri="{FF2B5EF4-FFF2-40B4-BE49-F238E27FC236}">
                <a16:creationId xmlns:a16="http://schemas.microsoft.com/office/drawing/2014/main" id="{1A2D5551-331D-4CE1-84A8-28F87A3E5A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4355" y="3610769"/>
            <a:ext cx="862013" cy="862012"/>
          </a:xfrm>
          <a:prstGeom prst="ellipse">
            <a:avLst/>
          </a:pr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ru-RU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26" name="稻壳儿小白白(http://dwz.cn/Wu2UP)">
            <a:extLst>
              <a:ext uri="{FF2B5EF4-FFF2-40B4-BE49-F238E27FC236}">
                <a16:creationId xmlns:a16="http://schemas.microsoft.com/office/drawing/2014/main" id="{3D6BD768-C73F-4F7C-ACA8-CC8860BCAD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57093" y="3610769"/>
            <a:ext cx="860425" cy="862012"/>
          </a:xfrm>
          <a:prstGeom prst="ellipse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defTabSz="9128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9128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9128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9128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912813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ru-RU" altLang="en-US" sz="240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15" name="稻壳儿小白白(http://dwz.cn/Wu2UP)">
            <a:extLst>
              <a:ext uri="{FF2B5EF4-FFF2-40B4-BE49-F238E27FC236}">
                <a16:creationId xmlns:a16="http://schemas.microsoft.com/office/drawing/2014/main" id="{723E1534-08F8-4850-8DAF-5DD01FC056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5233" y="1248569"/>
            <a:ext cx="862013" cy="862012"/>
          </a:xfrm>
          <a:prstGeom prst="ellipse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ru-RU" altLang="en-US" sz="240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ED4AC8B9-F7D1-4714-A4B0-F6DE06E91B39}"/>
              </a:ext>
            </a:extLst>
          </p:cNvPr>
          <p:cNvGrpSpPr/>
          <p:nvPr/>
        </p:nvGrpSpPr>
        <p:grpSpPr>
          <a:xfrm>
            <a:off x="3304062" y="2344381"/>
            <a:ext cx="2338387" cy="894262"/>
            <a:chOff x="487046" y="2328069"/>
            <a:chExt cx="2338387" cy="894262"/>
          </a:xfrm>
        </p:grpSpPr>
        <p:sp>
          <p:nvSpPr>
            <p:cNvPr id="35" name="稻壳儿小白白(http://dwz.cn/Wu2UP)">
              <a:extLst>
                <a:ext uri="{FF2B5EF4-FFF2-40B4-BE49-F238E27FC236}">
                  <a16:creationId xmlns:a16="http://schemas.microsoft.com/office/drawing/2014/main" id="{232E9239-7810-40DE-BE92-DD54247C92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046" y="2328069"/>
              <a:ext cx="2338387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defTabSz="1216025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defTabSz="1216025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defTabSz="1216025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defTabSz="1216025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defTabSz="1216025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zh-CN" altLang="en-US" sz="1600" b="1" dirty="0"/>
                <a:t>功能测试</a:t>
              </a:r>
            </a:p>
          </p:txBody>
        </p:sp>
        <p:sp>
          <p:nvSpPr>
            <p:cNvPr id="36" name="稻壳儿小白白(http://dwz.cn/Wu2UP)">
              <a:extLst>
                <a:ext uri="{FF2B5EF4-FFF2-40B4-BE49-F238E27FC236}">
                  <a16:creationId xmlns:a16="http://schemas.microsoft.com/office/drawing/2014/main" id="{38436503-3544-490C-89C5-1D9C06F682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37908" y="2816066"/>
              <a:ext cx="1384300" cy="406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defTabSz="1216025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defTabSz="1216025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defTabSz="1216025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defTabSz="1216025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defTabSz="1216025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zh-CN" altLang="en-US" sz="1200" dirty="0">
                  <a:solidFill>
                    <a:srgbClr val="445469"/>
                  </a:solidFill>
                  <a:sym typeface="Arial" panose="020B0604020202020204" pitchFamily="34" charset="0"/>
                </a:rPr>
                <a:t>以需求文档和</a:t>
              </a:r>
              <a:endParaRPr lang="en-US" altLang="zh-CN" sz="1200" dirty="0">
                <a:solidFill>
                  <a:srgbClr val="445469"/>
                </a:solidFill>
                <a:sym typeface="Arial" panose="020B0604020202020204" pitchFamily="34" charset="0"/>
              </a:endParaRPr>
            </a:p>
            <a:p>
              <a:pPr algn="ctr" eaLnBrk="1" hangingPunct="1">
                <a:spcBef>
                  <a:spcPct val="20000"/>
                </a:spcBef>
              </a:pPr>
              <a:r>
                <a:rPr lang="zh-CN" altLang="en-US" sz="1200" dirty="0">
                  <a:solidFill>
                    <a:srgbClr val="445469"/>
                  </a:solidFill>
                  <a:sym typeface="Arial" panose="020B0604020202020204" pitchFamily="34" charset="0"/>
                </a:rPr>
                <a:t>交互视觉文档为准</a:t>
              </a:r>
              <a:endParaRPr lang="en-US" altLang="zh-CN" sz="1200" dirty="0">
                <a:solidFill>
                  <a:srgbClr val="445469"/>
                </a:solidFill>
                <a:sym typeface="Arial" panose="020B0604020202020204" pitchFamily="34" charset="0"/>
              </a:endParaRPr>
            </a:p>
          </p:txBody>
        </p:sp>
      </p:grp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012EF334-B01C-4BE4-90F0-45B6B72AE907}"/>
              </a:ext>
            </a:extLst>
          </p:cNvPr>
          <p:cNvGrpSpPr/>
          <p:nvPr/>
        </p:nvGrpSpPr>
        <p:grpSpPr>
          <a:xfrm>
            <a:off x="6140767" y="2371324"/>
            <a:ext cx="2338387" cy="978701"/>
            <a:chOff x="3305493" y="2328069"/>
            <a:chExt cx="2338387" cy="978701"/>
          </a:xfrm>
        </p:grpSpPr>
        <p:sp>
          <p:nvSpPr>
            <p:cNvPr id="37" name="稻壳儿小白白(http://dwz.cn/Wu2UP)">
              <a:extLst>
                <a:ext uri="{FF2B5EF4-FFF2-40B4-BE49-F238E27FC236}">
                  <a16:creationId xmlns:a16="http://schemas.microsoft.com/office/drawing/2014/main" id="{E7DA347A-E478-44CC-99B8-E6FBED10A8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05493" y="2328069"/>
              <a:ext cx="2338387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defTabSz="1216025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defTabSz="1216025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defTabSz="1216025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defTabSz="1216025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defTabSz="1216025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zh-CN" altLang="en-US" sz="1600" b="1" dirty="0"/>
                <a:t>兼容性测试</a:t>
              </a:r>
            </a:p>
          </p:txBody>
        </p:sp>
        <p:sp>
          <p:nvSpPr>
            <p:cNvPr id="38" name="稻壳儿小白白(http://dwz.cn/Wu2UP)">
              <a:extLst>
                <a:ext uri="{FF2B5EF4-FFF2-40B4-BE49-F238E27FC236}">
                  <a16:creationId xmlns:a16="http://schemas.microsoft.com/office/drawing/2014/main" id="{4252D4D3-E652-4CF4-9A7F-5B4334971C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6355" y="2678906"/>
              <a:ext cx="1384300" cy="6278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defTabSz="1216025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defTabSz="1216025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defTabSz="1216025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defTabSz="1216025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defTabSz="1216025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zh-CN" altLang="en-US" sz="1200" dirty="0">
                  <a:solidFill>
                    <a:srgbClr val="445469"/>
                  </a:solidFill>
                  <a:sym typeface="Arial" panose="020B0604020202020204" pitchFamily="34" charset="0"/>
                </a:rPr>
                <a:t>屏幕兼容性</a:t>
              </a:r>
              <a:endParaRPr lang="en-US" altLang="zh-CN" sz="1200" dirty="0">
                <a:solidFill>
                  <a:srgbClr val="445469"/>
                </a:solidFill>
                <a:sym typeface="Arial" panose="020B0604020202020204" pitchFamily="34" charset="0"/>
              </a:endParaRPr>
            </a:p>
            <a:p>
              <a:pPr algn="ctr" eaLnBrk="1" hangingPunct="1">
                <a:spcBef>
                  <a:spcPct val="20000"/>
                </a:spcBef>
              </a:pPr>
              <a:r>
                <a:rPr lang="zh-CN" altLang="en-US" sz="1200" dirty="0">
                  <a:solidFill>
                    <a:srgbClr val="445469"/>
                  </a:solidFill>
                  <a:sym typeface="Arial" panose="020B0604020202020204" pitchFamily="34" charset="0"/>
                </a:rPr>
                <a:t>操作系统兼容性</a:t>
              </a:r>
              <a:endParaRPr lang="en-US" altLang="zh-CN" sz="1200" dirty="0">
                <a:solidFill>
                  <a:srgbClr val="445469"/>
                </a:solidFill>
                <a:sym typeface="Arial" panose="020B0604020202020204" pitchFamily="34" charset="0"/>
              </a:endParaRPr>
            </a:p>
            <a:p>
              <a:pPr algn="ctr" eaLnBrk="1" hangingPunct="1">
                <a:spcBef>
                  <a:spcPct val="20000"/>
                </a:spcBef>
              </a:pPr>
              <a:r>
                <a:rPr lang="zh-CN" altLang="en-US" sz="1200" dirty="0">
                  <a:solidFill>
                    <a:srgbClr val="445469"/>
                  </a:solidFill>
                  <a:sym typeface="Arial" panose="020B0604020202020204" pitchFamily="34" charset="0"/>
                </a:rPr>
                <a:t>微信版本兼容性</a:t>
              </a:r>
              <a:endParaRPr lang="en-US" altLang="zh-CN" sz="1200" dirty="0">
                <a:solidFill>
                  <a:srgbClr val="445469"/>
                </a:solidFill>
                <a:sym typeface="Arial" panose="020B0604020202020204" pitchFamily="34" charset="0"/>
              </a:endParaRPr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38B450C5-35C8-4E0C-B921-EC9725AE2969}"/>
              </a:ext>
            </a:extLst>
          </p:cNvPr>
          <p:cNvGrpSpPr/>
          <p:nvPr/>
        </p:nvGrpSpPr>
        <p:grpSpPr>
          <a:xfrm>
            <a:off x="9018111" y="2343943"/>
            <a:ext cx="2338388" cy="894261"/>
            <a:chOff x="6174105" y="2328069"/>
            <a:chExt cx="2338388" cy="894261"/>
          </a:xfrm>
        </p:grpSpPr>
        <p:sp>
          <p:nvSpPr>
            <p:cNvPr id="39" name="稻壳儿小白白(http://dwz.cn/Wu2UP)">
              <a:extLst>
                <a:ext uri="{FF2B5EF4-FFF2-40B4-BE49-F238E27FC236}">
                  <a16:creationId xmlns:a16="http://schemas.microsoft.com/office/drawing/2014/main" id="{C7AA7694-44B7-4CA7-8E76-777192B6BA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74105" y="2328069"/>
              <a:ext cx="2338388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defTabSz="1216025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defTabSz="1216025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defTabSz="1216025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defTabSz="1216025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defTabSz="1216025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zh-CN" altLang="en-US" sz="1600" b="1" dirty="0"/>
                <a:t>网络测试</a:t>
              </a:r>
            </a:p>
          </p:txBody>
        </p:sp>
        <p:sp>
          <p:nvSpPr>
            <p:cNvPr id="40" name="稻壳儿小白白(http://dwz.cn/Wu2UP)">
              <a:extLst>
                <a:ext uri="{FF2B5EF4-FFF2-40B4-BE49-F238E27FC236}">
                  <a16:creationId xmlns:a16="http://schemas.microsoft.com/office/drawing/2014/main" id="{F3BE1342-35AA-49EB-B90E-59EE0C5AAC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08274" y="2816065"/>
              <a:ext cx="1787525" cy="406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defTabSz="1216025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defTabSz="1216025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defTabSz="1216025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defTabSz="1216025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defTabSz="1216025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zh-CN" altLang="en-US" sz="1200" dirty="0">
                  <a:solidFill>
                    <a:srgbClr val="445469"/>
                  </a:solidFill>
                  <a:sym typeface="Arial" panose="020B0604020202020204" pitchFamily="34" charset="0"/>
                </a:rPr>
                <a:t>网络状态和环境的切换</a:t>
              </a:r>
              <a:endParaRPr lang="en-US" altLang="zh-CN" sz="1200" dirty="0">
                <a:solidFill>
                  <a:srgbClr val="445469"/>
                </a:solidFill>
                <a:sym typeface="Arial" panose="020B0604020202020204" pitchFamily="34" charset="0"/>
              </a:endParaRPr>
            </a:p>
            <a:p>
              <a:pPr algn="ctr" eaLnBrk="1" hangingPunct="1">
                <a:spcBef>
                  <a:spcPct val="20000"/>
                </a:spcBef>
              </a:pPr>
              <a:r>
                <a:rPr lang="zh-CN" altLang="en-US" sz="1200" dirty="0">
                  <a:solidFill>
                    <a:srgbClr val="445469"/>
                  </a:solidFill>
                  <a:sym typeface="Arial" panose="020B0604020202020204" pitchFamily="34" charset="0"/>
                </a:rPr>
                <a:t>弱网测试等</a:t>
              </a:r>
              <a:endParaRPr lang="en-US" altLang="zh-CN" sz="1200" dirty="0">
                <a:solidFill>
                  <a:srgbClr val="445469"/>
                </a:solidFill>
                <a:sym typeface="Arial" panose="020B0604020202020204" pitchFamily="34" charset="0"/>
              </a:endParaRPr>
            </a:p>
          </p:txBody>
        </p: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29131AF4-243D-4857-A6F0-6AA2436D097C}"/>
              </a:ext>
            </a:extLst>
          </p:cNvPr>
          <p:cNvGrpSpPr/>
          <p:nvPr/>
        </p:nvGrpSpPr>
        <p:grpSpPr>
          <a:xfrm>
            <a:off x="412273" y="4853325"/>
            <a:ext cx="2338387" cy="756106"/>
            <a:chOff x="9014143" y="2328069"/>
            <a:chExt cx="2338387" cy="756106"/>
          </a:xfrm>
        </p:grpSpPr>
        <p:sp>
          <p:nvSpPr>
            <p:cNvPr id="41" name="稻壳儿小白白(http://dwz.cn/Wu2UP)">
              <a:extLst>
                <a:ext uri="{FF2B5EF4-FFF2-40B4-BE49-F238E27FC236}">
                  <a16:creationId xmlns:a16="http://schemas.microsoft.com/office/drawing/2014/main" id="{676D8894-8928-44C5-87AD-95EEFA94DF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14143" y="2328069"/>
              <a:ext cx="2338387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defTabSz="1216025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defTabSz="1216025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defTabSz="1216025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defTabSz="1216025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defTabSz="1216025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zh-CN" altLang="en-US" sz="1600" b="1" dirty="0"/>
                <a:t>接口测试</a:t>
              </a:r>
            </a:p>
          </p:txBody>
        </p:sp>
        <p:sp>
          <p:nvSpPr>
            <p:cNvPr id="42" name="稻壳儿小白白(http://dwz.cn/Wu2UP)">
              <a:extLst>
                <a:ext uri="{FF2B5EF4-FFF2-40B4-BE49-F238E27FC236}">
                  <a16:creationId xmlns:a16="http://schemas.microsoft.com/office/drawing/2014/main" id="{13F201B3-FFC2-4FEA-BC0D-8139DDB7DA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63418" y="2899509"/>
              <a:ext cx="1384300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defTabSz="1216025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defTabSz="1216025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defTabSz="1216025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defTabSz="1216025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defTabSz="1216025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zh-CN" altLang="en-US" sz="1200" dirty="0">
                  <a:solidFill>
                    <a:srgbClr val="445469"/>
                  </a:solidFill>
                  <a:sym typeface="Arial" panose="020B0604020202020204" pitchFamily="34" charset="0"/>
                </a:rPr>
                <a:t>同常规</a:t>
              </a:r>
              <a:r>
                <a:rPr lang="en-US" altLang="zh-CN" sz="1200" dirty="0">
                  <a:solidFill>
                    <a:srgbClr val="445469"/>
                  </a:solidFill>
                  <a:sym typeface="Arial" panose="020B0604020202020204" pitchFamily="34" charset="0"/>
                </a:rPr>
                <a:t>HTTP</a:t>
              </a:r>
              <a:r>
                <a:rPr lang="zh-CN" altLang="en-US" sz="1200" dirty="0">
                  <a:solidFill>
                    <a:srgbClr val="445469"/>
                  </a:solidFill>
                  <a:sym typeface="Arial" panose="020B0604020202020204" pitchFamily="34" charset="0"/>
                </a:rPr>
                <a:t>接口</a:t>
              </a:r>
              <a:endParaRPr lang="en-US" altLang="zh-CN" sz="1200" dirty="0">
                <a:solidFill>
                  <a:srgbClr val="445469"/>
                </a:solidFill>
                <a:sym typeface="Arial" panose="020B0604020202020204" pitchFamily="34" charset="0"/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09049C5C-4051-4E20-8B86-E2098313B178}"/>
              </a:ext>
            </a:extLst>
          </p:cNvPr>
          <p:cNvGrpSpPr/>
          <p:nvPr/>
        </p:nvGrpSpPr>
        <p:grpSpPr>
          <a:xfrm>
            <a:off x="3293189" y="4890831"/>
            <a:ext cx="2338387" cy="718600"/>
            <a:chOff x="444818" y="4706144"/>
            <a:chExt cx="2338387" cy="718600"/>
          </a:xfrm>
        </p:grpSpPr>
        <p:sp>
          <p:nvSpPr>
            <p:cNvPr id="43" name="稻壳儿小白白(http://dwz.cn/Wu2UP)">
              <a:extLst>
                <a:ext uri="{FF2B5EF4-FFF2-40B4-BE49-F238E27FC236}">
                  <a16:creationId xmlns:a16="http://schemas.microsoft.com/office/drawing/2014/main" id="{A4764701-3D00-4F69-A6FB-0A7548940D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4818" y="4706144"/>
              <a:ext cx="2338387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defTabSz="1216025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defTabSz="1216025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defTabSz="1216025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defTabSz="1216025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defTabSz="1216025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/>
              <a:r>
                <a:rPr lang="zh-CN" altLang="en-US" sz="1600" b="1" dirty="0"/>
                <a:t>权限</a:t>
              </a:r>
            </a:p>
          </p:txBody>
        </p:sp>
        <p:sp>
          <p:nvSpPr>
            <p:cNvPr id="44" name="稻壳儿小白白(http://dwz.cn/Wu2UP)">
              <a:extLst>
                <a:ext uri="{FF2B5EF4-FFF2-40B4-BE49-F238E27FC236}">
                  <a16:creationId xmlns:a16="http://schemas.microsoft.com/office/drawing/2014/main" id="{BD089557-1E33-4828-9C97-4A677EFE67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2476" y="5240078"/>
              <a:ext cx="1787525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defTabSz="1216025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defTabSz="1216025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defTabSz="1216025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defTabSz="1216025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defTabSz="1216025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zh-CN" altLang="en-US" sz="1200" dirty="0">
                  <a:solidFill>
                    <a:srgbClr val="445469"/>
                  </a:solidFill>
                  <a:sym typeface="Arial" panose="020B0604020202020204" pitchFamily="34" charset="0"/>
                </a:rPr>
                <a:t>访问权限及其对应的功能</a:t>
              </a:r>
              <a:endParaRPr lang="en-US" altLang="zh-CN" sz="1200" dirty="0">
                <a:solidFill>
                  <a:srgbClr val="445469"/>
                </a:solidFill>
                <a:sym typeface="Arial" panose="020B0604020202020204" pitchFamily="34" charset="0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0FE88D7D-09ED-4B6A-B93F-31A821BD0DF8}"/>
              </a:ext>
            </a:extLst>
          </p:cNvPr>
          <p:cNvGrpSpPr/>
          <p:nvPr/>
        </p:nvGrpSpPr>
        <p:grpSpPr>
          <a:xfrm>
            <a:off x="6214585" y="4851896"/>
            <a:ext cx="2338387" cy="718600"/>
            <a:chOff x="3305493" y="4706144"/>
            <a:chExt cx="2338387" cy="718600"/>
          </a:xfrm>
        </p:grpSpPr>
        <p:sp>
          <p:nvSpPr>
            <p:cNvPr id="45" name="稻壳儿小白白(http://dwz.cn/Wu2UP)">
              <a:extLst>
                <a:ext uri="{FF2B5EF4-FFF2-40B4-BE49-F238E27FC236}">
                  <a16:creationId xmlns:a16="http://schemas.microsoft.com/office/drawing/2014/main" id="{2BEAB661-1B90-4E65-8401-96D6E9CB0A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05493" y="4706144"/>
              <a:ext cx="2338387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defTabSz="1216025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defTabSz="1216025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defTabSz="1216025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defTabSz="1216025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defTabSz="1216025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zh-CN" altLang="en-US" sz="1600" b="1" dirty="0"/>
                <a:t>功能交互</a:t>
              </a:r>
            </a:p>
          </p:txBody>
        </p:sp>
        <p:sp>
          <p:nvSpPr>
            <p:cNvPr id="46" name="稻壳儿小白白(http://dwz.cn/Wu2UP)">
              <a:extLst>
                <a:ext uri="{FF2B5EF4-FFF2-40B4-BE49-F238E27FC236}">
                  <a16:creationId xmlns:a16="http://schemas.microsoft.com/office/drawing/2014/main" id="{A84A3011-9256-485E-85D6-542ED7A0DE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1398" y="5240078"/>
              <a:ext cx="1787525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defTabSz="1216025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defTabSz="1216025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defTabSz="1216025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defTabSz="1216025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defTabSz="1216025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zh-CN" altLang="en-US" sz="1200" dirty="0">
                  <a:solidFill>
                    <a:srgbClr val="445469"/>
                  </a:solidFill>
                  <a:sym typeface="Arial" panose="020B0604020202020204" pitchFamily="34" charset="0"/>
                </a:rPr>
                <a:t>表单验证、操作交互等</a:t>
              </a:r>
              <a:endParaRPr lang="en-US" altLang="zh-CN" sz="1200" dirty="0">
                <a:solidFill>
                  <a:srgbClr val="445469"/>
                </a:solidFill>
                <a:sym typeface="Arial" panose="020B0604020202020204" pitchFamily="34" charset="0"/>
              </a:endParaRP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5DFB4129-1A53-44C8-B186-0E6B2D13A069}"/>
              </a:ext>
            </a:extLst>
          </p:cNvPr>
          <p:cNvGrpSpPr/>
          <p:nvPr/>
        </p:nvGrpSpPr>
        <p:grpSpPr>
          <a:xfrm>
            <a:off x="9076848" y="4851896"/>
            <a:ext cx="2338388" cy="714314"/>
            <a:chOff x="6174105" y="4706144"/>
            <a:chExt cx="2338388" cy="714314"/>
          </a:xfrm>
        </p:grpSpPr>
        <p:sp>
          <p:nvSpPr>
            <p:cNvPr id="47" name="稻壳儿小白白(http://dwz.cn/Wu2UP)">
              <a:extLst>
                <a:ext uri="{FF2B5EF4-FFF2-40B4-BE49-F238E27FC236}">
                  <a16:creationId xmlns:a16="http://schemas.microsoft.com/office/drawing/2014/main" id="{3B4C8736-2B55-4C00-BB73-38A5DC5EA6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74105" y="4706144"/>
              <a:ext cx="2338388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defTabSz="1216025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defTabSz="1216025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defTabSz="1216025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defTabSz="1216025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defTabSz="1216025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/>
              <a:r>
                <a:rPr lang="zh-CN" altLang="en-US" sz="1600" b="1" dirty="0"/>
                <a:t>交易</a:t>
              </a:r>
            </a:p>
          </p:txBody>
        </p:sp>
        <p:sp>
          <p:nvSpPr>
            <p:cNvPr id="48" name="稻壳儿小白白(http://dwz.cn/Wu2UP)">
              <a:extLst>
                <a:ext uri="{FF2B5EF4-FFF2-40B4-BE49-F238E27FC236}">
                  <a16:creationId xmlns:a16="http://schemas.microsoft.com/office/drawing/2014/main" id="{E017A059-ED26-45C6-BDF2-77C0A4DD39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09886" y="5235792"/>
              <a:ext cx="1384300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defTabSz="1216025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defTabSz="1216025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defTabSz="1216025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defTabSz="1216025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defTabSz="1216025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zh-CN" altLang="en-US" sz="1200" dirty="0">
                  <a:solidFill>
                    <a:srgbClr val="445469"/>
                  </a:solidFill>
                  <a:sym typeface="Arial" panose="020B0604020202020204" pitchFamily="34" charset="0"/>
                </a:rPr>
                <a:t>各种交易场景的验证</a:t>
              </a:r>
              <a:endParaRPr lang="en-US" altLang="zh-CN" sz="1200" dirty="0">
                <a:solidFill>
                  <a:srgbClr val="445469"/>
                </a:solidFill>
                <a:sym typeface="Arial" panose="020B0604020202020204" pitchFamily="34" charset="0"/>
              </a:endParaRP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1791D06D-8B6A-4272-9F0D-14914EC6B932}"/>
              </a:ext>
            </a:extLst>
          </p:cNvPr>
          <p:cNvGrpSpPr/>
          <p:nvPr/>
        </p:nvGrpSpPr>
        <p:grpSpPr>
          <a:xfrm>
            <a:off x="487045" y="2344381"/>
            <a:ext cx="2338387" cy="850969"/>
            <a:chOff x="9014143" y="4706144"/>
            <a:chExt cx="2338387" cy="850969"/>
          </a:xfrm>
        </p:grpSpPr>
        <p:sp>
          <p:nvSpPr>
            <p:cNvPr id="49" name="稻壳儿小白白(http://dwz.cn/Wu2UP)">
              <a:extLst>
                <a:ext uri="{FF2B5EF4-FFF2-40B4-BE49-F238E27FC236}">
                  <a16:creationId xmlns:a16="http://schemas.microsoft.com/office/drawing/2014/main" id="{FCF482B6-64F7-44AB-A5C1-BFF9C4506C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14143" y="4706144"/>
              <a:ext cx="2338387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defTabSz="1216025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defTabSz="1216025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defTabSz="1216025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defTabSz="1216025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defTabSz="1216025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/>
              <a:r>
                <a:rPr lang="zh-CN" altLang="en-US" sz="1600" b="1" dirty="0"/>
                <a:t>入口</a:t>
              </a:r>
            </a:p>
          </p:txBody>
        </p:sp>
        <p:sp>
          <p:nvSpPr>
            <p:cNvPr id="50" name="稻壳儿小白白(http://dwz.cn/Wu2UP)">
              <a:extLst>
                <a:ext uri="{FF2B5EF4-FFF2-40B4-BE49-F238E27FC236}">
                  <a16:creationId xmlns:a16="http://schemas.microsoft.com/office/drawing/2014/main" id="{72D7DE6D-2E92-46A0-B547-7222DA7375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76715" y="5187781"/>
              <a:ext cx="192754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defTabSz="1216025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defTabSz="1216025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defTabSz="1216025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defTabSz="1216025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defTabSz="1216025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zh-CN" altLang="en-US" sz="1200" dirty="0"/>
                <a:t>“发现”模块下的“小程序”搜索小程序</a:t>
              </a:r>
              <a:endParaRPr lang="en-US" altLang="zh-CN" sz="1200" dirty="0">
                <a:solidFill>
                  <a:srgbClr val="445469"/>
                </a:solidFill>
                <a:sym typeface="Arial" panose="020B0604020202020204" pitchFamily="34" charset="0"/>
              </a:endParaRPr>
            </a:p>
          </p:txBody>
        </p:sp>
      </p:grpSp>
      <p:sp>
        <p:nvSpPr>
          <p:cNvPr id="57" name="open-sign_80103">
            <a:extLst>
              <a:ext uri="{FF2B5EF4-FFF2-40B4-BE49-F238E27FC236}">
                <a16:creationId xmlns:a16="http://schemas.microsoft.com/office/drawing/2014/main" id="{2980CD0E-FCA4-45D5-B935-C691CA07A425}"/>
              </a:ext>
            </a:extLst>
          </p:cNvPr>
          <p:cNvSpPr>
            <a:spLocks noChangeAspect="1"/>
          </p:cNvSpPr>
          <p:nvPr/>
        </p:nvSpPr>
        <p:spPr bwMode="auto">
          <a:xfrm>
            <a:off x="1398000" y="1421004"/>
            <a:ext cx="516478" cy="517143"/>
          </a:xfrm>
          <a:custGeom>
            <a:avLst/>
            <a:gdLst>
              <a:gd name="T0" fmla="*/ 112 w 2758"/>
              <a:gd name="T1" fmla="*/ 1394 h 2766"/>
              <a:gd name="T2" fmla="*/ 1271 w 2758"/>
              <a:gd name="T3" fmla="*/ 0 h 2766"/>
              <a:gd name="T4" fmla="*/ 2321 w 2758"/>
              <a:gd name="T5" fmla="*/ 881 h 2766"/>
              <a:gd name="T6" fmla="*/ 2647 w 2758"/>
              <a:gd name="T7" fmla="*/ 2247 h 2766"/>
              <a:gd name="T8" fmla="*/ 87 w 2758"/>
              <a:gd name="T9" fmla="*/ 1542 h 2766"/>
              <a:gd name="T10" fmla="*/ 2672 w 2758"/>
              <a:gd name="T11" fmla="*/ 2100 h 2766"/>
              <a:gd name="T12" fmla="*/ 1453 w 2758"/>
              <a:gd name="T13" fmla="*/ 384 h 2766"/>
              <a:gd name="T14" fmla="*/ 1453 w 2758"/>
              <a:gd name="T15" fmla="*/ 384 h 2766"/>
              <a:gd name="T16" fmla="*/ 664 w 2758"/>
              <a:gd name="T17" fmla="*/ 2301 h 2766"/>
              <a:gd name="T18" fmla="*/ 849 w 2758"/>
              <a:gd name="T19" fmla="*/ 1846 h 2766"/>
              <a:gd name="T20" fmla="*/ 497 w 2758"/>
              <a:gd name="T21" fmla="*/ 1818 h 2766"/>
              <a:gd name="T22" fmla="*/ 624 w 2758"/>
              <a:gd name="T23" fmla="*/ 1747 h 2766"/>
              <a:gd name="T24" fmla="*/ 900 w 2758"/>
              <a:gd name="T25" fmla="*/ 1607 h 2766"/>
              <a:gd name="T26" fmla="*/ 900 w 2758"/>
              <a:gd name="T27" fmla="*/ 1607 h 2766"/>
              <a:gd name="T28" fmla="*/ 900 w 2758"/>
              <a:gd name="T29" fmla="*/ 1607 h 2766"/>
              <a:gd name="T30" fmla="*/ 901 w 2758"/>
              <a:gd name="T31" fmla="*/ 1607 h 2766"/>
              <a:gd name="T32" fmla="*/ 901 w 2758"/>
              <a:gd name="T33" fmla="*/ 1606 h 2766"/>
              <a:gd name="T34" fmla="*/ 901 w 2758"/>
              <a:gd name="T35" fmla="*/ 1606 h 2766"/>
              <a:gd name="T36" fmla="*/ 901 w 2758"/>
              <a:gd name="T37" fmla="*/ 1606 h 2766"/>
              <a:gd name="T38" fmla="*/ 901 w 2758"/>
              <a:gd name="T39" fmla="*/ 1606 h 2766"/>
              <a:gd name="T40" fmla="*/ 902 w 2758"/>
              <a:gd name="T41" fmla="*/ 1605 h 2766"/>
              <a:gd name="T42" fmla="*/ 902 w 2758"/>
              <a:gd name="T43" fmla="*/ 1605 h 2766"/>
              <a:gd name="T44" fmla="*/ 902 w 2758"/>
              <a:gd name="T45" fmla="*/ 1605 h 2766"/>
              <a:gd name="T46" fmla="*/ 902 w 2758"/>
              <a:gd name="T47" fmla="*/ 1604 h 2766"/>
              <a:gd name="T48" fmla="*/ 903 w 2758"/>
              <a:gd name="T49" fmla="*/ 1604 h 2766"/>
              <a:gd name="T50" fmla="*/ 903 w 2758"/>
              <a:gd name="T51" fmla="*/ 1604 h 2766"/>
              <a:gd name="T52" fmla="*/ 903 w 2758"/>
              <a:gd name="T53" fmla="*/ 1603 h 2766"/>
              <a:gd name="T54" fmla="*/ 904 w 2758"/>
              <a:gd name="T55" fmla="*/ 1603 h 2766"/>
              <a:gd name="T56" fmla="*/ 904 w 2758"/>
              <a:gd name="T57" fmla="*/ 1602 h 2766"/>
              <a:gd name="T58" fmla="*/ 905 w 2758"/>
              <a:gd name="T59" fmla="*/ 1602 h 2766"/>
              <a:gd name="T60" fmla="*/ 905 w 2758"/>
              <a:gd name="T61" fmla="*/ 1602 h 2766"/>
              <a:gd name="T62" fmla="*/ 906 w 2758"/>
              <a:gd name="T63" fmla="*/ 1601 h 2766"/>
              <a:gd name="T64" fmla="*/ 906 w 2758"/>
              <a:gd name="T65" fmla="*/ 1601 h 2766"/>
              <a:gd name="T66" fmla="*/ 906 w 2758"/>
              <a:gd name="T67" fmla="*/ 1600 h 2766"/>
              <a:gd name="T68" fmla="*/ 907 w 2758"/>
              <a:gd name="T69" fmla="*/ 1600 h 2766"/>
              <a:gd name="T70" fmla="*/ 907 w 2758"/>
              <a:gd name="T71" fmla="*/ 1600 h 2766"/>
              <a:gd name="T72" fmla="*/ 907 w 2758"/>
              <a:gd name="T73" fmla="*/ 1600 h 2766"/>
              <a:gd name="T74" fmla="*/ 908 w 2758"/>
              <a:gd name="T75" fmla="*/ 1599 h 2766"/>
              <a:gd name="T76" fmla="*/ 908 w 2758"/>
              <a:gd name="T77" fmla="*/ 1599 h 2766"/>
              <a:gd name="T78" fmla="*/ 908 w 2758"/>
              <a:gd name="T79" fmla="*/ 1599 h 2766"/>
              <a:gd name="T80" fmla="*/ 908 w 2758"/>
              <a:gd name="T81" fmla="*/ 1599 h 2766"/>
              <a:gd name="T82" fmla="*/ 923 w 2758"/>
              <a:gd name="T83" fmla="*/ 1592 h 2766"/>
              <a:gd name="T84" fmla="*/ 1296 w 2758"/>
              <a:gd name="T85" fmla="*/ 1827 h 2766"/>
              <a:gd name="T86" fmla="*/ 981 w 2758"/>
              <a:gd name="T87" fmla="*/ 1661 h 2766"/>
              <a:gd name="T88" fmla="*/ 1118 w 2758"/>
              <a:gd name="T89" fmla="*/ 1629 h 2766"/>
              <a:gd name="T90" fmla="*/ 1422 w 2758"/>
              <a:gd name="T91" fmla="*/ 1812 h 2766"/>
              <a:gd name="T92" fmla="*/ 1356 w 2758"/>
              <a:gd name="T93" fmla="*/ 1518 h 2766"/>
              <a:gd name="T94" fmla="*/ 1368 w 2758"/>
              <a:gd name="T95" fmla="*/ 1494 h 2766"/>
              <a:gd name="T96" fmla="*/ 1386 w 2758"/>
              <a:gd name="T97" fmla="*/ 1484 h 2766"/>
              <a:gd name="T98" fmla="*/ 1657 w 2758"/>
              <a:gd name="T99" fmla="*/ 1716 h 2766"/>
              <a:gd name="T100" fmla="*/ 1870 w 2758"/>
              <a:gd name="T101" fmla="*/ 1985 h 2766"/>
              <a:gd name="T102" fmla="*/ 1825 w 2758"/>
              <a:gd name="T103" fmla="*/ 1423 h 2766"/>
              <a:gd name="T104" fmla="*/ 2244 w 2758"/>
              <a:gd name="T105" fmla="*/ 1284 h 2766"/>
              <a:gd name="T106" fmla="*/ 1930 w 2758"/>
              <a:gd name="T107" fmla="*/ 1520 h 27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758" h="2766">
                <a:moveTo>
                  <a:pt x="398" y="2766"/>
                </a:moveTo>
                <a:cubicBezTo>
                  <a:pt x="373" y="2766"/>
                  <a:pt x="348" y="2759"/>
                  <a:pt x="326" y="2745"/>
                </a:cubicBezTo>
                <a:cubicBezTo>
                  <a:pt x="294" y="2726"/>
                  <a:pt x="272" y="2695"/>
                  <a:pt x="264" y="2660"/>
                </a:cubicBezTo>
                <a:lnTo>
                  <a:pt x="9" y="1560"/>
                </a:lnTo>
                <a:cubicBezTo>
                  <a:pt x="0" y="1524"/>
                  <a:pt x="6" y="1487"/>
                  <a:pt x="26" y="1456"/>
                </a:cubicBezTo>
                <a:cubicBezTo>
                  <a:pt x="45" y="1424"/>
                  <a:pt x="76" y="1403"/>
                  <a:pt x="112" y="1394"/>
                </a:cubicBezTo>
                <a:lnTo>
                  <a:pt x="128" y="1391"/>
                </a:lnTo>
                <a:lnTo>
                  <a:pt x="1393" y="330"/>
                </a:lnTo>
                <a:lnTo>
                  <a:pt x="1359" y="299"/>
                </a:lnTo>
                <a:cubicBezTo>
                  <a:pt x="1334" y="316"/>
                  <a:pt x="1303" y="325"/>
                  <a:pt x="1271" y="325"/>
                </a:cubicBezTo>
                <a:cubicBezTo>
                  <a:pt x="1181" y="325"/>
                  <a:pt x="1108" y="252"/>
                  <a:pt x="1108" y="163"/>
                </a:cubicBezTo>
                <a:cubicBezTo>
                  <a:pt x="1108" y="73"/>
                  <a:pt x="1181" y="0"/>
                  <a:pt x="1271" y="0"/>
                </a:cubicBezTo>
                <a:cubicBezTo>
                  <a:pt x="1360" y="0"/>
                  <a:pt x="1433" y="73"/>
                  <a:pt x="1433" y="163"/>
                </a:cubicBezTo>
                <a:cubicBezTo>
                  <a:pt x="1433" y="191"/>
                  <a:pt x="1426" y="217"/>
                  <a:pt x="1414" y="240"/>
                </a:cubicBezTo>
                <a:lnTo>
                  <a:pt x="1455" y="278"/>
                </a:lnTo>
                <a:lnTo>
                  <a:pt x="1475" y="262"/>
                </a:lnTo>
                <a:cubicBezTo>
                  <a:pt x="1489" y="250"/>
                  <a:pt x="1510" y="250"/>
                  <a:pt x="1525" y="261"/>
                </a:cubicBezTo>
                <a:lnTo>
                  <a:pt x="2321" y="881"/>
                </a:lnTo>
                <a:lnTo>
                  <a:pt x="2329" y="879"/>
                </a:lnTo>
                <a:cubicBezTo>
                  <a:pt x="2364" y="871"/>
                  <a:pt x="2401" y="877"/>
                  <a:pt x="2433" y="896"/>
                </a:cubicBezTo>
                <a:cubicBezTo>
                  <a:pt x="2464" y="916"/>
                  <a:pt x="2486" y="946"/>
                  <a:pt x="2494" y="982"/>
                </a:cubicBezTo>
                <a:lnTo>
                  <a:pt x="2750" y="2082"/>
                </a:lnTo>
                <a:cubicBezTo>
                  <a:pt x="2758" y="2118"/>
                  <a:pt x="2752" y="2155"/>
                  <a:pt x="2732" y="2186"/>
                </a:cubicBezTo>
                <a:cubicBezTo>
                  <a:pt x="2713" y="2217"/>
                  <a:pt x="2682" y="2239"/>
                  <a:pt x="2647" y="2247"/>
                </a:cubicBezTo>
                <a:lnTo>
                  <a:pt x="430" y="2763"/>
                </a:lnTo>
                <a:cubicBezTo>
                  <a:pt x="419" y="2765"/>
                  <a:pt x="409" y="2766"/>
                  <a:pt x="398" y="2766"/>
                </a:cubicBezTo>
                <a:close/>
                <a:moveTo>
                  <a:pt x="154" y="1467"/>
                </a:moveTo>
                <a:lnTo>
                  <a:pt x="130" y="1472"/>
                </a:lnTo>
                <a:cubicBezTo>
                  <a:pt x="115" y="1476"/>
                  <a:pt x="102" y="1485"/>
                  <a:pt x="94" y="1498"/>
                </a:cubicBezTo>
                <a:cubicBezTo>
                  <a:pt x="86" y="1511"/>
                  <a:pt x="83" y="1527"/>
                  <a:pt x="87" y="1542"/>
                </a:cubicBezTo>
                <a:lnTo>
                  <a:pt x="342" y="2641"/>
                </a:lnTo>
                <a:cubicBezTo>
                  <a:pt x="349" y="2673"/>
                  <a:pt x="380" y="2692"/>
                  <a:pt x="412" y="2685"/>
                </a:cubicBezTo>
                <a:lnTo>
                  <a:pt x="2628" y="2170"/>
                </a:lnTo>
                <a:lnTo>
                  <a:pt x="2628" y="2170"/>
                </a:lnTo>
                <a:cubicBezTo>
                  <a:pt x="2644" y="2166"/>
                  <a:pt x="2656" y="2157"/>
                  <a:pt x="2664" y="2144"/>
                </a:cubicBezTo>
                <a:cubicBezTo>
                  <a:pt x="2673" y="2131"/>
                  <a:pt x="2675" y="2115"/>
                  <a:pt x="2672" y="2100"/>
                </a:cubicBezTo>
                <a:lnTo>
                  <a:pt x="2416" y="1000"/>
                </a:lnTo>
                <a:cubicBezTo>
                  <a:pt x="2413" y="985"/>
                  <a:pt x="2404" y="972"/>
                  <a:pt x="2390" y="964"/>
                </a:cubicBezTo>
                <a:cubicBezTo>
                  <a:pt x="2377" y="956"/>
                  <a:pt x="2362" y="954"/>
                  <a:pt x="2347" y="957"/>
                </a:cubicBezTo>
                <a:lnTo>
                  <a:pt x="156" y="1466"/>
                </a:lnTo>
                <a:cubicBezTo>
                  <a:pt x="155" y="1466"/>
                  <a:pt x="155" y="1466"/>
                  <a:pt x="154" y="1467"/>
                </a:cubicBezTo>
                <a:close/>
                <a:moveTo>
                  <a:pt x="1453" y="384"/>
                </a:moveTo>
                <a:lnTo>
                  <a:pt x="300" y="1351"/>
                </a:lnTo>
                <a:lnTo>
                  <a:pt x="2221" y="904"/>
                </a:lnTo>
                <a:lnTo>
                  <a:pt x="1551" y="383"/>
                </a:lnTo>
                <a:cubicBezTo>
                  <a:pt x="1551" y="392"/>
                  <a:pt x="1547" y="401"/>
                  <a:pt x="1540" y="409"/>
                </a:cubicBezTo>
                <a:cubicBezTo>
                  <a:pt x="1525" y="425"/>
                  <a:pt x="1500" y="427"/>
                  <a:pt x="1484" y="412"/>
                </a:cubicBezTo>
                <a:lnTo>
                  <a:pt x="1453" y="384"/>
                </a:lnTo>
                <a:close/>
                <a:moveTo>
                  <a:pt x="1271" y="80"/>
                </a:moveTo>
                <a:cubicBezTo>
                  <a:pt x="1225" y="80"/>
                  <a:pt x="1188" y="117"/>
                  <a:pt x="1188" y="163"/>
                </a:cubicBezTo>
                <a:cubicBezTo>
                  <a:pt x="1188" y="208"/>
                  <a:pt x="1225" y="245"/>
                  <a:pt x="1271" y="245"/>
                </a:cubicBezTo>
                <a:cubicBezTo>
                  <a:pt x="1316" y="245"/>
                  <a:pt x="1353" y="208"/>
                  <a:pt x="1353" y="163"/>
                </a:cubicBezTo>
                <a:cubicBezTo>
                  <a:pt x="1353" y="117"/>
                  <a:pt x="1316" y="80"/>
                  <a:pt x="1271" y="80"/>
                </a:cubicBezTo>
                <a:close/>
                <a:moveTo>
                  <a:pt x="664" y="2301"/>
                </a:moveTo>
                <a:cubicBezTo>
                  <a:pt x="621" y="2301"/>
                  <a:pt x="580" y="2289"/>
                  <a:pt x="543" y="2266"/>
                </a:cubicBezTo>
                <a:cubicBezTo>
                  <a:pt x="490" y="2234"/>
                  <a:pt x="454" y="2183"/>
                  <a:pt x="440" y="2123"/>
                </a:cubicBezTo>
                <a:lnTo>
                  <a:pt x="400" y="1950"/>
                </a:lnTo>
                <a:cubicBezTo>
                  <a:pt x="386" y="1890"/>
                  <a:pt x="396" y="1828"/>
                  <a:pt x="429" y="1776"/>
                </a:cubicBezTo>
                <a:cubicBezTo>
                  <a:pt x="462" y="1723"/>
                  <a:pt x="513" y="1687"/>
                  <a:pt x="572" y="1673"/>
                </a:cubicBezTo>
                <a:cubicBezTo>
                  <a:pt x="696" y="1645"/>
                  <a:pt x="820" y="1722"/>
                  <a:pt x="849" y="1846"/>
                </a:cubicBezTo>
                <a:lnTo>
                  <a:pt x="889" y="2019"/>
                </a:lnTo>
                <a:cubicBezTo>
                  <a:pt x="918" y="2143"/>
                  <a:pt x="840" y="2267"/>
                  <a:pt x="716" y="2295"/>
                </a:cubicBezTo>
                <a:cubicBezTo>
                  <a:pt x="699" y="2299"/>
                  <a:pt x="682" y="2301"/>
                  <a:pt x="664" y="2301"/>
                </a:cubicBezTo>
                <a:close/>
                <a:moveTo>
                  <a:pt x="624" y="1747"/>
                </a:moveTo>
                <a:cubicBezTo>
                  <a:pt x="613" y="1747"/>
                  <a:pt x="602" y="1749"/>
                  <a:pt x="591" y="1751"/>
                </a:cubicBezTo>
                <a:cubicBezTo>
                  <a:pt x="551" y="1760"/>
                  <a:pt x="518" y="1784"/>
                  <a:pt x="497" y="1818"/>
                </a:cubicBezTo>
                <a:cubicBezTo>
                  <a:pt x="476" y="1852"/>
                  <a:pt x="469" y="1892"/>
                  <a:pt x="478" y="1932"/>
                </a:cubicBezTo>
                <a:lnTo>
                  <a:pt x="518" y="2105"/>
                </a:lnTo>
                <a:cubicBezTo>
                  <a:pt x="537" y="2186"/>
                  <a:pt x="618" y="2236"/>
                  <a:pt x="698" y="2217"/>
                </a:cubicBezTo>
                <a:cubicBezTo>
                  <a:pt x="779" y="2199"/>
                  <a:pt x="830" y="2118"/>
                  <a:pt x="811" y="2037"/>
                </a:cubicBezTo>
                <a:lnTo>
                  <a:pt x="771" y="1864"/>
                </a:lnTo>
                <a:cubicBezTo>
                  <a:pt x="755" y="1794"/>
                  <a:pt x="693" y="1747"/>
                  <a:pt x="624" y="1747"/>
                </a:cubicBezTo>
                <a:close/>
                <a:moveTo>
                  <a:pt x="1059" y="2214"/>
                </a:moveTo>
                <a:cubicBezTo>
                  <a:pt x="1041" y="2214"/>
                  <a:pt x="1025" y="2201"/>
                  <a:pt x="1020" y="2183"/>
                </a:cubicBezTo>
                <a:lnTo>
                  <a:pt x="960" y="1926"/>
                </a:lnTo>
                <a:cubicBezTo>
                  <a:pt x="959" y="1924"/>
                  <a:pt x="959" y="1921"/>
                  <a:pt x="958" y="1919"/>
                </a:cubicBezTo>
                <a:lnTo>
                  <a:pt x="893" y="1640"/>
                </a:lnTo>
                <a:cubicBezTo>
                  <a:pt x="891" y="1628"/>
                  <a:pt x="893" y="1616"/>
                  <a:pt x="900" y="1607"/>
                </a:cubicBezTo>
                <a:lnTo>
                  <a:pt x="900" y="1607"/>
                </a:lnTo>
                <a:cubicBezTo>
                  <a:pt x="900" y="1607"/>
                  <a:pt x="900" y="1607"/>
                  <a:pt x="900" y="1607"/>
                </a:cubicBezTo>
                <a:lnTo>
                  <a:pt x="900" y="1607"/>
                </a:lnTo>
                <a:cubicBezTo>
                  <a:pt x="900" y="1607"/>
                  <a:pt x="900" y="1607"/>
                  <a:pt x="900" y="1607"/>
                </a:cubicBezTo>
                <a:lnTo>
                  <a:pt x="900" y="1607"/>
                </a:lnTo>
                <a:cubicBezTo>
                  <a:pt x="900" y="1607"/>
                  <a:pt x="900" y="1607"/>
                  <a:pt x="900" y="1607"/>
                </a:cubicBezTo>
                <a:lnTo>
                  <a:pt x="900" y="1607"/>
                </a:lnTo>
                <a:cubicBezTo>
                  <a:pt x="900" y="1607"/>
                  <a:pt x="900" y="1607"/>
                  <a:pt x="900" y="1607"/>
                </a:cubicBezTo>
                <a:lnTo>
                  <a:pt x="900" y="1607"/>
                </a:lnTo>
                <a:cubicBezTo>
                  <a:pt x="900" y="1607"/>
                  <a:pt x="900" y="1607"/>
                  <a:pt x="900" y="1607"/>
                </a:cubicBezTo>
                <a:lnTo>
                  <a:pt x="900" y="1607"/>
                </a:lnTo>
                <a:cubicBezTo>
                  <a:pt x="900" y="1607"/>
                  <a:pt x="900" y="1607"/>
                  <a:pt x="900" y="1607"/>
                </a:cubicBezTo>
                <a:lnTo>
                  <a:pt x="900" y="1607"/>
                </a:lnTo>
                <a:cubicBezTo>
                  <a:pt x="900" y="1607"/>
                  <a:pt x="900" y="1607"/>
                  <a:pt x="900" y="1607"/>
                </a:cubicBezTo>
                <a:lnTo>
                  <a:pt x="900" y="1607"/>
                </a:lnTo>
                <a:cubicBezTo>
                  <a:pt x="900" y="1607"/>
                  <a:pt x="900" y="1607"/>
                  <a:pt x="900" y="1607"/>
                </a:cubicBezTo>
                <a:lnTo>
                  <a:pt x="900" y="1607"/>
                </a:lnTo>
                <a:cubicBezTo>
                  <a:pt x="901" y="1607"/>
                  <a:pt x="901" y="1607"/>
                  <a:pt x="901" y="1607"/>
                </a:cubicBezTo>
                <a:cubicBezTo>
                  <a:pt x="901" y="1607"/>
                  <a:pt x="901" y="1607"/>
                  <a:pt x="901" y="1607"/>
                </a:cubicBezTo>
                <a:cubicBezTo>
                  <a:pt x="901" y="1607"/>
                  <a:pt x="901" y="1607"/>
                  <a:pt x="901" y="1607"/>
                </a:cubicBezTo>
                <a:lnTo>
                  <a:pt x="901" y="1607"/>
                </a:lnTo>
                <a:cubicBezTo>
                  <a:pt x="901" y="1606"/>
                  <a:pt x="901" y="1606"/>
                  <a:pt x="901" y="1606"/>
                </a:cubicBezTo>
                <a:cubicBezTo>
                  <a:pt x="901" y="1606"/>
                  <a:pt x="901" y="1606"/>
                  <a:pt x="901" y="1606"/>
                </a:cubicBezTo>
                <a:cubicBezTo>
                  <a:pt x="901" y="1606"/>
                  <a:pt x="901" y="1606"/>
                  <a:pt x="901" y="1606"/>
                </a:cubicBezTo>
                <a:cubicBezTo>
                  <a:pt x="901" y="1606"/>
                  <a:pt x="901" y="1606"/>
                  <a:pt x="901" y="1606"/>
                </a:cubicBezTo>
                <a:cubicBezTo>
                  <a:pt x="901" y="1606"/>
                  <a:pt x="901" y="1606"/>
                  <a:pt x="901" y="1606"/>
                </a:cubicBezTo>
                <a:lnTo>
                  <a:pt x="901" y="1606"/>
                </a:lnTo>
                <a:cubicBezTo>
                  <a:pt x="901" y="1606"/>
                  <a:pt x="901" y="1606"/>
                  <a:pt x="901" y="1606"/>
                </a:cubicBezTo>
                <a:lnTo>
                  <a:pt x="901" y="1606"/>
                </a:lnTo>
                <a:cubicBezTo>
                  <a:pt x="901" y="1606"/>
                  <a:pt x="901" y="1606"/>
                  <a:pt x="901" y="1606"/>
                </a:cubicBezTo>
                <a:lnTo>
                  <a:pt x="901" y="1606"/>
                </a:lnTo>
                <a:cubicBezTo>
                  <a:pt x="901" y="1606"/>
                  <a:pt x="901" y="1606"/>
                  <a:pt x="901" y="1606"/>
                </a:cubicBezTo>
                <a:cubicBezTo>
                  <a:pt x="901" y="1606"/>
                  <a:pt x="901" y="1606"/>
                  <a:pt x="901" y="1606"/>
                </a:cubicBezTo>
                <a:cubicBezTo>
                  <a:pt x="901" y="1606"/>
                  <a:pt x="901" y="1606"/>
                  <a:pt x="901" y="1606"/>
                </a:cubicBezTo>
                <a:cubicBezTo>
                  <a:pt x="901" y="1606"/>
                  <a:pt x="901" y="1606"/>
                  <a:pt x="901" y="1606"/>
                </a:cubicBezTo>
                <a:cubicBezTo>
                  <a:pt x="901" y="1606"/>
                  <a:pt x="901" y="1606"/>
                  <a:pt x="901" y="1606"/>
                </a:cubicBezTo>
                <a:cubicBezTo>
                  <a:pt x="901" y="1606"/>
                  <a:pt x="901" y="1606"/>
                  <a:pt x="901" y="1606"/>
                </a:cubicBezTo>
                <a:cubicBezTo>
                  <a:pt x="901" y="1606"/>
                  <a:pt x="901" y="1606"/>
                  <a:pt x="901" y="1606"/>
                </a:cubicBezTo>
                <a:lnTo>
                  <a:pt x="901" y="1606"/>
                </a:lnTo>
                <a:cubicBezTo>
                  <a:pt x="901" y="1606"/>
                  <a:pt x="901" y="1606"/>
                  <a:pt x="901" y="1606"/>
                </a:cubicBezTo>
                <a:cubicBezTo>
                  <a:pt x="901" y="1606"/>
                  <a:pt x="901" y="1606"/>
                  <a:pt x="901" y="1606"/>
                </a:cubicBezTo>
                <a:cubicBezTo>
                  <a:pt x="901" y="1606"/>
                  <a:pt x="901" y="1606"/>
                  <a:pt x="901" y="1606"/>
                </a:cubicBezTo>
                <a:cubicBezTo>
                  <a:pt x="901" y="1606"/>
                  <a:pt x="901" y="1606"/>
                  <a:pt x="901" y="1605"/>
                </a:cubicBezTo>
                <a:cubicBezTo>
                  <a:pt x="901" y="1605"/>
                  <a:pt x="901" y="1605"/>
                  <a:pt x="901" y="1605"/>
                </a:cubicBezTo>
                <a:lnTo>
                  <a:pt x="901" y="1605"/>
                </a:lnTo>
                <a:cubicBezTo>
                  <a:pt x="901" y="1605"/>
                  <a:pt x="901" y="1605"/>
                  <a:pt x="902" y="1605"/>
                </a:cubicBezTo>
                <a:cubicBezTo>
                  <a:pt x="902" y="1605"/>
                  <a:pt x="902" y="1605"/>
                  <a:pt x="902" y="1605"/>
                </a:cubicBezTo>
                <a:cubicBezTo>
                  <a:pt x="902" y="1605"/>
                  <a:pt x="902" y="1605"/>
                  <a:pt x="902" y="1605"/>
                </a:cubicBezTo>
                <a:cubicBezTo>
                  <a:pt x="902" y="1605"/>
                  <a:pt x="902" y="1605"/>
                  <a:pt x="902" y="1605"/>
                </a:cubicBezTo>
                <a:cubicBezTo>
                  <a:pt x="902" y="1605"/>
                  <a:pt x="902" y="1605"/>
                  <a:pt x="902" y="1605"/>
                </a:cubicBezTo>
                <a:cubicBezTo>
                  <a:pt x="902" y="1605"/>
                  <a:pt x="902" y="1605"/>
                  <a:pt x="902" y="1605"/>
                </a:cubicBezTo>
                <a:cubicBezTo>
                  <a:pt x="902" y="1605"/>
                  <a:pt x="902" y="1605"/>
                  <a:pt x="902" y="1605"/>
                </a:cubicBezTo>
                <a:cubicBezTo>
                  <a:pt x="902" y="1605"/>
                  <a:pt x="902" y="1605"/>
                  <a:pt x="902" y="1605"/>
                </a:cubicBezTo>
                <a:cubicBezTo>
                  <a:pt x="902" y="1605"/>
                  <a:pt x="902" y="1605"/>
                  <a:pt x="902" y="1605"/>
                </a:cubicBezTo>
                <a:cubicBezTo>
                  <a:pt x="902" y="1605"/>
                  <a:pt x="902" y="1605"/>
                  <a:pt x="902" y="1605"/>
                </a:cubicBezTo>
                <a:lnTo>
                  <a:pt x="902" y="1605"/>
                </a:lnTo>
                <a:cubicBezTo>
                  <a:pt x="902" y="1605"/>
                  <a:pt x="902" y="1605"/>
                  <a:pt x="902" y="1605"/>
                </a:cubicBezTo>
                <a:lnTo>
                  <a:pt x="902" y="1605"/>
                </a:lnTo>
                <a:cubicBezTo>
                  <a:pt x="902" y="1605"/>
                  <a:pt x="902" y="1605"/>
                  <a:pt x="902" y="1605"/>
                </a:cubicBezTo>
                <a:lnTo>
                  <a:pt x="902" y="1605"/>
                </a:lnTo>
                <a:cubicBezTo>
                  <a:pt x="902" y="1605"/>
                  <a:pt x="902" y="1605"/>
                  <a:pt x="902" y="1605"/>
                </a:cubicBezTo>
                <a:cubicBezTo>
                  <a:pt x="902" y="1605"/>
                  <a:pt x="902" y="1605"/>
                  <a:pt x="902" y="1605"/>
                </a:cubicBezTo>
                <a:cubicBezTo>
                  <a:pt x="902" y="1605"/>
                  <a:pt x="902" y="1605"/>
                  <a:pt x="902" y="1605"/>
                </a:cubicBezTo>
                <a:cubicBezTo>
                  <a:pt x="902" y="1605"/>
                  <a:pt x="902" y="1604"/>
                  <a:pt x="902" y="1604"/>
                </a:cubicBezTo>
                <a:lnTo>
                  <a:pt x="902" y="1604"/>
                </a:lnTo>
                <a:cubicBezTo>
                  <a:pt x="902" y="1604"/>
                  <a:pt x="902" y="1604"/>
                  <a:pt x="902" y="1604"/>
                </a:cubicBezTo>
                <a:lnTo>
                  <a:pt x="902" y="1604"/>
                </a:lnTo>
                <a:cubicBezTo>
                  <a:pt x="902" y="1604"/>
                  <a:pt x="902" y="1604"/>
                  <a:pt x="902" y="1604"/>
                </a:cubicBezTo>
                <a:cubicBezTo>
                  <a:pt x="903" y="1604"/>
                  <a:pt x="903" y="1604"/>
                  <a:pt x="903" y="1604"/>
                </a:cubicBezTo>
                <a:cubicBezTo>
                  <a:pt x="903" y="1604"/>
                  <a:pt x="903" y="1604"/>
                  <a:pt x="903" y="1604"/>
                </a:cubicBezTo>
                <a:lnTo>
                  <a:pt x="903" y="1604"/>
                </a:lnTo>
                <a:cubicBezTo>
                  <a:pt x="903" y="1604"/>
                  <a:pt x="903" y="1604"/>
                  <a:pt x="903" y="1604"/>
                </a:cubicBezTo>
                <a:cubicBezTo>
                  <a:pt x="903" y="1604"/>
                  <a:pt x="903" y="1604"/>
                  <a:pt x="903" y="1604"/>
                </a:cubicBezTo>
                <a:lnTo>
                  <a:pt x="903" y="1604"/>
                </a:lnTo>
                <a:cubicBezTo>
                  <a:pt x="903" y="1604"/>
                  <a:pt x="903" y="1604"/>
                  <a:pt x="903" y="1604"/>
                </a:cubicBezTo>
                <a:cubicBezTo>
                  <a:pt x="903" y="1604"/>
                  <a:pt x="903" y="1604"/>
                  <a:pt x="903" y="1604"/>
                </a:cubicBezTo>
                <a:lnTo>
                  <a:pt x="903" y="1604"/>
                </a:lnTo>
                <a:cubicBezTo>
                  <a:pt x="903" y="1604"/>
                  <a:pt x="903" y="1604"/>
                  <a:pt x="903" y="1604"/>
                </a:cubicBezTo>
                <a:lnTo>
                  <a:pt x="903" y="1604"/>
                </a:lnTo>
                <a:lnTo>
                  <a:pt x="903" y="1603"/>
                </a:lnTo>
                <a:lnTo>
                  <a:pt x="903" y="1603"/>
                </a:lnTo>
                <a:lnTo>
                  <a:pt x="903" y="1603"/>
                </a:lnTo>
                <a:lnTo>
                  <a:pt x="903" y="1603"/>
                </a:lnTo>
                <a:cubicBezTo>
                  <a:pt x="903" y="1603"/>
                  <a:pt x="903" y="1603"/>
                  <a:pt x="903" y="1603"/>
                </a:cubicBezTo>
                <a:lnTo>
                  <a:pt x="903" y="1603"/>
                </a:lnTo>
                <a:cubicBezTo>
                  <a:pt x="903" y="1603"/>
                  <a:pt x="903" y="1603"/>
                  <a:pt x="904" y="1603"/>
                </a:cubicBezTo>
                <a:cubicBezTo>
                  <a:pt x="904" y="1603"/>
                  <a:pt x="904" y="1603"/>
                  <a:pt x="904" y="1603"/>
                </a:cubicBezTo>
                <a:cubicBezTo>
                  <a:pt x="904" y="1603"/>
                  <a:pt x="904" y="1603"/>
                  <a:pt x="904" y="1603"/>
                </a:cubicBezTo>
                <a:cubicBezTo>
                  <a:pt x="904" y="1603"/>
                  <a:pt x="904" y="1603"/>
                  <a:pt x="904" y="1603"/>
                </a:cubicBezTo>
                <a:lnTo>
                  <a:pt x="904" y="1603"/>
                </a:lnTo>
                <a:cubicBezTo>
                  <a:pt x="904" y="1603"/>
                  <a:pt x="904" y="1603"/>
                  <a:pt x="904" y="1603"/>
                </a:cubicBezTo>
                <a:cubicBezTo>
                  <a:pt x="904" y="1603"/>
                  <a:pt x="904" y="1603"/>
                  <a:pt x="904" y="1603"/>
                </a:cubicBezTo>
                <a:cubicBezTo>
                  <a:pt x="904" y="1603"/>
                  <a:pt x="904" y="1603"/>
                  <a:pt x="904" y="1603"/>
                </a:cubicBezTo>
                <a:lnTo>
                  <a:pt x="904" y="1603"/>
                </a:lnTo>
                <a:lnTo>
                  <a:pt x="904" y="1602"/>
                </a:lnTo>
                <a:cubicBezTo>
                  <a:pt x="904" y="1602"/>
                  <a:pt x="904" y="1602"/>
                  <a:pt x="904" y="1602"/>
                </a:cubicBezTo>
                <a:cubicBezTo>
                  <a:pt x="904" y="1602"/>
                  <a:pt x="904" y="1602"/>
                  <a:pt x="904" y="1602"/>
                </a:cubicBezTo>
                <a:lnTo>
                  <a:pt x="904" y="1602"/>
                </a:lnTo>
                <a:cubicBezTo>
                  <a:pt x="904" y="1602"/>
                  <a:pt x="904" y="1602"/>
                  <a:pt x="904" y="1602"/>
                </a:cubicBezTo>
                <a:lnTo>
                  <a:pt x="905" y="1602"/>
                </a:lnTo>
                <a:lnTo>
                  <a:pt x="905" y="1602"/>
                </a:lnTo>
                <a:cubicBezTo>
                  <a:pt x="905" y="1602"/>
                  <a:pt x="905" y="1602"/>
                  <a:pt x="905" y="1602"/>
                </a:cubicBezTo>
                <a:cubicBezTo>
                  <a:pt x="905" y="1602"/>
                  <a:pt x="905" y="1602"/>
                  <a:pt x="905" y="1602"/>
                </a:cubicBezTo>
                <a:cubicBezTo>
                  <a:pt x="905" y="1602"/>
                  <a:pt x="905" y="1602"/>
                  <a:pt x="905" y="1602"/>
                </a:cubicBezTo>
                <a:lnTo>
                  <a:pt x="905" y="1602"/>
                </a:lnTo>
                <a:cubicBezTo>
                  <a:pt x="905" y="1602"/>
                  <a:pt x="905" y="1602"/>
                  <a:pt x="905" y="1602"/>
                </a:cubicBezTo>
                <a:lnTo>
                  <a:pt x="905" y="1602"/>
                </a:lnTo>
                <a:cubicBezTo>
                  <a:pt x="905" y="1602"/>
                  <a:pt x="905" y="1602"/>
                  <a:pt x="905" y="1602"/>
                </a:cubicBezTo>
                <a:lnTo>
                  <a:pt x="905" y="1601"/>
                </a:lnTo>
                <a:lnTo>
                  <a:pt x="905" y="1601"/>
                </a:lnTo>
                <a:cubicBezTo>
                  <a:pt x="905" y="1601"/>
                  <a:pt x="905" y="1601"/>
                  <a:pt x="905" y="1601"/>
                </a:cubicBezTo>
                <a:cubicBezTo>
                  <a:pt x="905" y="1601"/>
                  <a:pt x="905" y="1601"/>
                  <a:pt x="905" y="1601"/>
                </a:cubicBezTo>
                <a:cubicBezTo>
                  <a:pt x="905" y="1601"/>
                  <a:pt x="905" y="1601"/>
                  <a:pt x="905" y="1601"/>
                </a:cubicBezTo>
                <a:cubicBezTo>
                  <a:pt x="906" y="1601"/>
                  <a:pt x="906" y="1601"/>
                  <a:pt x="906" y="1601"/>
                </a:cubicBezTo>
                <a:cubicBezTo>
                  <a:pt x="906" y="1601"/>
                  <a:pt x="906" y="1601"/>
                  <a:pt x="906" y="1601"/>
                </a:cubicBezTo>
                <a:cubicBezTo>
                  <a:pt x="906" y="1601"/>
                  <a:pt x="906" y="1601"/>
                  <a:pt x="906" y="1601"/>
                </a:cubicBezTo>
                <a:cubicBezTo>
                  <a:pt x="906" y="1601"/>
                  <a:pt x="906" y="1601"/>
                  <a:pt x="906" y="1601"/>
                </a:cubicBezTo>
                <a:cubicBezTo>
                  <a:pt x="906" y="1601"/>
                  <a:pt x="906" y="1601"/>
                  <a:pt x="906" y="1601"/>
                </a:cubicBezTo>
                <a:cubicBezTo>
                  <a:pt x="906" y="1601"/>
                  <a:pt x="906" y="1601"/>
                  <a:pt x="906" y="1601"/>
                </a:cubicBezTo>
                <a:cubicBezTo>
                  <a:pt x="906" y="1601"/>
                  <a:pt x="906" y="1601"/>
                  <a:pt x="906" y="1601"/>
                </a:cubicBezTo>
                <a:cubicBezTo>
                  <a:pt x="906" y="1601"/>
                  <a:pt x="906" y="1601"/>
                  <a:pt x="906" y="1601"/>
                </a:cubicBezTo>
                <a:cubicBezTo>
                  <a:pt x="906" y="1601"/>
                  <a:pt x="906" y="1601"/>
                  <a:pt x="906" y="1601"/>
                </a:cubicBezTo>
                <a:cubicBezTo>
                  <a:pt x="906" y="1601"/>
                  <a:pt x="906" y="1601"/>
                  <a:pt x="906" y="1601"/>
                </a:cubicBezTo>
                <a:lnTo>
                  <a:pt x="906" y="1601"/>
                </a:lnTo>
                <a:cubicBezTo>
                  <a:pt x="906" y="1600"/>
                  <a:pt x="906" y="1600"/>
                  <a:pt x="906" y="1600"/>
                </a:cubicBezTo>
                <a:cubicBezTo>
                  <a:pt x="906" y="1600"/>
                  <a:pt x="906" y="1600"/>
                  <a:pt x="906" y="1600"/>
                </a:cubicBezTo>
                <a:cubicBezTo>
                  <a:pt x="906" y="1600"/>
                  <a:pt x="906" y="1600"/>
                  <a:pt x="906" y="1600"/>
                </a:cubicBezTo>
                <a:cubicBezTo>
                  <a:pt x="906" y="1600"/>
                  <a:pt x="906" y="1600"/>
                  <a:pt x="906" y="1600"/>
                </a:cubicBezTo>
                <a:cubicBezTo>
                  <a:pt x="906" y="1600"/>
                  <a:pt x="907" y="1600"/>
                  <a:pt x="907" y="1600"/>
                </a:cubicBezTo>
                <a:cubicBezTo>
                  <a:pt x="907" y="1600"/>
                  <a:pt x="907" y="1600"/>
                  <a:pt x="907" y="1600"/>
                </a:cubicBezTo>
                <a:cubicBezTo>
                  <a:pt x="907" y="1600"/>
                  <a:pt x="907" y="1600"/>
                  <a:pt x="907" y="1600"/>
                </a:cubicBezTo>
                <a:cubicBezTo>
                  <a:pt x="907" y="1600"/>
                  <a:pt x="907" y="1600"/>
                  <a:pt x="907" y="1600"/>
                </a:cubicBezTo>
                <a:cubicBezTo>
                  <a:pt x="907" y="1600"/>
                  <a:pt x="907" y="1600"/>
                  <a:pt x="907" y="1600"/>
                </a:cubicBezTo>
                <a:cubicBezTo>
                  <a:pt x="907" y="1600"/>
                  <a:pt x="907" y="1600"/>
                  <a:pt x="907" y="1600"/>
                </a:cubicBezTo>
                <a:cubicBezTo>
                  <a:pt x="907" y="1600"/>
                  <a:pt x="907" y="1600"/>
                  <a:pt x="907" y="1600"/>
                </a:cubicBezTo>
                <a:cubicBezTo>
                  <a:pt x="907" y="1600"/>
                  <a:pt x="907" y="1600"/>
                  <a:pt x="907" y="1600"/>
                </a:cubicBezTo>
                <a:cubicBezTo>
                  <a:pt x="907" y="1600"/>
                  <a:pt x="907" y="1600"/>
                  <a:pt x="907" y="1600"/>
                </a:cubicBezTo>
                <a:cubicBezTo>
                  <a:pt x="907" y="1600"/>
                  <a:pt x="907" y="1600"/>
                  <a:pt x="907" y="1600"/>
                </a:cubicBezTo>
                <a:cubicBezTo>
                  <a:pt x="907" y="1600"/>
                  <a:pt x="907" y="1600"/>
                  <a:pt x="907" y="1600"/>
                </a:cubicBezTo>
                <a:cubicBezTo>
                  <a:pt x="907" y="1600"/>
                  <a:pt x="907" y="1600"/>
                  <a:pt x="907" y="1600"/>
                </a:cubicBezTo>
                <a:lnTo>
                  <a:pt x="907" y="1600"/>
                </a:lnTo>
                <a:cubicBezTo>
                  <a:pt x="907" y="1600"/>
                  <a:pt x="907" y="1600"/>
                  <a:pt x="907" y="1600"/>
                </a:cubicBezTo>
                <a:cubicBezTo>
                  <a:pt x="907" y="1600"/>
                  <a:pt x="907" y="1600"/>
                  <a:pt x="907" y="1600"/>
                </a:cubicBezTo>
                <a:lnTo>
                  <a:pt x="907" y="1600"/>
                </a:lnTo>
                <a:cubicBezTo>
                  <a:pt x="907" y="1600"/>
                  <a:pt x="907" y="1600"/>
                  <a:pt x="907" y="1600"/>
                </a:cubicBezTo>
                <a:cubicBezTo>
                  <a:pt x="907" y="1600"/>
                  <a:pt x="907" y="1600"/>
                  <a:pt x="907" y="1600"/>
                </a:cubicBezTo>
                <a:cubicBezTo>
                  <a:pt x="907" y="1600"/>
                  <a:pt x="908" y="1600"/>
                  <a:pt x="908" y="1600"/>
                </a:cubicBezTo>
                <a:lnTo>
                  <a:pt x="908" y="1600"/>
                </a:lnTo>
                <a:cubicBezTo>
                  <a:pt x="908" y="1599"/>
                  <a:pt x="908" y="1599"/>
                  <a:pt x="908" y="1599"/>
                </a:cubicBezTo>
                <a:cubicBezTo>
                  <a:pt x="908" y="1599"/>
                  <a:pt x="908" y="1599"/>
                  <a:pt x="908" y="1599"/>
                </a:cubicBezTo>
                <a:cubicBezTo>
                  <a:pt x="908" y="1599"/>
                  <a:pt x="908" y="1599"/>
                  <a:pt x="908" y="1599"/>
                </a:cubicBezTo>
                <a:lnTo>
                  <a:pt x="908" y="1599"/>
                </a:lnTo>
                <a:cubicBezTo>
                  <a:pt x="908" y="1599"/>
                  <a:pt x="908" y="1599"/>
                  <a:pt x="908" y="1599"/>
                </a:cubicBezTo>
                <a:lnTo>
                  <a:pt x="908" y="1599"/>
                </a:lnTo>
                <a:cubicBezTo>
                  <a:pt x="908" y="1599"/>
                  <a:pt x="908" y="1599"/>
                  <a:pt x="908" y="1599"/>
                </a:cubicBezTo>
                <a:lnTo>
                  <a:pt x="908" y="1599"/>
                </a:lnTo>
                <a:cubicBezTo>
                  <a:pt x="908" y="1599"/>
                  <a:pt x="908" y="1599"/>
                  <a:pt x="908" y="1599"/>
                </a:cubicBezTo>
                <a:lnTo>
                  <a:pt x="908" y="1599"/>
                </a:lnTo>
                <a:cubicBezTo>
                  <a:pt x="908" y="1599"/>
                  <a:pt x="908" y="1599"/>
                  <a:pt x="908" y="1599"/>
                </a:cubicBezTo>
                <a:lnTo>
                  <a:pt x="908" y="1599"/>
                </a:lnTo>
                <a:cubicBezTo>
                  <a:pt x="908" y="1599"/>
                  <a:pt x="908" y="1599"/>
                  <a:pt x="908" y="1599"/>
                </a:cubicBezTo>
                <a:lnTo>
                  <a:pt x="908" y="1599"/>
                </a:lnTo>
                <a:cubicBezTo>
                  <a:pt x="908" y="1599"/>
                  <a:pt x="908" y="1599"/>
                  <a:pt x="908" y="1599"/>
                </a:cubicBezTo>
                <a:lnTo>
                  <a:pt x="908" y="1599"/>
                </a:lnTo>
                <a:cubicBezTo>
                  <a:pt x="908" y="1599"/>
                  <a:pt x="908" y="1599"/>
                  <a:pt x="908" y="1599"/>
                </a:cubicBezTo>
                <a:lnTo>
                  <a:pt x="908" y="1599"/>
                </a:lnTo>
                <a:cubicBezTo>
                  <a:pt x="908" y="1599"/>
                  <a:pt x="908" y="1599"/>
                  <a:pt x="908" y="1599"/>
                </a:cubicBezTo>
                <a:lnTo>
                  <a:pt x="908" y="1599"/>
                </a:lnTo>
                <a:cubicBezTo>
                  <a:pt x="908" y="1599"/>
                  <a:pt x="909" y="1599"/>
                  <a:pt x="909" y="1599"/>
                </a:cubicBezTo>
                <a:lnTo>
                  <a:pt x="909" y="1599"/>
                </a:lnTo>
                <a:cubicBezTo>
                  <a:pt x="913" y="1596"/>
                  <a:pt x="917" y="1593"/>
                  <a:pt x="923" y="1592"/>
                </a:cubicBezTo>
                <a:lnTo>
                  <a:pt x="923" y="1592"/>
                </a:lnTo>
                <a:cubicBezTo>
                  <a:pt x="923" y="1592"/>
                  <a:pt x="923" y="1592"/>
                  <a:pt x="923" y="1592"/>
                </a:cubicBezTo>
                <a:cubicBezTo>
                  <a:pt x="923" y="1592"/>
                  <a:pt x="923" y="1592"/>
                  <a:pt x="923" y="1592"/>
                </a:cubicBezTo>
                <a:lnTo>
                  <a:pt x="923" y="1592"/>
                </a:lnTo>
                <a:cubicBezTo>
                  <a:pt x="923" y="1592"/>
                  <a:pt x="923" y="1592"/>
                  <a:pt x="923" y="1592"/>
                </a:cubicBezTo>
                <a:lnTo>
                  <a:pt x="1099" y="1551"/>
                </a:lnTo>
                <a:cubicBezTo>
                  <a:pt x="1198" y="1529"/>
                  <a:pt x="1296" y="1590"/>
                  <a:pt x="1319" y="1689"/>
                </a:cubicBezTo>
                <a:lnTo>
                  <a:pt x="1319" y="1689"/>
                </a:lnTo>
                <a:cubicBezTo>
                  <a:pt x="1330" y="1736"/>
                  <a:pt x="1322" y="1786"/>
                  <a:pt x="1296" y="1827"/>
                </a:cubicBezTo>
                <a:cubicBezTo>
                  <a:pt x="1270" y="1869"/>
                  <a:pt x="1230" y="1898"/>
                  <a:pt x="1182" y="1909"/>
                </a:cubicBezTo>
                <a:lnTo>
                  <a:pt x="1045" y="1940"/>
                </a:lnTo>
                <a:lnTo>
                  <a:pt x="1098" y="2165"/>
                </a:lnTo>
                <a:cubicBezTo>
                  <a:pt x="1103" y="2187"/>
                  <a:pt x="1090" y="2208"/>
                  <a:pt x="1068" y="2213"/>
                </a:cubicBezTo>
                <a:cubicBezTo>
                  <a:pt x="1065" y="2213"/>
                  <a:pt x="1062" y="2214"/>
                  <a:pt x="1059" y="2214"/>
                </a:cubicBezTo>
                <a:close/>
                <a:moveTo>
                  <a:pt x="981" y="1661"/>
                </a:moveTo>
                <a:lnTo>
                  <a:pt x="1028" y="1862"/>
                </a:lnTo>
                <a:lnTo>
                  <a:pt x="1164" y="1830"/>
                </a:lnTo>
                <a:cubicBezTo>
                  <a:pt x="1191" y="1824"/>
                  <a:pt x="1214" y="1808"/>
                  <a:pt x="1229" y="1784"/>
                </a:cubicBezTo>
                <a:cubicBezTo>
                  <a:pt x="1243" y="1761"/>
                  <a:pt x="1248" y="1733"/>
                  <a:pt x="1242" y="1706"/>
                </a:cubicBezTo>
                <a:lnTo>
                  <a:pt x="1242" y="1706"/>
                </a:lnTo>
                <a:cubicBezTo>
                  <a:pt x="1229" y="1651"/>
                  <a:pt x="1173" y="1616"/>
                  <a:pt x="1118" y="1629"/>
                </a:cubicBezTo>
                <a:lnTo>
                  <a:pt x="981" y="1661"/>
                </a:lnTo>
                <a:close/>
                <a:moveTo>
                  <a:pt x="1522" y="2106"/>
                </a:moveTo>
                <a:cubicBezTo>
                  <a:pt x="1504" y="2106"/>
                  <a:pt x="1487" y="2094"/>
                  <a:pt x="1483" y="2075"/>
                </a:cubicBezTo>
                <a:cubicBezTo>
                  <a:pt x="1483" y="2075"/>
                  <a:pt x="1483" y="2075"/>
                  <a:pt x="1483" y="2075"/>
                </a:cubicBezTo>
                <a:lnTo>
                  <a:pt x="1422" y="1812"/>
                </a:lnTo>
                <a:lnTo>
                  <a:pt x="1422" y="1812"/>
                </a:lnTo>
                <a:cubicBezTo>
                  <a:pt x="1421" y="1811"/>
                  <a:pt x="1421" y="1811"/>
                  <a:pt x="1421" y="1811"/>
                </a:cubicBezTo>
                <a:lnTo>
                  <a:pt x="1356" y="1532"/>
                </a:lnTo>
                <a:cubicBezTo>
                  <a:pt x="1355" y="1528"/>
                  <a:pt x="1355" y="1523"/>
                  <a:pt x="1356" y="1519"/>
                </a:cubicBezTo>
                <a:lnTo>
                  <a:pt x="1356" y="1519"/>
                </a:lnTo>
                <a:lnTo>
                  <a:pt x="1356" y="1518"/>
                </a:lnTo>
                <a:lnTo>
                  <a:pt x="1356" y="1518"/>
                </a:lnTo>
                <a:cubicBezTo>
                  <a:pt x="1356" y="1518"/>
                  <a:pt x="1356" y="1518"/>
                  <a:pt x="1356" y="1518"/>
                </a:cubicBezTo>
                <a:cubicBezTo>
                  <a:pt x="1356" y="1518"/>
                  <a:pt x="1356" y="1518"/>
                  <a:pt x="1356" y="1518"/>
                </a:cubicBezTo>
                <a:lnTo>
                  <a:pt x="1356" y="1518"/>
                </a:lnTo>
                <a:cubicBezTo>
                  <a:pt x="1357" y="1509"/>
                  <a:pt x="1361" y="1501"/>
                  <a:pt x="1367" y="1495"/>
                </a:cubicBezTo>
                <a:lnTo>
                  <a:pt x="1367" y="1494"/>
                </a:lnTo>
                <a:cubicBezTo>
                  <a:pt x="1368" y="1494"/>
                  <a:pt x="1368" y="1494"/>
                  <a:pt x="1368" y="1494"/>
                </a:cubicBezTo>
                <a:lnTo>
                  <a:pt x="1368" y="1494"/>
                </a:lnTo>
                <a:cubicBezTo>
                  <a:pt x="1368" y="1494"/>
                  <a:pt x="1368" y="1494"/>
                  <a:pt x="1368" y="1494"/>
                </a:cubicBezTo>
                <a:cubicBezTo>
                  <a:pt x="1368" y="1494"/>
                  <a:pt x="1368" y="1494"/>
                  <a:pt x="1368" y="1494"/>
                </a:cubicBezTo>
                <a:lnTo>
                  <a:pt x="1368" y="1494"/>
                </a:lnTo>
                <a:cubicBezTo>
                  <a:pt x="1373" y="1489"/>
                  <a:pt x="1379" y="1486"/>
                  <a:pt x="1386" y="1484"/>
                </a:cubicBezTo>
                <a:cubicBezTo>
                  <a:pt x="1386" y="1484"/>
                  <a:pt x="1386" y="1484"/>
                  <a:pt x="1386" y="1484"/>
                </a:cubicBezTo>
                <a:lnTo>
                  <a:pt x="1695" y="1412"/>
                </a:lnTo>
                <a:cubicBezTo>
                  <a:pt x="1716" y="1407"/>
                  <a:pt x="1738" y="1421"/>
                  <a:pt x="1743" y="1442"/>
                </a:cubicBezTo>
                <a:cubicBezTo>
                  <a:pt x="1748" y="1464"/>
                  <a:pt x="1734" y="1485"/>
                  <a:pt x="1713" y="1490"/>
                </a:cubicBezTo>
                <a:lnTo>
                  <a:pt x="1443" y="1553"/>
                </a:lnTo>
                <a:lnTo>
                  <a:pt x="1490" y="1754"/>
                </a:lnTo>
                <a:lnTo>
                  <a:pt x="1657" y="1716"/>
                </a:lnTo>
                <a:cubicBezTo>
                  <a:pt x="1679" y="1710"/>
                  <a:pt x="1700" y="1724"/>
                  <a:pt x="1705" y="1745"/>
                </a:cubicBezTo>
                <a:cubicBezTo>
                  <a:pt x="1710" y="1767"/>
                  <a:pt x="1697" y="1788"/>
                  <a:pt x="1675" y="1793"/>
                </a:cubicBezTo>
                <a:lnTo>
                  <a:pt x="1509" y="1832"/>
                </a:lnTo>
                <a:lnTo>
                  <a:pt x="1552" y="2018"/>
                </a:lnTo>
                <a:lnTo>
                  <a:pt x="1821" y="1955"/>
                </a:lnTo>
                <a:cubicBezTo>
                  <a:pt x="1843" y="1950"/>
                  <a:pt x="1865" y="1964"/>
                  <a:pt x="1870" y="1985"/>
                </a:cubicBezTo>
                <a:cubicBezTo>
                  <a:pt x="1875" y="2007"/>
                  <a:pt x="1861" y="2028"/>
                  <a:pt x="1840" y="2033"/>
                </a:cubicBezTo>
                <a:lnTo>
                  <a:pt x="1531" y="2105"/>
                </a:lnTo>
                <a:cubicBezTo>
                  <a:pt x="1528" y="2106"/>
                  <a:pt x="1525" y="2106"/>
                  <a:pt x="1522" y="2106"/>
                </a:cubicBezTo>
                <a:close/>
                <a:moveTo>
                  <a:pt x="1991" y="1997"/>
                </a:moveTo>
                <a:cubicBezTo>
                  <a:pt x="1972" y="1997"/>
                  <a:pt x="1956" y="1985"/>
                  <a:pt x="1952" y="1966"/>
                </a:cubicBezTo>
                <a:lnTo>
                  <a:pt x="1825" y="1423"/>
                </a:lnTo>
                <a:cubicBezTo>
                  <a:pt x="1821" y="1408"/>
                  <a:pt x="1827" y="1393"/>
                  <a:pt x="1838" y="1384"/>
                </a:cubicBezTo>
                <a:cubicBezTo>
                  <a:pt x="1838" y="1384"/>
                  <a:pt x="1838" y="1384"/>
                  <a:pt x="1838" y="1384"/>
                </a:cubicBezTo>
                <a:cubicBezTo>
                  <a:pt x="1853" y="1367"/>
                  <a:pt x="1878" y="1366"/>
                  <a:pt x="1895" y="1381"/>
                </a:cubicBezTo>
                <a:lnTo>
                  <a:pt x="2314" y="1760"/>
                </a:lnTo>
                <a:lnTo>
                  <a:pt x="2214" y="1332"/>
                </a:lnTo>
                <a:cubicBezTo>
                  <a:pt x="2209" y="1311"/>
                  <a:pt x="2222" y="1289"/>
                  <a:pt x="2244" y="1284"/>
                </a:cubicBezTo>
                <a:cubicBezTo>
                  <a:pt x="2265" y="1279"/>
                  <a:pt x="2287" y="1293"/>
                  <a:pt x="2292" y="1314"/>
                </a:cubicBezTo>
                <a:lnTo>
                  <a:pt x="2419" y="1857"/>
                </a:lnTo>
                <a:cubicBezTo>
                  <a:pt x="2422" y="1872"/>
                  <a:pt x="2417" y="1888"/>
                  <a:pt x="2406" y="1897"/>
                </a:cubicBezTo>
                <a:cubicBezTo>
                  <a:pt x="2405" y="1897"/>
                  <a:pt x="2405" y="1897"/>
                  <a:pt x="2405" y="1897"/>
                </a:cubicBezTo>
                <a:cubicBezTo>
                  <a:pt x="2391" y="1914"/>
                  <a:pt x="2365" y="1915"/>
                  <a:pt x="2349" y="1900"/>
                </a:cubicBezTo>
                <a:lnTo>
                  <a:pt x="1930" y="1520"/>
                </a:lnTo>
                <a:lnTo>
                  <a:pt x="2030" y="1948"/>
                </a:lnTo>
                <a:cubicBezTo>
                  <a:pt x="2035" y="1970"/>
                  <a:pt x="2021" y="1991"/>
                  <a:pt x="2000" y="1996"/>
                </a:cubicBezTo>
                <a:cubicBezTo>
                  <a:pt x="1997" y="1997"/>
                  <a:pt x="1994" y="1997"/>
                  <a:pt x="1991" y="1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58" name="menu-list_74110">
            <a:extLst>
              <a:ext uri="{FF2B5EF4-FFF2-40B4-BE49-F238E27FC236}">
                <a16:creationId xmlns:a16="http://schemas.microsoft.com/office/drawing/2014/main" id="{DE8E7396-492B-4B95-A717-E4E6C51A248C}"/>
              </a:ext>
            </a:extLst>
          </p:cNvPr>
          <p:cNvSpPr>
            <a:spLocks noChangeAspect="1"/>
          </p:cNvSpPr>
          <p:nvPr/>
        </p:nvSpPr>
        <p:spPr bwMode="auto">
          <a:xfrm>
            <a:off x="4278427" y="1467798"/>
            <a:ext cx="392518" cy="423555"/>
          </a:xfrm>
          <a:custGeom>
            <a:avLst/>
            <a:gdLst>
              <a:gd name="connsiteX0" fmla="*/ 256614 w 561291"/>
              <a:gd name="connsiteY0" fmla="*/ 451635 h 605672"/>
              <a:gd name="connsiteX1" fmla="*/ 538192 w 561291"/>
              <a:gd name="connsiteY1" fmla="*/ 451635 h 605672"/>
              <a:gd name="connsiteX2" fmla="*/ 561291 w 561291"/>
              <a:gd name="connsiteY2" fmla="*/ 474692 h 605672"/>
              <a:gd name="connsiteX3" fmla="*/ 561291 w 561291"/>
              <a:gd name="connsiteY3" fmla="*/ 567946 h 605672"/>
              <a:gd name="connsiteX4" fmla="*/ 538192 w 561291"/>
              <a:gd name="connsiteY4" fmla="*/ 591002 h 605672"/>
              <a:gd name="connsiteX5" fmla="*/ 256614 w 561291"/>
              <a:gd name="connsiteY5" fmla="*/ 591002 h 605672"/>
              <a:gd name="connsiteX6" fmla="*/ 233515 w 561291"/>
              <a:gd name="connsiteY6" fmla="*/ 567946 h 605672"/>
              <a:gd name="connsiteX7" fmla="*/ 233515 w 561291"/>
              <a:gd name="connsiteY7" fmla="*/ 474692 h 605672"/>
              <a:gd name="connsiteX8" fmla="*/ 256614 w 561291"/>
              <a:gd name="connsiteY8" fmla="*/ 451635 h 605672"/>
              <a:gd name="connsiteX9" fmla="*/ 84716 w 561291"/>
              <a:gd name="connsiteY9" fmla="*/ 436447 h 605672"/>
              <a:gd name="connsiteX10" fmla="*/ 101000 w 561291"/>
              <a:gd name="connsiteY10" fmla="*/ 443172 h 605672"/>
              <a:gd name="connsiteX11" fmla="*/ 162722 w 561291"/>
              <a:gd name="connsiteY11" fmla="*/ 504725 h 605672"/>
              <a:gd name="connsiteX12" fmla="*/ 162722 w 561291"/>
              <a:gd name="connsiteY12" fmla="*/ 537324 h 605672"/>
              <a:gd name="connsiteX13" fmla="*/ 101000 w 561291"/>
              <a:gd name="connsiteY13" fmla="*/ 598877 h 605672"/>
              <a:gd name="connsiteX14" fmla="*/ 68362 w 561291"/>
              <a:gd name="connsiteY14" fmla="*/ 598877 h 605672"/>
              <a:gd name="connsiteX15" fmla="*/ 6734 w 561291"/>
              <a:gd name="connsiteY15" fmla="*/ 537324 h 605672"/>
              <a:gd name="connsiteX16" fmla="*/ 6734 w 561291"/>
              <a:gd name="connsiteY16" fmla="*/ 504725 h 605672"/>
              <a:gd name="connsiteX17" fmla="*/ 68362 w 561291"/>
              <a:gd name="connsiteY17" fmla="*/ 443172 h 605672"/>
              <a:gd name="connsiteX18" fmla="*/ 84716 w 561291"/>
              <a:gd name="connsiteY18" fmla="*/ 436447 h 605672"/>
              <a:gd name="connsiteX19" fmla="*/ 256614 w 561291"/>
              <a:gd name="connsiteY19" fmla="*/ 233376 h 605672"/>
              <a:gd name="connsiteX20" fmla="*/ 538192 w 561291"/>
              <a:gd name="connsiteY20" fmla="*/ 233376 h 605672"/>
              <a:gd name="connsiteX21" fmla="*/ 561291 w 561291"/>
              <a:gd name="connsiteY21" fmla="*/ 256445 h 605672"/>
              <a:gd name="connsiteX22" fmla="*/ 561291 w 561291"/>
              <a:gd name="connsiteY22" fmla="*/ 349745 h 605672"/>
              <a:gd name="connsiteX23" fmla="*/ 538192 w 561291"/>
              <a:gd name="connsiteY23" fmla="*/ 372813 h 605672"/>
              <a:gd name="connsiteX24" fmla="*/ 256614 w 561291"/>
              <a:gd name="connsiteY24" fmla="*/ 372813 h 605672"/>
              <a:gd name="connsiteX25" fmla="*/ 233515 w 561291"/>
              <a:gd name="connsiteY25" fmla="*/ 349745 h 605672"/>
              <a:gd name="connsiteX26" fmla="*/ 233515 w 561291"/>
              <a:gd name="connsiteY26" fmla="*/ 256445 h 605672"/>
              <a:gd name="connsiteX27" fmla="*/ 256614 w 561291"/>
              <a:gd name="connsiteY27" fmla="*/ 233376 h 605672"/>
              <a:gd name="connsiteX28" fmla="*/ 84716 w 561291"/>
              <a:gd name="connsiteY28" fmla="*/ 218258 h 605672"/>
              <a:gd name="connsiteX29" fmla="*/ 101000 w 561291"/>
              <a:gd name="connsiteY29" fmla="*/ 224980 h 605672"/>
              <a:gd name="connsiteX30" fmla="*/ 162722 w 561291"/>
              <a:gd name="connsiteY30" fmla="*/ 286509 h 605672"/>
              <a:gd name="connsiteX31" fmla="*/ 162722 w 561291"/>
              <a:gd name="connsiteY31" fmla="*/ 319187 h 605672"/>
              <a:gd name="connsiteX32" fmla="*/ 101000 w 561291"/>
              <a:gd name="connsiteY32" fmla="*/ 380715 h 605672"/>
              <a:gd name="connsiteX33" fmla="*/ 68362 w 561291"/>
              <a:gd name="connsiteY33" fmla="*/ 380715 h 605672"/>
              <a:gd name="connsiteX34" fmla="*/ 6734 w 561291"/>
              <a:gd name="connsiteY34" fmla="*/ 319187 h 605672"/>
              <a:gd name="connsiteX35" fmla="*/ 6734 w 561291"/>
              <a:gd name="connsiteY35" fmla="*/ 286509 h 605672"/>
              <a:gd name="connsiteX36" fmla="*/ 68362 w 561291"/>
              <a:gd name="connsiteY36" fmla="*/ 224980 h 605672"/>
              <a:gd name="connsiteX37" fmla="*/ 84716 w 561291"/>
              <a:gd name="connsiteY37" fmla="*/ 218258 h 605672"/>
              <a:gd name="connsiteX38" fmla="*/ 256614 w 561291"/>
              <a:gd name="connsiteY38" fmla="*/ 15117 h 605672"/>
              <a:gd name="connsiteX39" fmla="*/ 538192 w 561291"/>
              <a:gd name="connsiteY39" fmla="*/ 15117 h 605672"/>
              <a:gd name="connsiteX40" fmla="*/ 561291 w 561291"/>
              <a:gd name="connsiteY40" fmla="*/ 38186 h 605672"/>
              <a:gd name="connsiteX41" fmla="*/ 561291 w 561291"/>
              <a:gd name="connsiteY41" fmla="*/ 131486 h 605672"/>
              <a:gd name="connsiteX42" fmla="*/ 538192 w 561291"/>
              <a:gd name="connsiteY42" fmla="*/ 154554 h 605672"/>
              <a:gd name="connsiteX43" fmla="*/ 256614 w 561291"/>
              <a:gd name="connsiteY43" fmla="*/ 154554 h 605672"/>
              <a:gd name="connsiteX44" fmla="*/ 233515 w 561291"/>
              <a:gd name="connsiteY44" fmla="*/ 131486 h 605672"/>
              <a:gd name="connsiteX45" fmla="*/ 233515 w 561291"/>
              <a:gd name="connsiteY45" fmla="*/ 38186 h 605672"/>
              <a:gd name="connsiteX46" fmla="*/ 256614 w 561291"/>
              <a:gd name="connsiteY46" fmla="*/ 15117 h 605672"/>
              <a:gd name="connsiteX47" fmla="*/ 84716 w 561291"/>
              <a:gd name="connsiteY47" fmla="*/ 0 h 605672"/>
              <a:gd name="connsiteX48" fmla="*/ 101000 w 561291"/>
              <a:gd name="connsiteY48" fmla="*/ 6725 h 605672"/>
              <a:gd name="connsiteX49" fmla="*/ 162722 w 561291"/>
              <a:gd name="connsiteY49" fmla="*/ 68278 h 605672"/>
              <a:gd name="connsiteX50" fmla="*/ 162722 w 561291"/>
              <a:gd name="connsiteY50" fmla="*/ 100970 h 605672"/>
              <a:gd name="connsiteX51" fmla="*/ 101000 w 561291"/>
              <a:gd name="connsiteY51" fmla="*/ 162523 h 605672"/>
              <a:gd name="connsiteX52" fmla="*/ 68362 w 561291"/>
              <a:gd name="connsiteY52" fmla="*/ 162523 h 605672"/>
              <a:gd name="connsiteX53" fmla="*/ 6734 w 561291"/>
              <a:gd name="connsiteY53" fmla="*/ 100970 h 605672"/>
              <a:gd name="connsiteX54" fmla="*/ 6734 w 561291"/>
              <a:gd name="connsiteY54" fmla="*/ 68278 h 605672"/>
              <a:gd name="connsiteX55" fmla="*/ 68362 w 561291"/>
              <a:gd name="connsiteY55" fmla="*/ 6725 h 605672"/>
              <a:gd name="connsiteX56" fmla="*/ 84716 w 561291"/>
              <a:gd name="connsiteY56" fmla="*/ 0 h 605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561291" h="605672">
                <a:moveTo>
                  <a:pt x="256614" y="451635"/>
                </a:moveTo>
                <a:lnTo>
                  <a:pt x="538192" y="451635"/>
                </a:lnTo>
                <a:cubicBezTo>
                  <a:pt x="551004" y="451635"/>
                  <a:pt x="561291" y="461903"/>
                  <a:pt x="561291" y="474692"/>
                </a:cubicBezTo>
                <a:lnTo>
                  <a:pt x="561291" y="567946"/>
                </a:lnTo>
                <a:cubicBezTo>
                  <a:pt x="561291" y="580641"/>
                  <a:pt x="551004" y="591002"/>
                  <a:pt x="538192" y="591002"/>
                </a:cubicBezTo>
                <a:lnTo>
                  <a:pt x="256614" y="591002"/>
                </a:lnTo>
                <a:cubicBezTo>
                  <a:pt x="243802" y="591002"/>
                  <a:pt x="233515" y="580641"/>
                  <a:pt x="233515" y="567946"/>
                </a:cubicBezTo>
                <a:lnTo>
                  <a:pt x="233515" y="474692"/>
                </a:lnTo>
                <a:cubicBezTo>
                  <a:pt x="233515" y="461903"/>
                  <a:pt x="243802" y="451635"/>
                  <a:pt x="256614" y="451635"/>
                </a:cubicBezTo>
                <a:close/>
                <a:moveTo>
                  <a:pt x="84716" y="436447"/>
                </a:moveTo>
                <a:cubicBezTo>
                  <a:pt x="90620" y="436447"/>
                  <a:pt x="96511" y="438689"/>
                  <a:pt x="101000" y="443172"/>
                </a:cubicBezTo>
                <a:lnTo>
                  <a:pt x="162722" y="504725"/>
                </a:lnTo>
                <a:cubicBezTo>
                  <a:pt x="171700" y="513786"/>
                  <a:pt x="171700" y="528357"/>
                  <a:pt x="162722" y="537324"/>
                </a:cubicBezTo>
                <a:lnTo>
                  <a:pt x="101000" y="598877"/>
                </a:lnTo>
                <a:cubicBezTo>
                  <a:pt x="92022" y="607937"/>
                  <a:pt x="77434" y="607937"/>
                  <a:pt x="68362" y="598877"/>
                </a:cubicBezTo>
                <a:lnTo>
                  <a:pt x="6734" y="537324"/>
                </a:lnTo>
                <a:cubicBezTo>
                  <a:pt x="-2244" y="528357"/>
                  <a:pt x="-2244" y="513786"/>
                  <a:pt x="6734" y="504725"/>
                </a:cubicBezTo>
                <a:lnTo>
                  <a:pt x="68362" y="443172"/>
                </a:lnTo>
                <a:cubicBezTo>
                  <a:pt x="72898" y="438689"/>
                  <a:pt x="78813" y="436447"/>
                  <a:pt x="84716" y="436447"/>
                </a:cubicBezTo>
                <a:close/>
                <a:moveTo>
                  <a:pt x="256614" y="233376"/>
                </a:moveTo>
                <a:lnTo>
                  <a:pt x="538192" y="233376"/>
                </a:lnTo>
                <a:cubicBezTo>
                  <a:pt x="551004" y="233376"/>
                  <a:pt x="561291" y="243650"/>
                  <a:pt x="561291" y="256445"/>
                </a:cubicBezTo>
                <a:lnTo>
                  <a:pt x="561291" y="349745"/>
                </a:lnTo>
                <a:cubicBezTo>
                  <a:pt x="561291" y="362447"/>
                  <a:pt x="551004" y="372813"/>
                  <a:pt x="538192" y="372813"/>
                </a:cubicBezTo>
                <a:lnTo>
                  <a:pt x="256614" y="372813"/>
                </a:lnTo>
                <a:cubicBezTo>
                  <a:pt x="243802" y="372813"/>
                  <a:pt x="233515" y="362447"/>
                  <a:pt x="233515" y="349745"/>
                </a:cubicBezTo>
                <a:lnTo>
                  <a:pt x="233515" y="256445"/>
                </a:lnTo>
                <a:cubicBezTo>
                  <a:pt x="233515" y="243650"/>
                  <a:pt x="243802" y="233376"/>
                  <a:pt x="256614" y="233376"/>
                </a:cubicBezTo>
                <a:close/>
                <a:moveTo>
                  <a:pt x="84716" y="218258"/>
                </a:moveTo>
                <a:cubicBezTo>
                  <a:pt x="90620" y="218258"/>
                  <a:pt x="96511" y="220499"/>
                  <a:pt x="101000" y="224980"/>
                </a:cubicBezTo>
                <a:lnTo>
                  <a:pt x="162722" y="286509"/>
                </a:lnTo>
                <a:cubicBezTo>
                  <a:pt x="171700" y="295565"/>
                  <a:pt x="171700" y="310130"/>
                  <a:pt x="162722" y="319187"/>
                </a:cubicBezTo>
                <a:lnTo>
                  <a:pt x="101000" y="380715"/>
                </a:lnTo>
                <a:cubicBezTo>
                  <a:pt x="92022" y="389678"/>
                  <a:pt x="77434" y="389678"/>
                  <a:pt x="68362" y="380715"/>
                </a:cubicBezTo>
                <a:lnTo>
                  <a:pt x="6734" y="319187"/>
                </a:lnTo>
                <a:cubicBezTo>
                  <a:pt x="-2244" y="310130"/>
                  <a:pt x="-2244" y="295565"/>
                  <a:pt x="6734" y="286509"/>
                </a:cubicBezTo>
                <a:lnTo>
                  <a:pt x="68362" y="224980"/>
                </a:lnTo>
                <a:cubicBezTo>
                  <a:pt x="72898" y="220499"/>
                  <a:pt x="78813" y="218258"/>
                  <a:pt x="84716" y="218258"/>
                </a:cubicBezTo>
                <a:close/>
                <a:moveTo>
                  <a:pt x="256614" y="15117"/>
                </a:moveTo>
                <a:lnTo>
                  <a:pt x="538192" y="15117"/>
                </a:lnTo>
                <a:cubicBezTo>
                  <a:pt x="551004" y="15117"/>
                  <a:pt x="561291" y="25391"/>
                  <a:pt x="561291" y="38186"/>
                </a:cubicBezTo>
                <a:lnTo>
                  <a:pt x="561291" y="131486"/>
                </a:lnTo>
                <a:cubicBezTo>
                  <a:pt x="561291" y="144188"/>
                  <a:pt x="551004" y="154554"/>
                  <a:pt x="538192" y="154554"/>
                </a:cubicBezTo>
                <a:lnTo>
                  <a:pt x="256614" y="154554"/>
                </a:lnTo>
                <a:cubicBezTo>
                  <a:pt x="243802" y="154554"/>
                  <a:pt x="233515" y="144188"/>
                  <a:pt x="233515" y="131486"/>
                </a:cubicBezTo>
                <a:lnTo>
                  <a:pt x="233515" y="38186"/>
                </a:lnTo>
                <a:cubicBezTo>
                  <a:pt x="233515" y="25391"/>
                  <a:pt x="243802" y="15117"/>
                  <a:pt x="256614" y="15117"/>
                </a:cubicBezTo>
                <a:close/>
                <a:moveTo>
                  <a:pt x="84716" y="0"/>
                </a:moveTo>
                <a:cubicBezTo>
                  <a:pt x="90620" y="0"/>
                  <a:pt x="96511" y="2242"/>
                  <a:pt x="101000" y="6725"/>
                </a:cubicBezTo>
                <a:lnTo>
                  <a:pt x="162722" y="68278"/>
                </a:lnTo>
                <a:cubicBezTo>
                  <a:pt x="171700" y="77339"/>
                  <a:pt x="171700" y="91910"/>
                  <a:pt x="162722" y="100970"/>
                </a:cubicBezTo>
                <a:lnTo>
                  <a:pt x="101000" y="162523"/>
                </a:lnTo>
                <a:cubicBezTo>
                  <a:pt x="92022" y="171490"/>
                  <a:pt x="77434" y="171490"/>
                  <a:pt x="68362" y="162523"/>
                </a:cubicBezTo>
                <a:lnTo>
                  <a:pt x="6734" y="100970"/>
                </a:lnTo>
                <a:cubicBezTo>
                  <a:pt x="-2244" y="91910"/>
                  <a:pt x="-2244" y="77339"/>
                  <a:pt x="6734" y="68278"/>
                </a:cubicBezTo>
                <a:lnTo>
                  <a:pt x="68362" y="6725"/>
                </a:lnTo>
                <a:cubicBezTo>
                  <a:pt x="72898" y="2242"/>
                  <a:pt x="78813" y="0"/>
                  <a:pt x="8471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59" name="partnership_15529">
            <a:extLst>
              <a:ext uri="{FF2B5EF4-FFF2-40B4-BE49-F238E27FC236}">
                <a16:creationId xmlns:a16="http://schemas.microsoft.com/office/drawing/2014/main" id="{AE0EFD8F-9960-4A53-BFCE-C08A138CDB5D}"/>
              </a:ext>
            </a:extLst>
          </p:cNvPr>
          <p:cNvSpPr>
            <a:spLocks noChangeAspect="1"/>
          </p:cNvSpPr>
          <p:nvPr/>
        </p:nvSpPr>
        <p:spPr bwMode="auto">
          <a:xfrm>
            <a:off x="7115948" y="1508292"/>
            <a:ext cx="438825" cy="337319"/>
          </a:xfrm>
          <a:custGeom>
            <a:avLst/>
            <a:gdLst>
              <a:gd name="connsiteX0" fmla="*/ 41638 w 607991"/>
              <a:gd name="connsiteY0" fmla="*/ 172815 h 467355"/>
              <a:gd name="connsiteX1" fmla="*/ 170038 w 607991"/>
              <a:gd name="connsiteY1" fmla="*/ 172815 h 467355"/>
              <a:gd name="connsiteX2" fmla="*/ 209980 w 607991"/>
              <a:gd name="connsiteY2" fmla="*/ 207339 h 467355"/>
              <a:gd name="connsiteX3" fmla="*/ 286191 w 607991"/>
              <a:gd name="connsiteY3" fmla="*/ 363029 h 467355"/>
              <a:gd name="connsiteX4" fmla="*/ 289300 w 607991"/>
              <a:gd name="connsiteY4" fmla="*/ 362465 h 467355"/>
              <a:gd name="connsiteX5" fmla="*/ 318597 w 607991"/>
              <a:gd name="connsiteY5" fmla="*/ 362465 h 467355"/>
              <a:gd name="connsiteX6" fmla="*/ 321706 w 607991"/>
              <a:gd name="connsiteY6" fmla="*/ 363029 h 467355"/>
              <a:gd name="connsiteX7" fmla="*/ 397917 w 607991"/>
              <a:gd name="connsiteY7" fmla="*/ 207339 h 467355"/>
              <a:gd name="connsiteX8" fmla="*/ 437953 w 607991"/>
              <a:gd name="connsiteY8" fmla="*/ 172815 h 467355"/>
              <a:gd name="connsiteX9" fmla="*/ 566259 w 607991"/>
              <a:gd name="connsiteY9" fmla="*/ 172815 h 467355"/>
              <a:gd name="connsiteX10" fmla="*/ 607991 w 607991"/>
              <a:gd name="connsiteY10" fmla="*/ 219663 h 467355"/>
              <a:gd name="connsiteX11" fmla="*/ 607991 w 607991"/>
              <a:gd name="connsiteY11" fmla="*/ 467355 h 467355"/>
              <a:gd name="connsiteX12" fmla="*/ 396315 w 607991"/>
              <a:gd name="connsiteY12" fmla="*/ 467355 h 467355"/>
              <a:gd name="connsiteX13" fmla="*/ 396315 w 607991"/>
              <a:gd name="connsiteY13" fmla="*/ 326717 h 467355"/>
              <a:gd name="connsiteX14" fmla="*/ 350156 w 607991"/>
              <a:gd name="connsiteY14" fmla="*/ 412041 h 467355"/>
              <a:gd name="connsiteX15" fmla="*/ 318692 w 607991"/>
              <a:gd name="connsiteY15" fmla="*/ 437628 h 467355"/>
              <a:gd name="connsiteX16" fmla="*/ 289300 w 607991"/>
              <a:gd name="connsiteY16" fmla="*/ 437628 h 467355"/>
              <a:gd name="connsiteX17" fmla="*/ 257836 w 607991"/>
              <a:gd name="connsiteY17" fmla="*/ 412041 h 467355"/>
              <a:gd name="connsiteX18" fmla="*/ 211676 w 607991"/>
              <a:gd name="connsiteY18" fmla="*/ 326717 h 467355"/>
              <a:gd name="connsiteX19" fmla="*/ 211676 w 607991"/>
              <a:gd name="connsiteY19" fmla="*/ 467355 h 467355"/>
              <a:gd name="connsiteX20" fmla="*/ 0 w 607991"/>
              <a:gd name="connsiteY20" fmla="*/ 467355 h 467355"/>
              <a:gd name="connsiteX21" fmla="*/ 0 w 607991"/>
              <a:gd name="connsiteY21" fmla="*/ 219663 h 467355"/>
              <a:gd name="connsiteX22" fmla="*/ 41638 w 607991"/>
              <a:gd name="connsiteY22" fmla="*/ 172815 h 467355"/>
              <a:gd name="connsiteX23" fmla="*/ 502002 w 607991"/>
              <a:gd name="connsiteY23" fmla="*/ 0 h 467355"/>
              <a:gd name="connsiteX24" fmla="*/ 582164 w 607991"/>
              <a:gd name="connsiteY24" fmla="*/ 79963 h 467355"/>
              <a:gd name="connsiteX25" fmla="*/ 502002 w 607991"/>
              <a:gd name="connsiteY25" fmla="*/ 159831 h 467355"/>
              <a:gd name="connsiteX26" fmla="*/ 422122 w 607991"/>
              <a:gd name="connsiteY26" fmla="*/ 79963 h 467355"/>
              <a:gd name="connsiteX27" fmla="*/ 502002 w 607991"/>
              <a:gd name="connsiteY27" fmla="*/ 0 h 467355"/>
              <a:gd name="connsiteX28" fmla="*/ 105907 w 607991"/>
              <a:gd name="connsiteY28" fmla="*/ 0 h 467355"/>
              <a:gd name="connsiteX29" fmla="*/ 185799 w 607991"/>
              <a:gd name="connsiteY29" fmla="*/ 79963 h 467355"/>
              <a:gd name="connsiteX30" fmla="*/ 105907 w 607991"/>
              <a:gd name="connsiteY30" fmla="*/ 159831 h 467355"/>
              <a:gd name="connsiteX31" fmla="*/ 25827 w 607991"/>
              <a:gd name="connsiteY31" fmla="*/ 79963 h 467355"/>
              <a:gd name="connsiteX32" fmla="*/ 105907 w 607991"/>
              <a:gd name="connsiteY32" fmla="*/ 0 h 467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607991" h="467355">
                <a:moveTo>
                  <a:pt x="41638" y="172815"/>
                </a:moveTo>
                <a:lnTo>
                  <a:pt x="170038" y="172815"/>
                </a:lnTo>
                <a:cubicBezTo>
                  <a:pt x="189067" y="172815"/>
                  <a:pt x="205082" y="187584"/>
                  <a:pt x="209980" y="207339"/>
                </a:cubicBezTo>
                <a:lnTo>
                  <a:pt x="286191" y="363029"/>
                </a:lnTo>
                <a:cubicBezTo>
                  <a:pt x="287227" y="363029"/>
                  <a:pt x="288170" y="362465"/>
                  <a:pt x="289300" y="362465"/>
                </a:cubicBezTo>
                <a:lnTo>
                  <a:pt x="318597" y="362465"/>
                </a:lnTo>
                <a:cubicBezTo>
                  <a:pt x="319728" y="362465"/>
                  <a:pt x="320670" y="362935"/>
                  <a:pt x="321706" y="363029"/>
                </a:cubicBezTo>
                <a:lnTo>
                  <a:pt x="397917" y="207339"/>
                </a:lnTo>
                <a:cubicBezTo>
                  <a:pt x="402815" y="187584"/>
                  <a:pt x="418924" y="172815"/>
                  <a:pt x="437953" y="172815"/>
                </a:cubicBezTo>
                <a:lnTo>
                  <a:pt x="566259" y="172815"/>
                </a:lnTo>
                <a:cubicBezTo>
                  <a:pt x="589245" y="172815"/>
                  <a:pt x="607897" y="193887"/>
                  <a:pt x="607991" y="219663"/>
                </a:cubicBezTo>
                <a:lnTo>
                  <a:pt x="607991" y="467355"/>
                </a:lnTo>
                <a:lnTo>
                  <a:pt x="396315" y="467355"/>
                </a:lnTo>
                <a:lnTo>
                  <a:pt x="396315" y="326717"/>
                </a:lnTo>
                <a:lnTo>
                  <a:pt x="350156" y="412041"/>
                </a:lnTo>
                <a:cubicBezTo>
                  <a:pt x="345634" y="426904"/>
                  <a:pt x="333387" y="437628"/>
                  <a:pt x="318692" y="437628"/>
                </a:cubicBezTo>
                <a:lnTo>
                  <a:pt x="289300" y="437628"/>
                </a:lnTo>
                <a:cubicBezTo>
                  <a:pt x="274604" y="437628"/>
                  <a:pt x="262358" y="426904"/>
                  <a:pt x="257836" y="412041"/>
                </a:cubicBezTo>
                <a:lnTo>
                  <a:pt x="211676" y="326717"/>
                </a:lnTo>
                <a:lnTo>
                  <a:pt x="211676" y="467355"/>
                </a:lnTo>
                <a:lnTo>
                  <a:pt x="0" y="467355"/>
                </a:lnTo>
                <a:lnTo>
                  <a:pt x="0" y="219663"/>
                </a:lnTo>
                <a:cubicBezTo>
                  <a:pt x="0" y="193887"/>
                  <a:pt x="18652" y="172815"/>
                  <a:pt x="41638" y="172815"/>
                </a:cubicBezTo>
                <a:close/>
                <a:moveTo>
                  <a:pt x="502002" y="0"/>
                </a:moveTo>
                <a:cubicBezTo>
                  <a:pt x="546369" y="0"/>
                  <a:pt x="582164" y="35748"/>
                  <a:pt x="582164" y="79963"/>
                </a:cubicBezTo>
                <a:cubicBezTo>
                  <a:pt x="582164" y="124083"/>
                  <a:pt x="546463" y="159831"/>
                  <a:pt x="502002" y="159831"/>
                </a:cubicBezTo>
                <a:cubicBezTo>
                  <a:pt x="457917" y="159831"/>
                  <a:pt x="422122" y="124083"/>
                  <a:pt x="422122" y="79963"/>
                </a:cubicBezTo>
                <a:cubicBezTo>
                  <a:pt x="422122" y="35748"/>
                  <a:pt x="457917" y="0"/>
                  <a:pt x="502002" y="0"/>
                </a:cubicBezTo>
                <a:close/>
                <a:moveTo>
                  <a:pt x="105907" y="0"/>
                </a:moveTo>
                <a:cubicBezTo>
                  <a:pt x="150093" y="0"/>
                  <a:pt x="185799" y="35748"/>
                  <a:pt x="185799" y="79963"/>
                </a:cubicBezTo>
                <a:cubicBezTo>
                  <a:pt x="185799" y="124083"/>
                  <a:pt x="150093" y="159831"/>
                  <a:pt x="105907" y="159831"/>
                </a:cubicBezTo>
                <a:cubicBezTo>
                  <a:pt x="61534" y="159831"/>
                  <a:pt x="25827" y="124083"/>
                  <a:pt x="25827" y="79963"/>
                </a:cubicBezTo>
                <a:cubicBezTo>
                  <a:pt x="25827" y="35748"/>
                  <a:pt x="61534" y="0"/>
                  <a:pt x="10590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60" name="rss-feed-symbol_110">
            <a:extLst>
              <a:ext uri="{FF2B5EF4-FFF2-40B4-BE49-F238E27FC236}">
                <a16:creationId xmlns:a16="http://schemas.microsoft.com/office/drawing/2014/main" id="{45DD81B4-AC90-4690-B719-0286F7A5F1DF}"/>
              </a:ext>
            </a:extLst>
          </p:cNvPr>
          <p:cNvSpPr>
            <a:spLocks noChangeAspect="1"/>
          </p:cNvSpPr>
          <p:nvPr/>
        </p:nvSpPr>
        <p:spPr bwMode="auto">
          <a:xfrm>
            <a:off x="10014350" y="1468823"/>
            <a:ext cx="406870" cy="406265"/>
          </a:xfrm>
          <a:custGeom>
            <a:avLst/>
            <a:gdLst>
              <a:gd name="connsiteX0" fmla="*/ 373273 h 605239"/>
              <a:gd name="connsiteY0" fmla="*/ 373273 h 605239"/>
              <a:gd name="connsiteX1" fmla="*/ 373273 h 605239"/>
              <a:gd name="connsiteY1" fmla="*/ 373273 h 605239"/>
              <a:gd name="connsiteX2" fmla="*/ 373273 h 605239"/>
              <a:gd name="connsiteY2" fmla="*/ 373273 h 605239"/>
              <a:gd name="connsiteX3" fmla="*/ 373273 h 605239"/>
              <a:gd name="connsiteY3" fmla="*/ 373273 h 605239"/>
              <a:gd name="connsiteX4" fmla="*/ 373273 h 605239"/>
              <a:gd name="connsiteY4" fmla="*/ 373273 h 605239"/>
              <a:gd name="connsiteX5" fmla="*/ 373273 h 605239"/>
              <a:gd name="connsiteY5" fmla="*/ 373273 h 605239"/>
              <a:gd name="connsiteX6" fmla="*/ 373273 h 605239"/>
              <a:gd name="connsiteY6" fmla="*/ 373273 h 605239"/>
              <a:gd name="connsiteX7" fmla="*/ 373273 h 605239"/>
              <a:gd name="connsiteY7" fmla="*/ 373273 h 605239"/>
              <a:gd name="connsiteX8" fmla="*/ 373273 h 605239"/>
              <a:gd name="connsiteY8" fmla="*/ 373273 h 605239"/>
              <a:gd name="connsiteX9" fmla="*/ 373273 h 605239"/>
              <a:gd name="connsiteY9" fmla="*/ 373273 h 605239"/>
              <a:gd name="connsiteX10" fmla="*/ 373273 h 605239"/>
              <a:gd name="connsiteY10" fmla="*/ 373273 h 605239"/>
              <a:gd name="connsiteX11" fmla="*/ 373273 h 605239"/>
              <a:gd name="connsiteY11" fmla="*/ 373273 h 605239"/>
              <a:gd name="connsiteX12" fmla="*/ 373273 h 605239"/>
              <a:gd name="connsiteY12" fmla="*/ 373273 h 605239"/>
              <a:gd name="connsiteX13" fmla="*/ 373273 h 605239"/>
              <a:gd name="connsiteY13" fmla="*/ 373273 h 605239"/>
              <a:gd name="connsiteX14" fmla="*/ 373273 h 605239"/>
              <a:gd name="connsiteY14" fmla="*/ 373273 h 605239"/>
              <a:gd name="connsiteX15" fmla="*/ 373273 h 605239"/>
              <a:gd name="connsiteY15" fmla="*/ 373273 h 605239"/>
              <a:gd name="connsiteX16" fmla="*/ 373273 h 605239"/>
              <a:gd name="connsiteY16" fmla="*/ 373273 h 605239"/>
              <a:gd name="connsiteX17" fmla="*/ 373273 h 605239"/>
              <a:gd name="connsiteY17" fmla="*/ 373273 h 605239"/>
              <a:gd name="connsiteX18" fmla="*/ 373273 h 605239"/>
              <a:gd name="connsiteY18" fmla="*/ 373273 h 605239"/>
              <a:gd name="connsiteX19" fmla="*/ 373273 h 605239"/>
              <a:gd name="connsiteY19" fmla="*/ 373273 h 605239"/>
              <a:gd name="connsiteX20" fmla="*/ 373273 h 605239"/>
              <a:gd name="connsiteY20" fmla="*/ 373273 h 605239"/>
              <a:gd name="connsiteX21" fmla="*/ 373273 h 605239"/>
              <a:gd name="connsiteY21" fmla="*/ 373273 h 605239"/>
              <a:gd name="connsiteX22" fmla="*/ 373273 h 605239"/>
              <a:gd name="connsiteY22" fmla="*/ 373273 h 605239"/>
              <a:gd name="connsiteX23" fmla="*/ 373273 h 605239"/>
              <a:gd name="connsiteY23" fmla="*/ 373273 h 605239"/>
              <a:gd name="connsiteX24" fmla="*/ 373273 h 605239"/>
              <a:gd name="connsiteY24" fmla="*/ 373273 h 60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98142" h="597254">
                <a:moveTo>
                  <a:pt x="88641" y="420268"/>
                </a:moveTo>
                <a:cubicBezTo>
                  <a:pt x="137596" y="420268"/>
                  <a:pt x="177282" y="459888"/>
                  <a:pt x="177282" y="508761"/>
                </a:cubicBezTo>
                <a:cubicBezTo>
                  <a:pt x="177282" y="557634"/>
                  <a:pt x="137596" y="597254"/>
                  <a:pt x="88641" y="597254"/>
                </a:cubicBezTo>
                <a:cubicBezTo>
                  <a:pt x="39686" y="597254"/>
                  <a:pt x="0" y="557634"/>
                  <a:pt x="0" y="508761"/>
                </a:cubicBezTo>
                <a:cubicBezTo>
                  <a:pt x="0" y="459888"/>
                  <a:pt x="39686" y="420268"/>
                  <a:pt x="88641" y="420268"/>
                </a:cubicBezTo>
                <a:close/>
                <a:moveTo>
                  <a:pt x="9230" y="195336"/>
                </a:moveTo>
                <a:cubicBezTo>
                  <a:pt x="225219" y="195336"/>
                  <a:pt x="400594" y="370484"/>
                  <a:pt x="402440" y="586192"/>
                </a:cubicBezTo>
                <a:lnTo>
                  <a:pt x="404286" y="588036"/>
                </a:lnTo>
                <a:cubicBezTo>
                  <a:pt x="404286" y="593567"/>
                  <a:pt x="398748" y="597254"/>
                  <a:pt x="393210" y="597254"/>
                </a:cubicBezTo>
                <a:lnTo>
                  <a:pt x="280600" y="597254"/>
                </a:lnTo>
                <a:cubicBezTo>
                  <a:pt x="275062" y="597254"/>
                  <a:pt x="271370" y="593567"/>
                  <a:pt x="271370" y="588036"/>
                </a:cubicBezTo>
                <a:cubicBezTo>
                  <a:pt x="271370" y="444230"/>
                  <a:pt x="153223" y="326236"/>
                  <a:pt x="9230" y="326236"/>
                </a:cubicBezTo>
                <a:cubicBezTo>
                  <a:pt x="3692" y="326236"/>
                  <a:pt x="0" y="322549"/>
                  <a:pt x="0" y="317018"/>
                </a:cubicBezTo>
                <a:lnTo>
                  <a:pt x="0" y="204555"/>
                </a:lnTo>
                <a:cubicBezTo>
                  <a:pt x="0" y="199024"/>
                  <a:pt x="3692" y="195336"/>
                  <a:pt x="9230" y="195336"/>
                </a:cubicBezTo>
                <a:close/>
                <a:moveTo>
                  <a:pt x="9231" y="0"/>
                </a:moveTo>
                <a:cubicBezTo>
                  <a:pt x="332301" y="0"/>
                  <a:pt x="596296" y="261760"/>
                  <a:pt x="598142" y="586194"/>
                </a:cubicBezTo>
                <a:lnTo>
                  <a:pt x="598142" y="588037"/>
                </a:lnTo>
                <a:cubicBezTo>
                  <a:pt x="598142" y="593567"/>
                  <a:pt x="594450" y="597254"/>
                  <a:pt x="588911" y="597254"/>
                </a:cubicBezTo>
                <a:lnTo>
                  <a:pt x="472606" y="597254"/>
                </a:lnTo>
                <a:cubicBezTo>
                  <a:pt x="468914" y="597254"/>
                  <a:pt x="463375" y="593567"/>
                  <a:pt x="463375" y="588037"/>
                </a:cubicBezTo>
                <a:cubicBezTo>
                  <a:pt x="463375" y="337338"/>
                  <a:pt x="260303" y="134567"/>
                  <a:pt x="9231" y="134567"/>
                </a:cubicBezTo>
                <a:cubicBezTo>
                  <a:pt x="3692" y="134567"/>
                  <a:pt x="0" y="130880"/>
                  <a:pt x="0" y="125350"/>
                </a:cubicBezTo>
                <a:lnTo>
                  <a:pt x="0" y="9217"/>
                </a:lnTo>
                <a:cubicBezTo>
                  <a:pt x="0" y="3687"/>
                  <a:pt x="3692" y="0"/>
                  <a:pt x="923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61" name="attach-clipboard-button_58819">
            <a:extLst>
              <a:ext uri="{FF2B5EF4-FFF2-40B4-BE49-F238E27FC236}">
                <a16:creationId xmlns:a16="http://schemas.microsoft.com/office/drawing/2014/main" id="{6CF80F0E-F044-4AF0-9EDD-7F1CC0102DDB}"/>
              </a:ext>
            </a:extLst>
          </p:cNvPr>
          <p:cNvSpPr>
            <a:spLocks noChangeAspect="1"/>
          </p:cNvSpPr>
          <p:nvPr/>
        </p:nvSpPr>
        <p:spPr bwMode="auto">
          <a:xfrm>
            <a:off x="1410684" y="3857109"/>
            <a:ext cx="406653" cy="369332"/>
          </a:xfrm>
          <a:custGeom>
            <a:avLst/>
            <a:gdLst>
              <a:gd name="connsiteX0" fmla="*/ 452967 w 608981"/>
              <a:gd name="connsiteY0" fmla="*/ 1028 h 553091"/>
              <a:gd name="connsiteX1" fmla="*/ 562630 w 608981"/>
              <a:gd name="connsiteY1" fmla="*/ 46322 h 553091"/>
              <a:gd name="connsiteX2" fmla="*/ 563501 w 608981"/>
              <a:gd name="connsiteY2" fmla="*/ 264570 h 553091"/>
              <a:gd name="connsiteX3" fmla="*/ 328259 w 608981"/>
              <a:gd name="connsiteY3" fmla="*/ 499339 h 553091"/>
              <a:gd name="connsiteX4" fmla="*/ 317253 w 608981"/>
              <a:gd name="connsiteY4" fmla="*/ 503924 h 553091"/>
              <a:gd name="connsiteX5" fmla="*/ 306168 w 608981"/>
              <a:gd name="connsiteY5" fmla="*/ 499339 h 553091"/>
              <a:gd name="connsiteX6" fmla="*/ 297221 w 608981"/>
              <a:gd name="connsiteY6" fmla="*/ 490407 h 553091"/>
              <a:gd name="connsiteX7" fmla="*/ 292628 w 608981"/>
              <a:gd name="connsiteY7" fmla="*/ 479419 h 553091"/>
              <a:gd name="connsiteX8" fmla="*/ 297221 w 608981"/>
              <a:gd name="connsiteY8" fmla="*/ 468353 h 553091"/>
              <a:gd name="connsiteX9" fmla="*/ 530800 w 608981"/>
              <a:gd name="connsiteY9" fmla="*/ 235165 h 553091"/>
              <a:gd name="connsiteX10" fmla="*/ 531830 w 608981"/>
              <a:gd name="connsiteY10" fmla="*/ 77624 h 553091"/>
              <a:gd name="connsiteX11" fmla="*/ 452888 w 608981"/>
              <a:gd name="connsiteY11" fmla="*/ 44899 h 553091"/>
              <a:gd name="connsiteX12" fmla="*/ 374262 w 608981"/>
              <a:gd name="connsiteY12" fmla="*/ 77387 h 553091"/>
              <a:gd name="connsiteX13" fmla="*/ 66096 w 608981"/>
              <a:gd name="connsiteY13" fmla="*/ 385037 h 553091"/>
              <a:gd name="connsiteX14" fmla="*/ 44955 w 608981"/>
              <a:gd name="connsiteY14" fmla="*/ 436102 h 553091"/>
              <a:gd name="connsiteX15" fmla="*/ 66096 w 608981"/>
              <a:gd name="connsiteY15" fmla="*/ 487166 h 553091"/>
              <a:gd name="connsiteX16" fmla="*/ 117167 w 608981"/>
              <a:gd name="connsiteY16" fmla="*/ 508272 h 553091"/>
              <a:gd name="connsiteX17" fmla="*/ 168317 w 608981"/>
              <a:gd name="connsiteY17" fmla="*/ 487166 h 553091"/>
              <a:gd name="connsiteX18" fmla="*/ 420187 w 608981"/>
              <a:gd name="connsiteY18" fmla="*/ 235718 h 553091"/>
              <a:gd name="connsiteX19" fmla="*/ 420820 w 608981"/>
              <a:gd name="connsiteY19" fmla="*/ 188527 h 553091"/>
              <a:gd name="connsiteX20" fmla="*/ 396908 w 608981"/>
              <a:gd name="connsiteY20" fmla="*/ 178409 h 553091"/>
              <a:gd name="connsiteX21" fmla="*/ 375133 w 608981"/>
              <a:gd name="connsiteY21" fmla="*/ 186551 h 553091"/>
              <a:gd name="connsiteX22" fmla="*/ 243616 w 608981"/>
              <a:gd name="connsiteY22" fmla="*/ 317927 h 553091"/>
              <a:gd name="connsiteX23" fmla="*/ 232531 w 608981"/>
              <a:gd name="connsiteY23" fmla="*/ 322432 h 553091"/>
              <a:gd name="connsiteX24" fmla="*/ 221446 w 608981"/>
              <a:gd name="connsiteY24" fmla="*/ 317927 h 553091"/>
              <a:gd name="connsiteX25" fmla="*/ 212499 w 608981"/>
              <a:gd name="connsiteY25" fmla="*/ 308994 h 553091"/>
              <a:gd name="connsiteX26" fmla="*/ 212499 w 608981"/>
              <a:gd name="connsiteY26" fmla="*/ 286940 h 553091"/>
              <a:gd name="connsiteX27" fmla="*/ 342353 w 608981"/>
              <a:gd name="connsiteY27" fmla="*/ 157224 h 553091"/>
              <a:gd name="connsiteX28" fmla="*/ 396987 w 608981"/>
              <a:gd name="connsiteY28" fmla="*/ 134617 h 553091"/>
              <a:gd name="connsiteX29" fmla="*/ 451621 w 608981"/>
              <a:gd name="connsiteY29" fmla="*/ 157224 h 553091"/>
              <a:gd name="connsiteX30" fmla="*/ 474187 w 608981"/>
              <a:gd name="connsiteY30" fmla="*/ 211767 h 553091"/>
              <a:gd name="connsiteX31" fmla="*/ 451621 w 608981"/>
              <a:gd name="connsiteY31" fmla="*/ 266309 h 553091"/>
              <a:gd name="connsiteX32" fmla="*/ 199355 w 608981"/>
              <a:gd name="connsiteY32" fmla="*/ 518152 h 553091"/>
              <a:gd name="connsiteX33" fmla="*/ 117246 w 608981"/>
              <a:gd name="connsiteY33" fmla="*/ 552064 h 553091"/>
              <a:gd name="connsiteX34" fmla="*/ 117167 w 608981"/>
              <a:gd name="connsiteY34" fmla="*/ 552064 h 553091"/>
              <a:gd name="connsiteX35" fmla="*/ 35057 w 608981"/>
              <a:gd name="connsiteY35" fmla="*/ 518152 h 553091"/>
              <a:gd name="connsiteX36" fmla="*/ 34978 w 608981"/>
              <a:gd name="connsiteY36" fmla="*/ 354051 h 553091"/>
              <a:gd name="connsiteX37" fmla="*/ 344095 w 608981"/>
              <a:gd name="connsiteY37" fmla="*/ 45531 h 553091"/>
              <a:gd name="connsiteX38" fmla="*/ 452967 w 608981"/>
              <a:gd name="connsiteY38" fmla="*/ 1028 h 553091"/>
              <a:gd name="connsiteX39" fmla="*/ 453477 w 608981"/>
              <a:gd name="connsiteY39" fmla="*/ 521 h 553091"/>
              <a:gd name="connsiteX40" fmla="*/ 343698 w 608981"/>
              <a:gd name="connsiteY40" fmla="*/ 45154 h 553091"/>
              <a:gd name="connsiteX41" fmla="*/ 34671 w 608981"/>
              <a:gd name="connsiteY41" fmla="*/ 353760 h 553091"/>
              <a:gd name="connsiteX42" fmla="*/ 34671 w 608981"/>
              <a:gd name="connsiteY42" fmla="*/ 518576 h 553091"/>
              <a:gd name="connsiteX43" fmla="*/ 199755 w 608981"/>
              <a:gd name="connsiteY43" fmla="*/ 518497 h 553091"/>
              <a:gd name="connsiteX44" fmla="*/ 452012 w 608981"/>
              <a:gd name="connsiteY44" fmla="*/ 266727 h 553091"/>
              <a:gd name="connsiteX45" fmla="*/ 451933 w 608981"/>
              <a:gd name="connsiteY45" fmla="*/ 156850 h 553091"/>
              <a:gd name="connsiteX46" fmla="*/ 341957 w 608981"/>
              <a:gd name="connsiteY46" fmla="*/ 156850 h 553091"/>
              <a:gd name="connsiteX47" fmla="*/ 212186 w 608981"/>
              <a:gd name="connsiteY47" fmla="*/ 286568 h 553091"/>
              <a:gd name="connsiteX48" fmla="*/ 212186 w 608981"/>
              <a:gd name="connsiteY48" fmla="*/ 309334 h 553091"/>
              <a:gd name="connsiteX49" fmla="*/ 221133 w 608981"/>
              <a:gd name="connsiteY49" fmla="*/ 318267 h 553091"/>
              <a:gd name="connsiteX50" fmla="*/ 243935 w 608981"/>
              <a:gd name="connsiteY50" fmla="*/ 318267 h 553091"/>
              <a:gd name="connsiteX51" fmla="*/ 375528 w 608981"/>
              <a:gd name="connsiteY51" fmla="*/ 186888 h 553091"/>
              <a:gd name="connsiteX52" fmla="*/ 420500 w 608981"/>
              <a:gd name="connsiteY52" fmla="*/ 188864 h 553091"/>
              <a:gd name="connsiteX53" fmla="*/ 419787 w 608981"/>
              <a:gd name="connsiteY53" fmla="*/ 235345 h 553091"/>
              <a:gd name="connsiteX54" fmla="*/ 167926 w 608981"/>
              <a:gd name="connsiteY54" fmla="*/ 486799 h 553091"/>
              <a:gd name="connsiteX55" fmla="*/ 66500 w 608981"/>
              <a:gd name="connsiteY55" fmla="*/ 486799 h 553091"/>
              <a:gd name="connsiteX56" fmla="*/ 66421 w 608981"/>
              <a:gd name="connsiteY56" fmla="*/ 385458 h 553091"/>
              <a:gd name="connsiteX57" fmla="*/ 374657 w 608981"/>
              <a:gd name="connsiteY57" fmla="*/ 77722 h 553091"/>
              <a:gd name="connsiteX58" fmla="*/ 531506 w 608981"/>
              <a:gd name="connsiteY58" fmla="*/ 78038 h 553091"/>
              <a:gd name="connsiteX59" fmla="*/ 530398 w 608981"/>
              <a:gd name="connsiteY59" fmla="*/ 234792 h 553091"/>
              <a:gd name="connsiteX60" fmla="*/ 296826 w 608981"/>
              <a:gd name="connsiteY60" fmla="*/ 467985 h 553091"/>
              <a:gd name="connsiteX61" fmla="*/ 296826 w 608981"/>
              <a:gd name="connsiteY61" fmla="*/ 490830 h 553091"/>
              <a:gd name="connsiteX62" fmla="*/ 305852 w 608981"/>
              <a:gd name="connsiteY62" fmla="*/ 499763 h 553091"/>
              <a:gd name="connsiteX63" fmla="*/ 328655 w 608981"/>
              <a:gd name="connsiteY63" fmla="*/ 499763 h 553091"/>
              <a:gd name="connsiteX64" fmla="*/ 563810 w 608981"/>
              <a:gd name="connsiteY64" fmla="*/ 264988 h 553091"/>
              <a:gd name="connsiteX65" fmla="*/ 563019 w 608981"/>
              <a:gd name="connsiteY65" fmla="*/ 45944 h 553091"/>
              <a:gd name="connsiteX66" fmla="*/ 453477 w 608981"/>
              <a:gd name="connsiteY66" fmla="*/ 521 h 553091"/>
              <a:gd name="connsiteX67" fmla="*/ 452967 w 608981"/>
              <a:gd name="connsiteY67" fmla="*/ 0 h 553091"/>
              <a:gd name="connsiteX68" fmla="*/ 563422 w 608981"/>
              <a:gd name="connsiteY68" fmla="*/ 45610 h 553091"/>
              <a:gd name="connsiteX69" fmla="*/ 564214 w 608981"/>
              <a:gd name="connsiteY69" fmla="*/ 265281 h 553091"/>
              <a:gd name="connsiteX70" fmla="*/ 329051 w 608981"/>
              <a:gd name="connsiteY70" fmla="*/ 500130 h 553091"/>
              <a:gd name="connsiteX71" fmla="*/ 317253 w 608981"/>
              <a:gd name="connsiteY71" fmla="*/ 504952 h 553091"/>
              <a:gd name="connsiteX72" fmla="*/ 305455 w 608981"/>
              <a:gd name="connsiteY72" fmla="*/ 500130 h 553091"/>
              <a:gd name="connsiteX73" fmla="*/ 296429 w 608981"/>
              <a:gd name="connsiteY73" fmla="*/ 491118 h 553091"/>
              <a:gd name="connsiteX74" fmla="*/ 291599 w 608981"/>
              <a:gd name="connsiteY74" fmla="*/ 479419 h 553091"/>
              <a:gd name="connsiteX75" fmla="*/ 296429 w 608981"/>
              <a:gd name="connsiteY75" fmla="*/ 467641 h 553091"/>
              <a:gd name="connsiteX76" fmla="*/ 530088 w 608981"/>
              <a:gd name="connsiteY76" fmla="*/ 234374 h 553091"/>
              <a:gd name="connsiteX77" fmla="*/ 531117 w 608981"/>
              <a:gd name="connsiteY77" fmla="*/ 78415 h 553091"/>
              <a:gd name="connsiteX78" fmla="*/ 452888 w 608981"/>
              <a:gd name="connsiteY78" fmla="*/ 45926 h 553091"/>
              <a:gd name="connsiteX79" fmla="*/ 375054 w 608981"/>
              <a:gd name="connsiteY79" fmla="*/ 78098 h 553091"/>
              <a:gd name="connsiteX80" fmla="*/ 66808 w 608981"/>
              <a:gd name="connsiteY80" fmla="*/ 385828 h 553091"/>
              <a:gd name="connsiteX81" fmla="*/ 45984 w 608981"/>
              <a:gd name="connsiteY81" fmla="*/ 436102 h 553091"/>
              <a:gd name="connsiteX82" fmla="*/ 66808 w 608981"/>
              <a:gd name="connsiteY82" fmla="*/ 486376 h 553091"/>
              <a:gd name="connsiteX83" fmla="*/ 117167 w 608981"/>
              <a:gd name="connsiteY83" fmla="*/ 507165 h 553091"/>
              <a:gd name="connsiteX84" fmla="*/ 167525 w 608981"/>
              <a:gd name="connsiteY84" fmla="*/ 486376 h 553091"/>
              <a:gd name="connsiteX85" fmla="*/ 419395 w 608981"/>
              <a:gd name="connsiteY85" fmla="*/ 234927 h 553091"/>
              <a:gd name="connsiteX86" fmla="*/ 420107 w 608981"/>
              <a:gd name="connsiteY86" fmla="*/ 189238 h 553091"/>
              <a:gd name="connsiteX87" fmla="*/ 396908 w 608981"/>
              <a:gd name="connsiteY87" fmla="*/ 179516 h 553091"/>
              <a:gd name="connsiteX88" fmla="*/ 375925 w 608981"/>
              <a:gd name="connsiteY88" fmla="*/ 187262 h 553091"/>
              <a:gd name="connsiteX89" fmla="*/ 244329 w 608981"/>
              <a:gd name="connsiteY89" fmla="*/ 318638 h 553091"/>
              <a:gd name="connsiteX90" fmla="*/ 232531 w 608981"/>
              <a:gd name="connsiteY90" fmla="*/ 323539 h 553091"/>
              <a:gd name="connsiteX91" fmla="*/ 220733 w 608981"/>
              <a:gd name="connsiteY91" fmla="*/ 318638 h 553091"/>
              <a:gd name="connsiteX92" fmla="*/ 211786 w 608981"/>
              <a:gd name="connsiteY92" fmla="*/ 309706 h 553091"/>
              <a:gd name="connsiteX93" fmla="*/ 211786 w 608981"/>
              <a:gd name="connsiteY93" fmla="*/ 286150 h 553091"/>
              <a:gd name="connsiteX94" fmla="*/ 341561 w 608981"/>
              <a:gd name="connsiteY94" fmla="*/ 156434 h 553091"/>
              <a:gd name="connsiteX95" fmla="*/ 396987 w 608981"/>
              <a:gd name="connsiteY95" fmla="*/ 133589 h 553091"/>
              <a:gd name="connsiteX96" fmla="*/ 452333 w 608981"/>
              <a:gd name="connsiteY96" fmla="*/ 156434 h 553091"/>
              <a:gd name="connsiteX97" fmla="*/ 475295 w 608981"/>
              <a:gd name="connsiteY97" fmla="*/ 211767 h 553091"/>
              <a:gd name="connsiteX98" fmla="*/ 452413 w 608981"/>
              <a:gd name="connsiteY98" fmla="*/ 267020 h 553091"/>
              <a:gd name="connsiteX99" fmla="*/ 200147 w 608981"/>
              <a:gd name="connsiteY99" fmla="*/ 518864 h 553091"/>
              <a:gd name="connsiteX100" fmla="*/ 117246 w 608981"/>
              <a:gd name="connsiteY100" fmla="*/ 553091 h 553091"/>
              <a:gd name="connsiteX101" fmla="*/ 117167 w 608981"/>
              <a:gd name="connsiteY101" fmla="*/ 553091 h 553091"/>
              <a:gd name="connsiteX102" fmla="*/ 34266 w 608981"/>
              <a:gd name="connsiteY102" fmla="*/ 518864 h 553091"/>
              <a:gd name="connsiteX103" fmla="*/ 34266 w 608981"/>
              <a:gd name="connsiteY103" fmla="*/ 353340 h 553091"/>
              <a:gd name="connsiteX104" fmla="*/ 343303 w 608981"/>
              <a:gd name="connsiteY104" fmla="*/ 44820 h 553091"/>
              <a:gd name="connsiteX105" fmla="*/ 452967 w 608981"/>
              <a:gd name="connsiteY105" fmla="*/ 0 h 553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</a:cxnLst>
            <a:rect l="l" t="t" r="r" b="b"/>
            <a:pathLst>
              <a:path w="608981" h="553091">
                <a:moveTo>
                  <a:pt x="452967" y="1028"/>
                </a:moveTo>
                <a:cubicBezTo>
                  <a:pt x="494457" y="1028"/>
                  <a:pt x="533413" y="17153"/>
                  <a:pt x="562630" y="46322"/>
                </a:cubicBezTo>
                <a:cubicBezTo>
                  <a:pt x="622728" y="106318"/>
                  <a:pt x="623044" y="204178"/>
                  <a:pt x="563501" y="264570"/>
                </a:cubicBezTo>
                <a:lnTo>
                  <a:pt x="328259" y="499339"/>
                </a:lnTo>
                <a:cubicBezTo>
                  <a:pt x="325329" y="502343"/>
                  <a:pt x="321371" y="503924"/>
                  <a:pt x="317253" y="503924"/>
                </a:cubicBezTo>
                <a:cubicBezTo>
                  <a:pt x="313057" y="503924"/>
                  <a:pt x="309098" y="502343"/>
                  <a:pt x="306168" y="499339"/>
                </a:cubicBezTo>
                <a:lnTo>
                  <a:pt x="297221" y="490407"/>
                </a:lnTo>
                <a:cubicBezTo>
                  <a:pt x="294291" y="487482"/>
                  <a:pt x="292628" y="483530"/>
                  <a:pt x="292628" y="479419"/>
                </a:cubicBezTo>
                <a:cubicBezTo>
                  <a:pt x="292628" y="475230"/>
                  <a:pt x="294291" y="471278"/>
                  <a:pt x="297221" y="468353"/>
                </a:cubicBezTo>
                <a:lnTo>
                  <a:pt x="530800" y="235165"/>
                </a:lnTo>
                <a:cubicBezTo>
                  <a:pt x="574428" y="191610"/>
                  <a:pt x="574903" y="120942"/>
                  <a:pt x="531830" y="77624"/>
                </a:cubicBezTo>
                <a:cubicBezTo>
                  <a:pt x="510847" y="56519"/>
                  <a:pt x="482817" y="44899"/>
                  <a:pt x="452888" y="44899"/>
                </a:cubicBezTo>
                <a:cubicBezTo>
                  <a:pt x="423195" y="44899"/>
                  <a:pt x="395245" y="56440"/>
                  <a:pt x="374262" y="77387"/>
                </a:cubicBezTo>
                <a:lnTo>
                  <a:pt x="66096" y="385037"/>
                </a:lnTo>
                <a:cubicBezTo>
                  <a:pt x="52477" y="398634"/>
                  <a:pt x="44955" y="416814"/>
                  <a:pt x="44955" y="436102"/>
                </a:cubicBezTo>
                <a:cubicBezTo>
                  <a:pt x="44955" y="455389"/>
                  <a:pt x="52477" y="473491"/>
                  <a:pt x="66096" y="487166"/>
                </a:cubicBezTo>
                <a:cubicBezTo>
                  <a:pt x="79715" y="500762"/>
                  <a:pt x="97847" y="508272"/>
                  <a:pt x="117167" y="508272"/>
                </a:cubicBezTo>
                <a:cubicBezTo>
                  <a:pt x="136566" y="508272"/>
                  <a:pt x="154698" y="500762"/>
                  <a:pt x="168317" y="487166"/>
                </a:cubicBezTo>
                <a:lnTo>
                  <a:pt x="420187" y="235718"/>
                </a:lnTo>
                <a:cubicBezTo>
                  <a:pt x="433251" y="222675"/>
                  <a:pt x="433568" y="201491"/>
                  <a:pt x="420820" y="188527"/>
                </a:cubicBezTo>
                <a:cubicBezTo>
                  <a:pt x="414565" y="182045"/>
                  <a:pt x="406013" y="178409"/>
                  <a:pt x="396908" y="178409"/>
                </a:cubicBezTo>
                <a:cubicBezTo>
                  <a:pt x="388911" y="178409"/>
                  <a:pt x="381230" y="181334"/>
                  <a:pt x="375133" y="186551"/>
                </a:cubicBezTo>
                <a:lnTo>
                  <a:pt x="243616" y="317927"/>
                </a:lnTo>
                <a:cubicBezTo>
                  <a:pt x="240607" y="320851"/>
                  <a:pt x="236728" y="322432"/>
                  <a:pt x="232531" y="322432"/>
                </a:cubicBezTo>
                <a:cubicBezTo>
                  <a:pt x="228335" y="322432"/>
                  <a:pt x="224455" y="320851"/>
                  <a:pt x="221446" y="317927"/>
                </a:cubicBezTo>
                <a:lnTo>
                  <a:pt x="212499" y="308994"/>
                </a:lnTo>
                <a:cubicBezTo>
                  <a:pt x="206481" y="302908"/>
                  <a:pt x="206481" y="293027"/>
                  <a:pt x="212499" y="286940"/>
                </a:cubicBezTo>
                <a:lnTo>
                  <a:pt x="342353" y="157224"/>
                </a:lnTo>
                <a:cubicBezTo>
                  <a:pt x="356922" y="142680"/>
                  <a:pt x="376321" y="134617"/>
                  <a:pt x="396987" y="134617"/>
                </a:cubicBezTo>
                <a:cubicBezTo>
                  <a:pt x="417653" y="134617"/>
                  <a:pt x="437052" y="142680"/>
                  <a:pt x="451621" y="157224"/>
                </a:cubicBezTo>
                <a:cubicBezTo>
                  <a:pt x="466190" y="171769"/>
                  <a:pt x="474187" y="191135"/>
                  <a:pt x="474187" y="211767"/>
                </a:cubicBezTo>
                <a:cubicBezTo>
                  <a:pt x="474266" y="232398"/>
                  <a:pt x="466190" y="251764"/>
                  <a:pt x="451621" y="266309"/>
                </a:cubicBezTo>
                <a:lnTo>
                  <a:pt x="199355" y="518152"/>
                </a:lnTo>
                <a:cubicBezTo>
                  <a:pt x="177501" y="540048"/>
                  <a:pt x="148284" y="552064"/>
                  <a:pt x="117246" y="552064"/>
                </a:cubicBezTo>
                <a:lnTo>
                  <a:pt x="117167" y="552064"/>
                </a:lnTo>
                <a:cubicBezTo>
                  <a:pt x="86128" y="552064"/>
                  <a:pt x="56911" y="540048"/>
                  <a:pt x="35057" y="518152"/>
                </a:cubicBezTo>
                <a:cubicBezTo>
                  <a:pt x="-10312" y="472938"/>
                  <a:pt x="-10312" y="399266"/>
                  <a:pt x="34978" y="354051"/>
                </a:cubicBezTo>
                <a:lnTo>
                  <a:pt x="344095" y="45531"/>
                </a:lnTo>
                <a:cubicBezTo>
                  <a:pt x="373233" y="16837"/>
                  <a:pt x="411873" y="1028"/>
                  <a:pt x="452967" y="1028"/>
                </a:cubicBezTo>
                <a:close/>
                <a:moveTo>
                  <a:pt x="453477" y="521"/>
                </a:moveTo>
                <a:cubicBezTo>
                  <a:pt x="413790" y="393"/>
                  <a:pt x="374063" y="15274"/>
                  <a:pt x="343698" y="45154"/>
                </a:cubicBezTo>
                <a:lnTo>
                  <a:pt x="34671" y="353760"/>
                </a:lnTo>
                <a:cubicBezTo>
                  <a:pt x="-10856" y="399134"/>
                  <a:pt x="-10856" y="473123"/>
                  <a:pt x="34671" y="518576"/>
                </a:cubicBezTo>
                <a:cubicBezTo>
                  <a:pt x="80198" y="564029"/>
                  <a:pt x="154228" y="564029"/>
                  <a:pt x="199755" y="518497"/>
                </a:cubicBezTo>
                <a:lnTo>
                  <a:pt x="452012" y="266727"/>
                </a:lnTo>
                <a:cubicBezTo>
                  <a:pt x="482337" y="236452"/>
                  <a:pt x="482337" y="187125"/>
                  <a:pt x="451933" y="156850"/>
                </a:cubicBezTo>
                <a:cubicBezTo>
                  <a:pt x="421609" y="126574"/>
                  <a:pt x="372281" y="126574"/>
                  <a:pt x="341957" y="156850"/>
                </a:cubicBezTo>
                <a:lnTo>
                  <a:pt x="212186" y="286568"/>
                </a:lnTo>
                <a:cubicBezTo>
                  <a:pt x="205851" y="292892"/>
                  <a:pt x="205851" y="303090"/>
                  <a:pt x="212186" y="309334"/>
                </a:cubicBezTo>
                <a:lnTo>
                  <a:pt x="221133" y="318267"/>
                </a:lnTo>
                <a:cubicBezTo>
                  <a:pt x="227387" y="324591"/>
                  <a:pt x="237680" y="324591"/>
                  <a:pt x="243935" y="318267"/>
                </a:cubicBezTo>
                <a:lnTo>
                  <a:pt x="375528" y="186888"/>
                </a:lnTo>
                <a:cubicBezTo>
                  <a:pt x="388513" y="175742"/>
                  <a:pt x="408307" y="176375"/>
                  <a:pt x="420500" y="188864"/>
                </a:cubicBezTo>
                <a:cubicBezTo>
                  <a:pt x="433089" y="201828"/>
                  <a:pt x="432535" y="222618"/>
                  <a:pt x="419787" y="235345"/>
                </a:cubicBezTo>
                <a:lnTo>
                  <a:pt x="167926" y="486799"/>
                </a:lnTo>
                <a:cubicBezTo>
                  <a:pt x="139976" y="514703"/>
                  <a:pt x="94449" y="514703"/>
                  <a:pt x="66500" y="486799"/>
                </a:cubicBezTo>
                <a:cubicBezTo>
                  <a:pt x="38471" y="458894"/>
                  <a:pt x="38471" y="413362"/>
                  <a:pt x="66421" y="385458"/>
                </a:cubicBezTo>
                <a:lnTo>
                  <a:pt x="374657" y="77722"/>
                </a:lnTo>
                <a:cubicBezTo>
                  <a:pt x="417966" y="34561"/>
                  <a:pt x="488355" y="34640"/>
                  <a:pt x="531506" y="78038"/>
                </a:cubicBezTo>
                <a:cubicBezTo>
                  <a:pt x="574578" y="121357"/>
                  <a:pt x="573707" y="191631"/>
                  <a:pt x="530398" y="234792"/>
                </a:cubicBezTo>
                <a:lnTo>
                  <a:pt x="296826" y="467985"/>
                </a:lnTo>
                <a:cubicBezTo>
                  <a:pt x="290571" y="474309"/>
                  <a:pt x="290571" y="484506"/>
                  <a:pt x="296826" y="490830"/>
                </a:cubicBezTo>
                <a:lnTo>
                  <a:pt x="305852" y="499763"/>
                </a:lnTo>
                <a:cubicBezTo>
                  <a:pt x="312107" y="506086"/>
                  <a:pt x="322321" y="506086"/>
                  <a:pt x="328655" y="499763"/>
                </a:cubicBezTo>
                <a:lnTo>
                  <a:pt x="563810" y="264988"/>
                </a:lnTo>
                <a:cubicBezTo>
                  <a:pt x="623668" y="204279"/>
                  <a:pt x="623431" y="106338"/>
                  <a:pt x="563019" y="45944"/>
                </a:cubicBezTo>
                <a:cubicBezTo>
                  <a:pt x="532813" y="15787"/>
                  <a:pt x="493165" y="650"/>
                  <a:pt x="453477" y="521"/>
                </a:cubicBezTo>
                <a:close/>
                <a:moveTo>
                  <a:pt x="452967" y="0"/>
                </a:moveTo>
                <a:cubicBezTo>
                  <a:pt x="494694" y="0"/>
                  <a:pt x="533967" y="16205"/>
                  <a:pt x="563422" y="45610"/>
                </a:cubicBezTo>
                <a:cubicBezTo>
                  <a:pt x="623836" y="105923"/>
                  <a:pt x="624232" y="204494"/>
                  <a:pt x="564214" y="265281"/>
                </a:cubicBezTo>
                <a:lnTo>
                  <a:pt x="329051" y="500130"/>
                </a:lnTo>
                <a:cubicBezTo>
                  <a:pt x="325884" y="503292"/>
                  <a:pt x="321687" y="504952"/>
                  <a:pt x="317253" y="504952"/>
                </a:cubicBezTo>
                <a:cubicBezTo>
                  <a:pt x="312740" y="504952"/>
                  <a:pt x="308623" y="503292"/>
                  <a:pt x="305455" y="500130"/>
                </a:cubicBezTo>
                <a:lnTo>
                  <a:pt x="296429" y="491118"/>
                </a:lnTo>
                <a:cubicBezTo>
                  <a:pt x="293341" y="488036"/>
                  <a:pt x="291599" y="483846"/>
                  <a:pt x="291599" y="479419"/>
                </a:cubicBezTo>
                <a:cubicBezTo>
                  <a:pt x="291599" y="474914"/>
                  <a:pt x="293341" y="470724"/>
                  <a:pt x="296429" y="467641"/>
                </a:cubicBezTo>
                <a:lnTo>
                  <a:pt x="530088" y="234374"/>
                </a:lnTo>
                <a:cubicBezTo>
                  <a:pt x="573320" y="191215"/>
                  <a:pt x="573795" y="121258"/>
                  <a:pt x="531117" y="78415"/>
                </a:cubicBezTo>
                <a:cubicBezTo>
                  <a:pt x="510293" y="57467"/>
                  <a:pt x="482501" y="45926"/>
                  <a:pt x="452888" y="45926"/>
                </a:cubicBezTo>
                <a:cubicBezTo>
                  <a:pt x="423433" y="45926"/>
                  <a:pt x="395799" y="57388"/>
                  <a:pt x="375054" y="78098"/>
                </a:cubicBezTo>
                <a:lnTo>
                  <a:pt x="66808" y="385828"/>
                </a:lnTo>
                <a:cubicBezTo>
                  <a:pt x="53348" y="399187"/>
                  <a:pt x="45984" y="417051"/>
                  <a:pt x="45984" y="436102"/>
                </a:cubicBezTo>
                <a:cubicBezTo>
                  <a:pt x="45984" y="455152"/>
                  <a:pt x="53427" y="473017"/>
                  <a:pt x="66808" y="486376"/>
                </a:cubicBezTo>
                <a:cubicBezTo>
                  <a:pt x="80269" y="499814"/>
                  <a:pt x="98163" y="507165"/>
                  <a:pt x="117167" y="507165"/>
                </a:cubicBezTo>
                <a:cubicBezTo>
                  <a:pt x="136249" y="507165"/>
                  <a:pt x="154143" y="499814"/>
                  <a:pt x="167525" y="486376"/>
                </a:cubicBezTo>
                <a:lnTo>
                  <a:pt x="419395" y="234927"/>
                </a:lnTo>
                <a:cubicBezTo>
                  <a:pt x="432063" y="222359"/>
                  <a:pt x="432380" y="201807"/>
                  <a:pt x="420107" y="189238"/>
                </a:cubicBezTo>
                <a:cubicBezTo>
                  <a:pt x="414011" y="182994"/>
                  <a:pt x="405776" y="179516"/>
                  <a:pt x="396908" y="179516"/>
                </a:cubicBezTo>
                <a:cubicBezTo>
                  <a:pt x="389148" y="179516"/>
                  <a:pt x="381705" y="182282"/>
                  <a:pt x="375925" y="187262"/>
                </a:cubicBezTo>
                <a:lnTo>
                  <a:pt x="244329" y="318638"/>
                </a:lnTo>
                <a:cubicBezTo>
                  <a:pt x="241162" y="321800"/>
                  <a:pt x="236965" y="323539"/>
                  <a:pt x="232531" y="323539"/>
                </a:cubicBezTo>
                <a:cubicBezTo>
                  <a:pt x="228097" y="323539"/>
                  <a:pt x="223901" y="321800"/>
                  <a:pt x="220733" y="318638"/>
                </a:cubicBezTo>
                <a:lnTo>
                  <a:pt x="211786" y="309706"/>
                </a:lnTo>
                <a:cubicBezTo>
                  <a:pt x="205293" y="303224"/>
                  <a:pt x="205293" y="292632"/>
                  <a:pt x="211786" y="286150"/>
                </a:cubicBezTo>
                <a:lnTo>
                  <a:pt x="341561" y="156434"/>
                </a:lnTo>
                <a:cubicBezTo>
                  <a:pt x="356368" y="141731"/>
                  <a:pt x="376004" y="133589"/>
                  <a:pt x="396987" y="133589"/>
                </a:cubicBezTo>
                <a:cubicBezTo>
                  <a:pt x="417890" y="133589"/>
                  <a:pt x="437606" y="141731"/>
                  <a:pt x="452333" y="156434"/>
                </a:cubicBezTo>
                <a:cubicBezTo>
                  <a:pt x="467140" y="171216"/>
                  <a:pt x="475295" y="190819"/>
                  <a:pt x="475295" y="211767"/>
                </a:cubicBezTo>
                <a:cubicBezTo>
                  <a:pt x="475295" y="232635"/>
                  <a:pt x="467140" y="252318"/>
                  <a:pt x="452413" y="267020"/>
                </a:cubicBezTo>
                <a:lnTo>
                  <a:pt x="200147" y="518864"/>
                </a:lnTo>
                <a:cubicBezTo>
                  <a:pt x="178056" y="540997"/>
                  <a:pt x="148601" y="553091"/>
                  <a:pt x="117246" y="553091"/>
                </a:cubicBezTo>
                <a:lnTo>
                  <a:pt x="117167" y="553091"/>
                </a:lnTo>
                <a:cubicBezTo>
                  <a:pt x="85811" y="553091"/>
                  <a:pt x="56436" y="540997"/>
                  <a:pt x="34266" y="518864"/>
                </a:cubicBezTo>
                <a:cubicBezTo>
                  <a:pt x="-11421" y="473254"/>
                  <a:pt x="-11421" y="398950"/>
                  <a:pt x="34266" y="353340"/>
                </a:cubicBezTo>
                <a:lnTo>
                  <a:pt x="343303" y="44820"/>
                </a:lnTo>
                <a:cubicBezTo>
                  <a:pt x="372679" y="15889"/>
                  <a:pt x="411635" y="0"/>
                  <a:pt x="4529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62" name="spyglass_71429">
            <a:extLst>
              <a:ext uri="{FF2B5EF4-FFF2-40B4-BE49-F238E27FC236}">
                <a16:creationId xmlns:a16="http://schemas.microsoft.com/office/drawing/2014/main" id="{0FDB75B6-FE91-4887-AACB-8FFC00484692}"/>
              </a:ext>
            </a:extLst>
          </p:cNvPr>
          <p:cNvSpPr>
            <a:spLocks noChangeAspect="1"/>
          </p:cNvSpPr>
          <p:nvPr/>
        </p:nvSpPr>
        <p:spPr bwMode="auto">
          <a:xfrm>
            <a:off x="4261541" y="3914113"/>
            <a:ext cx="423427" cy="255324"/>
          </a:xfrm>
          <a:custGeom>
            <a:avLst/>
            <a:gdLst>
              <a:gd name="connsiteX0" fmla="*/ 528403 w 608881"/>
              <a:gd name="connsiteY0" fmla="*/ 223183 h 367152"/>
              <a:gd name="connsiteX1" fmla="*/ 542325 w 608881"/>
              <a:gd name="connsiteY1" fmla="*/ 227911 h 367152"/>
              <a:gd name="connsiteX2" fmla="*/ 517359 w 608881"/>
              <a:gd name="connsiteY2" fmla="*/ 300767 h 367152"/>
              <a:gd name="connsiteX3" fmla="*/ 512718 w 608881"/>
              <a:gd name="connsiteY3" fmla="*/ 301879 h 367152"/>
              <a:gd name="connsiteX4" fmla="*/ 503344 w 608881"/>
              <a:gd name="connsiteY4" fmla="*/ 296039 h 367152"/>
              <a:gd name="connsiteX5" fmla="*/ 508170 w 608881"/>
              <a:gd name="connsiteY5" fmla="*/ 282043 h 367152"/>
              <a:gd name="connsiteX6" fmla="*/ 525248 w 608881"/>
              <a:gd name="connsiteY6" fmla="*/ 262763 h 367152"/>
              <a:gd name="connsiteX7" fmla="*/ 523577 w 608881"/>
              <a:gd name="connsiteY7" fmla="*/ 237087 h 367152"/>
              <a:gd name="connsiteX8" fmla="*/ 528403 w 608881"/>
              <a:gd name="connsiteY8" fmla="*/ 223183 h 367152"/>
              <a:gd name="connsiteX9" fmla="*/ 80542 w 608881"/>
              <a:gd name="connsiteY9" fmla="*/ 223183 h 367152"/>
              <a:gd name="connsiteX10" fmla="*/ 85281 w 608881"/>
              <a:gd name="connsiteY10" fmla="*/ 237087 h 367152"/>
              <a:gd name="connsiteX11" fmla="*/ 83701 w 608881"/>
              <a:gd name="connsiteY11" fmla="*/ 262763 h 367152"/>
              <a:gd name="connsiteX12" fmla="*/ 100800 w 608881"/>
              <a:gd name="connsiteY12" fmla="*/ 282043 h 367152"/>
              <a:gd name="connsiteX13" fmla="*/ 105540 w 608881"/>
              <a:gd name="connsiteY13" fmla="*/ 296039 h 367152"/>
              <a:gd name="connsiteX14" fmla="*/ 96154 w 608881"/>
              <a:gd name="connsiteY14" fmla="*/ 301879 h 367152"/>
              <a:gd name="connsiteX15" fmla="*/ 91600 w 608881"/>
              <a:gd name="connsiteY15" fmla="*/ 300767 h 367152"/>
              <a:gd name="connsiteX16" fmla="*/ 66509 w 608881"/>
              <a:gd name="connsiteY16" fmla="*/ 227911 h 367152"/>
              <a:gd name="connsiteX17" fmla="*/ 80542 w 608881"/>
              <a:gd name="connsiteY17" fmla="*/ 223183 h 367152"/>
              <a:gd name="connsiteX18" fmla="*/ 304455 w 608881"/>
              <a:gd name="connsiteY18" fmla="*/ 189911 h 367152"/>
              <a:gd name="connsiteX19" fmla="*/ 275765 w 608881"/>
              <a:gd name="connsiteY19" fmla="*/ 218555 h 367152"/>
              <a:gd name="connsiteX20" fmla="*/ 304455 w 608881"/>
              <a:gd name="connsiteY20" fmla="*/ 247199 h 367152"/>
              <a:gd name="connsiteX21" fmla="*/ 333145 w 608881"/>
              <a:gd name="connsiteY21" fmla="*/ 218555 h 367152"/>
              <a:gd name="connsiteX22" fmla="*/ 304455 w 608881"/>
              <a:gd name="connsiteY22" fmla="*/ 189911 h 367152"/>
              <a:gd name="connsiteX23" fmla="*/ 493306 w 608881"/>
              <a:gd name="connsiteY23" fmla="*/ 178231 h 367152"/>
              <a:gd name="connsiteX24" fmla="*/ 460995 w 608881"/>
              <a:gd name="connsiteY24" fmla="*/ 185739 h 367152"/>
              <a:gd name="connsiteX25" fmla="*/ 427106 w 608881"/>
              <a:gd name="connsiteY25" fmla="*/ 284186 h 367152"/>
              <a:gd name="connsiteX26" fmla="*/ 493399 w 608881"/>
              <a:gd name="connsiteY26" fmla="*/ 325530 h 367152"/>
              <a:gd name="connsiteX27" fmla="*/ 525709 w 608881"/>
              <a:gd name="connsiteY27" fmla="*/ 317929 h 367152"/>
              <a:gd name="connsiteX28" fmla="*/ 563034 w 608881"/>
              <a:gd name="connsiteY28" fmla="*/ 275750 h 367152"/>
              <a:gd name="connsiteX29" fmla="*/ 559598 w 608881"/>
              <a:gd name="connsiteY29" fmla="*/ 219575 h 367152"/>
              <a:gd name="connsiteX30" fmla="*/ 493306 w 608881"/>
              <a:gd name="connsiteY30" fmla="*/ 178231 h 367152"/>
              <a:gd name="connsiteX31" fmla="*/ 115604 w 608881"/>
              <a:gd name="connsiteY31" fmla="*/ 178231 h 367152"/>
              <a:gd name="connsiteX32" fmla="*/ 49312 w 608881"/>
              <a:gd name="connsiteY32" fmla="*/ 219575 h 367152"/>
              <a:gd name="connsiteX33" fmla="*/ 45783 w 608881"/>
              <a:gd name="connsiteY33" fmla="*/ 275750 h 367152"/>
              <a:gd name="connsiteX34" fmla="*/ 83108 w 608881"/>
              <a:gd name="connsiteY34" fmla="*/ 317929 h 367152"/>
              <a:gd name="connsiteX35" fmla="*/ 115511 w 608881"/>
              <a:gd name="connsiteY35" fmla="*/ 325530 h 367152"/>
              <a:gd name="connsiteX36" fmla="*/ 181711 w 608881"/>
              <a:gd name="connsiteY36" fmla="*/ 284186 h 367152"/>
              <a:gd name="connsiteX37" fmla="*/ 147915 w 608881"/>
              <a:gd name="connsiteY37" fmla="*/ 185739 h 367152"/>
              <a:gd name="connsiteX38" fmla="*/ 115604 w 608881"/>
              <a:gd name="connsiteY38" fmla="*/ 178231 h 367152"/>
              <a:gd name="connsiteX39" fmla="*/ 400311 w 608881"/>
              <a:gd name="connsiteY39" fmla="*/ 116 h 367152"/>
              <a:gd name="connsiteX40" fmla="*/ 470372 w 608881"/>
              <a:gd name="connsiteY40" fmla="*/ 36030 h 367152"/>
              <a:gd name="connsiteX41" fmla="*/ 573247 w 608881"/>
              <a:gd name="connsiteY41" fmla="*/ 168868 h 367152"/>
              <a:gd name="connsiteX42" fmla="*/ 597109 w 608881"/>
              <a:gd name="connsiteY42" fmla="*/ 201220 h 367152"/>
              <a:gd name="connsiteX43" fmla="*/ 602586 w 608881"/>
              <a:gd name="connsiteY43" fmla="*/ 289285 h 367152"/>
              <a:gd name="connsiteX44" fmla="*/ 544093 w 608881"/>
              <a:gd name="connsiteY44" fmla="*/ 355379 h 367152"/>
              <a:gd name="connsiteX45" fmla="*/ 493399 w 608881"/>
              <a:gd name="connsiteY45" fmla="*/ 367152 h 367152"/>
              <a:gd name="connsiteX46" fmla="*/ 389596 w 608881"/>
              <a:gd name="connsiteY46" fmla="*/ 302541 h 367152"/>
              <a:gd name="connsiteX47" fmla="*/ 380125 w 608881"/>
              <a:gd name="connsiteY47" fmla="*/ 273618 h 367152"/>
              <a:gd name="connsiteX48" fmla="*/ 321260 w 608881"/>
              <a:gd name="connsiteY48" fmla="*/ 299760 h 367152"/>
              <a:gd name="connsiteX49" fmla="*/ 287650 w 608881"/>
              <a:gd name="connsiteY49" fmla="*/ 299760 h 367152"/>
              <a:gd name="connsiteX50" fmla="*/ 228785 w 608881"/>
              <a:gd name="connsiteY50" fmla="*/ 273618 h 367152"/>
              <a:gd name="connsiteX51" fmla="*/ 219222 w 608881"/>
              <a:gd name="connsiteY51" fmla="*/ 302541 h 367152"/>
              <a:gd name="connsiteX52" fmla="*/ 115511 w 608881"/>
              <a:gd name="connsiteY52" fmla="*/ 367152 h 367152"/>
              <a:gd name="connsiteX53" fmla="*/ 64817 w 608881"/>
              <a:gd name="connsiteY53" fmla="*/ 355379 h 367152"/>
              <a:gd name="connsiteX54" fmla="*/ 6323 w 608881"/>
              <a:gd name="connsiteY54" fmla="*/ 289285 h 367152"/>
              <a:gd name="connsiteX55" fmla="*/ 11801 w 608881"/>
              <a:gd name="connsiteY55" fmla="*/ 201220 h 367152"/>
              <a:gd name="connsiteX56" fmla="*/ 35663 w 608881"/>
              <a:gd name="connsiteY56" fmla="*/ 168868 h 367152"/>
              <a:gd name="connsiteX57" fmla="*/ 138538 w 608881"/>
              <a:gd name="connsiteY57" fmla="*/ 36030 h 367152"/>
              <a:gd name="connsiteX58" fmla="*/ 235377 w 608881"/>
              <a:gd name="connsiteY58" fmla="*/ 7200 h 367152"/>
              <a:gd name="connsiteX59" fmla="*/ 272051 w 608881"/>
              <a:gd name="connsiteY59" fmla="*/ 101290 h 367152"/>
              <a:gd name="connsiteX60" fmla="*/ 261095 w 608881"/>
              <a:gd name="connsiteY60" fmla="*/ 143932 h 367152"/>
              <a:gd name="connsiteX61" fmla="*/ 347815 w 608881"/>
              <a:gd name="connsiteY61" fmla="*/ 143932 h 367152"/>
              <a:gd name="connsiteX62" fmla="*/ 336766 w 608881"/>
              <a:gd name="connsiteY62" fmla="*/ 101290 h 367152"/>
              <a:gd name="connsiteX63" fmla="*/ 373533 w 608881"/>
              <a:gd name="connsiteY63" fmla="*/ 7200 h 367152"/>
              <a:gd name="connsiteX64" fmla="*/ 400311 w 608881"/>
              <a:gd name="connsiteY64" fmla="*/ 116 h 367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608881" h="367152">
                <a:moveTo>
                  <a:pt x="528403" y="223183"/>
                </a:moveTo>
                <a:cubicBezTo>
                  <a:pt x="533601" y="220588"/>
                  <a:pt x="539819" y="222720"/>
                  <a:pt x="542325" y="227911"/>
                </a:cubicBezTo>
                <a:cubicBezTo>
                  <a:pt x="555597" y="254884"/>
                  <a:pt x="544367" y="287604"/>
                  <a:pt x="517359" y="300767"/>
                </a:cubicBezTo>
                <a:cubicBezTo>
                  <a:pt x="515874" y="301508"/>
                  <a:pt x="514296" y="301879"/>
                  <a:pt x="512718" y="301879"/>
                </a:cubicBezTo>
                <a:cubicBezTo>
                  <a:pt x="508913" y="301879"/>
                  <a:pt x="505200" y="299747"/>
                  <a:pt x="503344" y="296039"/>
                </a:cubicBezTo>
                <a:cubicBezTo>
                  <a:pt x="500838" y="290849"/>
                  <a:pt x="502973" y="284638"/>
                  <a:pt x="508170" y="282043"/>
                </a:cubicBezTo>
                <a:cubicBezTo>
                  <a:pt x="516245" y="278150"/>
                  <a:pt x="522278" y="271291"/>
                  <a:pt x="525248" y="262763"/>
                </a:cubicBezTo>
                <a:cubicBezTo>
                  <a:pt x="528125" y="254235"/>
                  <a:pt x="527568" y="245151"/>
                  <a:pt x="523577" y="237087"/>
                </a:cubicBezTo>
                <a:cubicBezTo>
                  <a:pt x="521071" y="231896"/>
                  <a:pt x="523206" y="225686"/>
                  <a:pt x="528403" y="223183"/>
                </a:cubicBezTo>
                <a:close/>
                <a:moveTo>
                  <a:pt x="80542" y="223183"/>
                </a:moveTo>
                <a:cubicBezTo>
                  <a:pt x="85653" y="225686"/>
                  <a:pt x="87790" y="231896"/>
                  <a:pt x="85281" y="237087"/>
                </a:cubicBezTo>
                <a:cubicBezTo>
                  <a:pt x="81378" y="245151"/>
                  <a:pt x="80728" y="254235"/>
                  <a:pt x="83701" y="262763"/>
                </a:cubicBezTo>
                <a:cubicBezTo>
                  <a:pt x="86582" y="271291"/>
                  <a:pt x="92716" y="278150"/>
                  <a:pt x="100800" y="282043"/>
                </a:cubicBezTo>
                <a:cubicBezTo>
                  <a:pt x="105912" y="284638"/>
                  <a:pt x="108142" y="290849"/>
                  <a:pt x="105540" y="296039"/>
                </a:cubicBezTo>
                <a:cubicBezTo>
                  <a:pt x="103774" y="299747"/>
                  <a:pt x="100057" y="301879"/>
                  <a:pt x="96154" y="301879"/>
                </a:cubicBezTo>
                <a:cubicBezTo>
                  <a:pt x="94667" y="301879"/>
                  <a:pt x="93087" y="301508"/>
                  <a:pt x="91600" y="300767"/>
                </a:cubicBezTo>
                <a:cubicBezTo>
                  <a:pt x="64558" y="287604"/>
                  <a:pt x="53313" y="254884"/>
                  <a:pt x="66509" y="227911"/>
                </a:cubicBezTo>
                <a:cubicBezTo>
                  <a:pt x="69111" y="222813"/>
                  <a:pt x="75338" y="220588"/>
                  <a:pt x="80542" y="223183"/>
                </a:cubicBezTo>
                <a:close/>
                <a:moveTo>
                  <a:pt x="304455" y="189911"/>
                </a:moveTo>
                <a:cubicBezTo>
                  <a:pt x="288578" y="189911"/>
                  <a:pt x="275765" y="202796"/>
                  <a:pt x="275765" y="218555"/>
                </a:cubicBezTo>
                <a:cubicBezTo>
                  <a:pt x="275765" y="234407"/>
                  <a:pt x="288578" y="247199"/>
                  <a:pt x="304455" y="247199"/>
                </a:cubicBezTo>
                <a:cubicBezTo>
                  <a:pt x="320332" y="247199"/>
                  <a:pt x="333145" y="234407"/>
                  <a:pt x="333145" y="218555"/>
                </a:cubicBezTo>
                <a:cubicBezTo>
                  <a:pt x="333145" y="202796"/>
                  <a:pt x="320332" y="189911"/>
                  <a:pt x="304455" y="189911"/>
                </a:cubicBezTo>
                <a:close/>
                <a:moveTo>
                  <a:pt x="493306" y="178231"/>
                </a:moveTo>
                <a:cubicBezTo>
                  <a:pt x="482071" y="178231"/>
                  <a:pt x="471208" y="180826"/>
                  <a:pt x="460995" y="185739"/>
                </a:cubicBezTo>
                <a:cubicBezTo>
                  <a:pt x="424413" y="203630"/>
                  <a:pt x="409279" y="247755"/>
                  <a:pt x="427106" y="284186"/>
                </a:cubicBezTo>
                <a:cubicBezTo>
                  <a:pt x="439640" y="309678"/>
                  <a:pt x="464987" y="325530"/>
                  <a:pt x="493399" y="325530"/>
                </a:cubicBezTo>
                <a:cubicBezTo>
                  <a:pt x="504726" y="325530"/>
                  <a:pt x="515496" y="322934"/>
                  <a:pt x="525709" y="317929"/>
                </a:cubicBezTo>
                <a:cubicBezTo>
                  <a:pt x="543443" y="309308"/>
                  <a:pt x="556720" y="294383"/>
                  <a:pt x="563034" y="275750"/>
                </a:cubicBezTo>
                <a:cubicBezTo>
                  <a:pt x="569440" y="257118"/>
                  <a:pt x="568233" y="237187"/>
                  <a:pt x="559598" y="219575"/>
                </a:cubicBezTo>
                <a:cubicBezTo>
                  <a:pt x="547064" y="194082"/>
                  <a:pt x="521717" y="178231"/>
                  <a:pt x="493306" y="178231"/>
                </a:cubicBezTo>
                <a:close/>
                <a:moveTo>
                  <a:pt x="115604" y="178231"/>
                </a:moveTo>
                <a:cubicBezTo>
                  <a:pt x="87193" y="178231"/>
                  <a:pt x="61753" y="194082"/>
                  <a:pt x="49312" y="219575"/>
                </a:cubicBezTo>
                <a:cubicBezTo>
                  <a:pt x="40677" y="237187"/>
                  <a:pt x="39377" y="257118"/>
                  <a:pt x="45783" y="275750"/>
                </a:cubicBezTo>
                <a:cubicBezTo>
                  <a:pt x="52190" y="294383"/>
                  <a:pt x="65467" y="309308"/>
                  <a:pt x="83108" y="317929"/>
                </a:cubicBezTo>
                <a:cubicBezTo>
                  <a:pt x="93321" y="322934"/>
                  <a:pt x="104184" y="325530"/>
                  <a:pt x="115511" y="325530"/>
                </a:cubicBezTo>
                <a:cubicBezTo>
                  <a:pt x="143830" y="325530"/>
                  <a:pt x="169270" y="309678"/>
                  <a:pt x="181711" y="284186"/>
                </a:cubicBezTo>
                <a:cubicBezTo>
                  <a:pt x="199631" y="247755"/>
                  <a:pt x="184404" y="203630"/>
                  <a:pt x="147915" y="185739"/>
                </a:cubicBezTo>
                <a:cubicBezTo>
                  <a:pt x="137702" y="180826"/>
                  <a:pt x="126839" y="178231"/>
                  <a:pt x="115604" y="178231"/>
                </a:cubicBezTo>
                <a:close/>
                <a:moveTo>
                  <a:pt x="400311" y="116"/>
                </a:moveTo>
                <a:cubicBezTo>
                  <a:pt x="427164" y="-1444"/>
                  <a:pt x="453312" y="12809"/>
                  <a:pt x="470372" y="36030"/>
                </a:cubicBezTo>
                <a:cubicBezTo>
                  <a:pt x="495348" y="69865"/>
                  <a:pt x="573247" y="168868"/>
                  <a:pt x="573247" y="168868"/>
                </a:cubicBezTo>
                <a:cubicBezTo>
                  <a:pt x="582717" y="178045"/>
                  <a:pt x="590981" y="188798"/>
                  <a:pt x="597109" y="201220"/>
                </a:cubicBezTo>
                <a:cubicBezTo>
                  <a:pt x="610571" y="228845"/>
                  <a:pt x="612614" y="260177"/>
                  <a:pt x="602586" y="289285"/>
                </a:cubicBezTo>
                <a:cubicBezTo>
                  <a:pt x="592559" y="318392"/>
                  <a:pt x="571761" y="341845"/>
                  <a:pt x="544093" y="355379"/>
                </a:cubicBezTo>
                <a:cubicBezTo>
                  <a:pt x="528123" y="363259"/>
                  <a:pt x="511039" y="367152"/>
                  <a:pt x="493399" y="367152"/>
                </a:cubicBezTo>
                <a:cubicBezTo>
                  <a:pt x="448925" y="367152"/>
                  <a:pt x="409186" y="342401"/>
                  <a:pt x="389596" y="302541"/>
                </a:cubicBezTo>
                <a:cubicBezTo>
                  <a:pt x="385046" y="293178"/>
                  <a:pt x="381982" y="283444"/>
                  <a:pt x="380125" y="273618"/>
                </a:cubicBezTo>
                <a:lnTo>
                  <a:pt x="321260" y="299760"/>
                </a:lnTo>
                <a:cubicBezTo>
                  <a:pt x="310583" y="304487"/>
                  <a:pt x="298327" y="304487"/>
                  <a:pt x="287650" y="299760"/>
                </a:cubicBezTo>
                <a:lnTo>
                  <a:pt x="228785" y="273618"/>
                </a:lnTo>
                <a:cubicBezTo>
                  <a:pt x="226928" y="283444"/>
                  <a:pt x="223864" y="293178"/>
                  <a:pt x="219222" y="302541"/>
                </a:cubicBezTo>
                <a:cubicBezTo>
                  <a:pt x="199724" y="342401"/>
                  <a:pt x="159985" y="367152"/>
                  <a:pt x="115511" y="367152"/>
                </a:cubicBezTo>
                <a:cubicBezTo>
                  <a:pt x="97778" y="367152"/>
                  <a:pt x="80787" y="363259"/>
                  <a:pt x="64817" y="355379"/>
                </a:cubicBezTo>
                <a:cubicBezTo>
                  <a:pt x="37056" y="341845"/>
                  <a:pt x="16351" y="318392"/>
                  <a:pt x="6323" y="289285"/>
                </a:cubicBezTo>
                <a:cubicBezTo>
                  <a:pt x="-3704" y="260177"/>
                  <a:pt x="-1754" y="228845"/>
                  <a:pt x="11801" y="201220"/>
                </a:cubicBezTo>
                <a:cubicBezTo>
                  <a:pt x="17929" y="188798"/>
                  <a:pt x="26100" y="178045"/>
                  <a:pt x="35663" y="168868"/>
                </a:cubicBezTo>
                <a:cubicBezTo>
                  <a:pt x="35663" y="168868"/>
                  <a:pt x="110683" y="72739"/>
                  <a:pt x="138538" y="36030"/>
                </a:cubicBezTo>
                <a:cubicBezTo>
                  <a:pt x="161749" y="5439"/>
                  <a:pt x="200188" y="-9949"/>
                  <a:pt x="235377" y="7200"/>
                </a:cubicBezTo>
                <a:cubicBezTo>
                  <a:pt x="270566" y="24442"/>
                  <a:pt x="285886" y="65416"/>
                  <a:pt x="272051" y="101290"/>
                </a:cubicBezTo>
                <a:lnTo>
                  <a:pt x="261095" y="143932"/>
                </a:lnTo>
                <a:lnTo>
                  <a:pt x="347815" y="143932"/>
                </a:lnTo>
                <a:lnTo>
                  <a:pt x="336766" y="101290"/>
                </a:lnTo>
                <a:cubicBezTo>
                  <a:pt x="323024" y="65416"/>
                  <a:pt x="338251" y="24442"/>
                  <a:pt x="373533" y="7200"/>
                </a:cubicBezTo>
                <a:cubicBezTo>
                  <a:pt x="382330" y="2913"/>
                  <a:pt x="391360" y="636"/>
                  <a:pt x="400311" y="11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63" name="robot-with-a-gear_48657">
            <a:extLst>
              <a:ext uri="{FF2B5EF4-FFF2-40B4-BE49-F238E27FC236}">
                <a16:creationId xmlns:a16="http://schemas.microsoft.com/office/drawing/2014/main" id="{97387992-8DC3-41BA-B8AF-C5288ED291CA}"/>
              </a:ext>
            </a:extLst>
          </p:cNvPr>
          <p:cNvSpPr>
            <a:spLocks noChangeAspect="1"/>
          </p:cNvSpPr>
          <p:nvPr/>
        </p:nvSpPr>
        <p:spPr bwMode="auto">
          <a:xfrm>
            <a:off x="7130234" y="3835791"/>
            <a:ext cx="410255" cy="411969"/>
          </a:xfrm>
          <a:custGeom>
            <a:avLst/>
            <a:gdLst>
              <a:gd name="connsiteX0" fmla="*/ 353996 w 548580"/>
              <a:gd name="connsiteY0" fmla="*/ 423094 h 550871"/>
              <a:gd name="connsiteX1" fmla="*/ 364327 w 548580"/>
              <a:gd name="connsiteY1" fmla="*/ 423094 h 550871"/>
              <a:gd name="connsiteX2" fmla="*/ 378531 w 548580"/>
              <a:gd name="connsiteY2" fmla="*/ 438582 h 550871"/>
              <a:gd name="connsiteX3" fmla="*/ 368201 w 548580"/>
              <a:gd name="connsiteY3" fmla="*/ 452780 h 550871"/>
              <a:gd name="connsiteX4" fmla="*/ 378531 w 548580"/>
              <a:gd name="connsiteY4" fmla="*/ 466977 h 550871"/>
              <a:gd name="connsiteX5" fmla="*/ 368201 w 548580"/>
              <a:gd name="connsiteY5" fmla="*/ 481175 h 550871"/>
              <a:gd name="connsiteX6" fmla="*/ 378531 w 548580"/>
              <a:gd name="connsiteY6" fmla="*/ 495372 h 550871"/>
              <a:gd name="connsiteX7" fmla="*/ 373366 w 548580"/>
              <a:gd name="connsiteY7" fmla="*/ 508279 h 550871"/>
              <a:gd name="connsiteX8" fmla="*/ 405648 w 548580"/>
              <a:gd name="connsiteY8" fmla="*/ 550871 h 550871"/>
              <a:gd name="connsiteX9" fmla="*/ 317840 w 548580"/>
              <a:gd name="connsiteY9" fmla="*/ 550871 h 550871"/>
              <a:gd name="connsiteX10" fmla="*/ 347540 w 548580"/>
              <a:gd name="connsiteY10" fmla="*/ 509570 h 550871"/>
              <a:gd name="connsiteX11" fmla="*/ 338501 w 548580"/>
              <a:gd name="connsiteY11" fmla="*/ 495372 h 550871"/>
              <a:gd name="connsiteX12" fmla="*/ 348831 w 548580"/>
              <a:gd name="connsiteY12" fmla="*/ 481175 h 550871"/>
              <a:gd name="connsiteX13" fmla="*/ 338501 w 548580"/>
              <a:gd name="connsiteY13" fmla="*/ 466977 h 550871"/>
              <a:gd name="connsiteX14" fmla="*/ 348831 w 548580"/>
              <a:gd name="connsiteY14" fmla="*/ 452780 h 550871"/>
              <a:gd name="connsiteX15" fmla="*/ 338501 w 548580"/>
              <a:gd name="connsiteY15" fmla="*/ 438582 h 550871"/>
              <a:gd name="connsiteX16" fmla="*/ 353996 w 548580"/>
              <a:gd name="connsiteY16" fmla="*/ 423094 h 550871"/>
              <a:gd name="connsiteX17" fmla="*/ 242774 w 548580"/>
              <a:gd name="connsiteY17" fmla="*/ 423094 h 550871"/>
              <a:gd name="connsiteX18" fmla="*/ 253105 w 548580"/>
              <a:gd name="connsiteY18" fmla="*/ 423094 h 550871"/>
              <a:gd name="connsiteX19" fmla="*/ 268600 w 548580"/>
              <a:gd name="connsiteY19" fmla="*/ 437297 h 550871"/>
              <a:gd name="connsiteX20" fmla="*/ 258270 w 548580"/>
              <a:gd name="connsiteY20" fmla="*/ 452791 h 550871"/>
              <a:gd name="connsiteX21" fmla="*/ 268600 w 548580"/>
              <a:gd name="connsiteY21" fmla="*/ 466994 h 550871"/>
              <a:gd name="connsiteX22" fmla="*/ 258270 w 548580"/>
              <a:gd name="connsiteY22" fmla="*/ 481197 h 550871"/>
              <a:gd name="connsiteX23" fmla="*/ 268600 w 548580"/>
              <a:gd name="connsiteY23" fmla="*/ 495400 h 550871"/>
              <a:gd name="connsiteX24" fmla="*/ 259561 w 548580"/>
              <a:gd name="connsiteY24" fmla="*/ 508312 h 550871"/>
              <a:gd name="connsiteX25" fmla="*/ 289261 w 548580"/>
              <a:gd name="connsiteY25" fmla="*/ 549629 h 550871"/>
              <a:gd name="connsiteX26" fmla="*/ 201453 w 548580"/>
              <a:gd name="connsiteY26" fmla="*/ 549629 h 550871"/>
              <a:gd name="connsiteX27" fmla="*/ 233735 w 548580"/>
              <a:gd name="connsiteY27" fmla="*/ 507021 h 550871"/>
              <a:gd name="connsiteX28" fmla="*/ 228570 w 548580"/>
              <a:gd name="connsiteY28" fmla="*/ 495400 h 550871"/>
              <a:gd name="connsiteX29" fmla="*/ 237609 w 548580"/>
              <a:gd name="connsiteY29" fmla="*/ 481197 h 550871"/>
              <a:gd name="connsiteX30" fmla="*/ 228570 w 548580"/>
              <a:gd name="connsiteY30" fmla="*/ 466994 h 550871"/>
              <a:gd name="connsiteX31" fmla="*/ 238901 w 548580"/>
              <a:gd name="connsiteY31" fmla="*/ 452791 h 550871"/>
              <a:gd name="connsiteX32" fmla="*/ 228570 w 548580"/>
              <a:gd name="connsiteY32" fmla="*/ 437297 h 550871"/>
              <a:gd name="connsiteX33" fmla="*/ 242774 w 548580"/>
              <a:gd name="connsiteY33" fmla="*/ 423094 h 550871"/>
              <a:gd name="connsiteX34" fmla="*/ 303575 w 548580"/>
              <a:gd name="connsiteY34" fmla="*/ 298062 h 550871"/>
              <a:gd name="connsiteX35" fmla="*/ 293249 w 548580"/>
              <a:gd name="connsiteY35" fmla="*/ 307097 h 550871"/>
              <a:gd name="connsiteX36" fmla="*/ 302284 w 548580"/>
              <a:gd name="connsiteY36" fmla="*/ 317423 h 550871"/>
              <a:gd name="connsiteX37" fmla="*/ 312610 w 548580"/>
              <a:gd name="connsiteY37" fmla="*/ 308388 h 550871"/>
              <a:gd name="connsiteX38" fmla="*/ 303575 w 548580"/>
              <a:gd name="connsiteY38" fmla="*/ 298062 h 550871"/>
              <a:gd name="connsiteX39" fmla="*/ 136979 w 548580"/>
              <a:gd name="connsiteY39" fmla="*/ 285091 h 550871"/>
              <a:gd name="connsiteX40" fmla="*/ 127931 w 548580"/>
              <a:gd name="connsiteY40" fmla="*/ 292837 h 550871"/>
              <a:gd name="connsiteX41" fmla="*/ 136979 w 548580"/>
              <a:gd name="connsiteY41" fmla="*/ 301874 h 550871"/>
              <a:gd name="connsiteX42" fmla="*/ 144734 w 548580"/>
              <a:gd name="connsiteY42" fmla="*/ 292837 h 550871"/>
              <a:gd name="connsiteX43" fmla="*/ 136979 w 548580"/>
              <a:gd name="connsiteY43" fmla="*/ 285091 h 550871"/>
              <a:gd name="connsiteX44" fmla="*/ 303575 w 548580"/>
              <a:gd name="connsiteY44" fmla="*/ 281283 h 550871"/>
              <a:gd name="connsiteX45" fmla="*/ 329389 w 548580"/>
              <a:gd name="connsiteY45" fmla="*/ 308388 h 550871"/>
              <a:gd name="connsiteX46" fmla="*/ 302284 w 548580"/>
              <a:gd name="connsiteY46" fmla="*/ 334203 h 550871"/>
              <a:gd name="connsiteX47" fmla="*/ 276470 w 548580"/>
              <a:gd name="connsiteY47" fmla="*/ 307097 h 550871"/>
              <a:gd name="connsiteX48" fmla="*/ 303575 w 548580"/>
              <a:gd name="connsiteY48" fmla="*/ 281283 h 550871"/>
              <a:gd name="connsiteX49" fmla="*/ 298417 w 548580"/>
              <a:gd name="connsiteY49" fmla="*/ 248933 h 550871"/>
              <a:gd name="connsiteX50" fmla="*/ 295834 w 548580"/>
              <a:gd name="connsiteY50" fmla="*/ 251513 h 550871"/>
              <a:gd name="connsiteX51" fmla="*/ 295834 w 548580"/>
              <a:gd name="connsiteY51" fmla="*/ 257962 h 550871"/>
              <a:gd name="connsiteX52" fmla="*/ 275175 w 548580"/>
              <a:gd name="connsiteY52" fmla="*/ 265701 h 550871"/>
              <a:gd name="connsiteX53" fmla="*/ 271301 w 548580"/>
              <a:gd name="connsiteY53" fmla="*/ 260542 h 550871"/>
              <a:gd name="connsiteX54" fmla="*/ 267427 w 548580"/>
              <a:gd name="connsiteY54" fmla="*/ 260542 h 550871"/>
              <a:gd name="connsiteX55" fmla="*/ 258389 w 548580"/>
              <a:gd name="connsiteY55" fmla="*/ 269570 h 550871"/>
              <a:gd name="connsiteX56" fmla="*/ 258389 w 548580"/>
              <a:gd name="connsiteY56" fmla="*/ 270860 h 550871"/>
              <a:gd name="connsiteX57" fmla="*/ 258389 w 548580"/>
              <a:gd name="connsiteY57" fmla="*/ 272150 h 550871"/>
              <a:gd name="connsiteX58" fmla="*/ 263554 w 548580"/>
              <a:gd name="connsiteY58" fmla="*/ 277309 h 550871"/>
              <a:gd name="connsiteX59" fmla="*/ 253224 w 548580"/>
              <a:gd name="connsiteY59" fmla="*/ 296656 h 550871"/>
              <a:gd name="connsiteX60" fmla="*/ 248059 w 548580"/>
              <a:gd name="connsiteY60" fmla="*/ 296656 h 550871"/>
              <a:gd name="connsiteX61" fmla="*/ 245476 w 548580"/>
              <a:gd name="connsiteY61" fmla="*/ 299236 h 550871"/>
              <a:gd name="connsiteX62" fmla="*/ 244185 w 548580"/>
              <a:gd name="connsiteY62" fmla="*/ 310844 h 550871"/>
              <a:gd name="connsiteX63" fmla="*/ 246768 w 548580"/>
              <a:gd name="connsiteY63" fmla="*/ 313424 h 550871"/>
              <a:gd name="connsiteX64" fmla="*/ 253224 w 548580"/>
              <a:gd name="connsiteY64" fmla="*/ 314714 h 550871"/>
              <a:gd name="connsiteX65" fmla="*/ 260971 w 548580"/>
              <a:gd name="connsiteY65" fmla="*/ 334061 h 550871"/>
              <a:gd name="connsiteX66" fmla="*/ 255806 w 548580"/>
              <a:gd name="connsiteY66" fmla="*/ 339220 h 550871"/>
              <a:gd name="connsiteX67" fmla="*/ 255806 w 548580"/>
              <a:gd name="connsiteY67" fmla="*/ 343090 h 550871"/>
              <a:gd name="connsiteX68" fmla="*/ 264845 w 548580"/>
              <a:gd name="connsiteY68" fmla="*/ 350828 h 550871"/>
              <a:gd name="connsiteX69" fmla="*/ 268719 w 548580"/>
              <a:gd name="connsiteY69" fmla="*/ 352118 h 550871"/>
              <a:gd name="connsiteX70" fmla="*/ 272592 w 548580"/>
              <a:gd name="connsiteY70" fmla="*/ 346959 h 550871"/>
              <a:gd name="connsiteX71" fmla="*/ 291961 w 548580"/>
              <a:gd name="connsiteY71" fmla="*/ 355988 h 550871"/>
              <a:gd name="connsiteX72" fmla="*/ 291961 w 548580"/>
              <a:gd name="connsiteY72" fmla="*/ 362437 h 550871"/>
              <a:gd name="connsiteX73" fmla="*/ 294543 w 548580"/>
              <a:gd name="connsiteY73" fmla="*/ 365016 h 550871"/>
              <a:gd name="connsiteX74" fmla="*/ 307455 w 548580"/>
              <a:gd name="connsiteY74" fmla="*/ 366306 h 550871"/>
              <a:gd name="connsiteX75" fmla="*/ 310038 w 548580"/>
              <a:gd name="connsiteY75" fmla="*/ 363726 h 550871"/>
              <a:gd name="connsiteX76" fmla="*/ 310038 w 548580"/>
              <a:gd name="connsiteY76" fmla="*/ 355988 h 550871"/>
              <a:gd name="connsiteX77" fmla="*/ 329406 w 548580"/>
              <a:gd name="connsiteY77" fmla="*/ 348249 h 550871"/>
              <a:gd name="connsiteX78" fmla="*/ 334571 w 548580"/>
              <a:gd name="connsiteY78" fmla="*/ 353408 h 550871"/>
              <a:gd name="connsiteX79" fmla="*/ 335862 w 548580"/>
              <a:gd name="connsiteY79" fmla="*/ 354698 h 550871"/>
              <a:gd name="connsiteX80" fmla="*/ 338445 w 548580"/>
              <a:gd name="connsiteY80" fmla="*/ 353408 h 550871"/>
              <a:gd name="connsiteX81" fmla="*/ 347484 w 548580"/>
              <a:gd name="connsiteY81" fmla="*/ 345669 h 550871"/>
              <a:gd name="connsiteX82" fmla="*/ 347484 w 548580"/>
              <a:gd name="connsiteY82" fmla="*/ 341800 h 550871"/>
              <a:gd name="connsiteX83" fmla="*/ 342319 w 548580"/>
              <a:gd name="connsiteY83" fmla="*/ 336640 h 550871"/>
              <a:gd name="connsiteX84" fmla="*/ 351357 w 548580"/>
              <a:gd name="connsiteY84" fmla="*/ 317293 h 550871"/>
              <a:gd name="connsiteX85" fmla="*/ 357813 w 548580"/>
              <a:gd name="connsiteY85" fmla="*/ 317293 h 550871"/>
              <a:gd name="connsiteX86" fmla="*/ 360396 w 548580"/>
              <a:gd name="connsiteY86" fmla="*/ 314714 h 550871"/>
              <a:gd name="connsiteX87" fmla="*/ 360396 w 548580"/>
              <a:gd name="connsiteY87" fmla="*/ 303105 h 550871"/>
              <a:gd name="connsiteX88" fmla="*/ 359105 w 548580"/>
              <a:gd name="connsiteY88" fmla="*/ 300526 h 550871"/>
              <a:gd name="connsiteX89" fmla="*/ 351357 w 548580"/>
              <a:gd name="connsiteY89" fmla="*/ 300526 h 550871"/>
              <a:gd name="connsiteX90" fmla="*/ 343610 w 548580"/>
              <a:gd name="connsiteY90" fmla="*/ 281179 h 550871"/>
              <a:gd name="connsiteX91" fmla="*/ 348775 w 548580"/>
              <a:gd name="connsiteY91" fmla="*/ 276019 h 550871"/>
              <a:gd name="connsiteX92" fmla="*/ 348775 w 548580"/>
              <a:gd name="connsiteY92" fmla="*/ 272150 h 550871"/>
              <a:gd name="connsiteX93" fmla="*/ 341027 w 548580"/>
              <a:gd name="connsiteY93" fmla="*/ 263121 h 550871"/>
              <a:gd name="connsiteX94" fmla="*/ 339736 w 548580"/>
              <a:gd name="connsiteY94" fmla="*/ 263121 h 550871"/>
              <a:gd name="connsiteX95" fmla="*/ 337154 w 548580"/>
              <a:gd name="connsiteY95" fmla="*/ 263121 h 550871"/>
              <a:gd name="connsiteX96" fmla="*/ 331989 w 548580"/>
              <a:gd name="connsiteY96" fmla="*/ 268281 h 550871"/>
              <a:gd name="connsiteX97" fmla="*/ 312620 w 548580"/>
              <a:gd name="connsiteY97" fmla="*/ 259252 h 550871"/>
              <a:gd name="connsiteX98" fmla="*/ 313912 w 548580"/>
              <a:gd name="connsiteY98" fmla="*/ 252803 h 550871"/>
              <a:gd name="connsiteX99" fmla="*/ 311329 w 548580"/>
              <a:gd name="connsiteY99" fmla="*/ 250223 h 550871"/>
              <a:gd name="connsiteX100" fmla="*/ 437803 w 548580"/>
              <a:gd name="connsiteY100" fmla="*/ 232846 h 550871"/>
              <a:gd name="connsiteX101" fmla="*/ 448285 w 548580"/>
              <a:gd name="connsiteY101" fmla="*/ 238652 h 550871"/>
              <a:gd name="connsiteX102" fmla="*/ 448285 w 548580"/>
              <a:gd name="connsiteY102" fmla="*/ 254137 h 550871"/>
              <a:gd name="connsiteX103" fmla="*/ 462476 w 548580"/>
              <a:gd name="connsiteY103" fmla="*/ 260588 h 550871"/>
              <a:gd name="connsiteX104" fmla="*/ 465056 w 548580"/>
              <a:gd name="connsiteY104" fmla="*/ 276073 h 550871"/>
              <a:gd name="connsiteX105" fmla="*/ 479247 w 548580"/>
              <a:gd name="connsiteY105" fmla="*/ 282524 h 550871"/>
              <a:gd name="connsiteX106" fmla="*/ 479247 w 548580"/>
              <a:gd name="connsiteY106" fmla="*/ 298009 h 550871"/>
              <a:gd name="connsiteX107" fmla="*/ 496017 w 548580"/>
              <a:gd name="connsiteY107" fmla="*/ 304460 h 550871"/>
              <a:gd name="connsiteX108" fmla="*/ 497307 w 548580"/>
              <a:gd name="connsiteY108" fmla="*/ 319945 h 550871"/>
              <a:gd name="connsiteX109" fmla="*/ 511498 w 548580"/>
              <a:gd name="connsiteY109" fmla="*/ 326396 h 550871"/>
              <a:gd name="connsiteX110" fmla="*/ 512788 w 548580"/>
              <a:gd name="connsiteY110" fmla="*/ 330267 h 550871"/>
              <a:gd name="connsiteX111" fmla="*/ 533429 w 548580"/>
              <a:gd name="connsiteY111" fmla="*/ 334139 h 550871"/>
              <a:gd name="connsiteX112" fmla="*/ 536009 w 548580"/>
              <a:gd name="connsiteY112" fmla="*/ 336719 h 550871"/>
              <a:gd name="connsiteX113" fmla="*/ 546330 w 548580"/>
              <a:gd name="connsiteY113" fmla="*/ 352204 h 550871"/>
              <a:gd name="connsiteX114" fmla="*/ 543750 w 548580"/>
              <a:gd name="connsiteY114" fmla="*/ 368978 h 550871"/>
              <a:gd name="connsiteX115" fmla="*/ 525689 w 548580"/>
              <a:gd name="connsiteY115" fmla="*/ 366397 h 550871"/>
              <a:gd name="connsiteX116" fmla="*/ 521819 w 548580"/>
              <a:gd name="connsiteY116" fmla="*/ 361236 h 550871"/>
              <a:gd name="connsiteX117" fmla="*/ 505048 w 548580"/>
              <a:gd name="connsiteY117" fmla="*/ 372849 h 550871"/>
              <a:gd name="connsiteX118" fmla="*/ 508918 w 548580"/>
              <a:gd name="connsiteY118" fmla="*/ 378011 h 550871"/>
              <a:gd name="connsiteX119" fmla="*/ 506338 w 548580"/>
              <a:gd name="connsiteY119" fmla="*/ 394785 h 550871"/>
              <a:gd name="connsiteX120" fmla="*/ 488277 w 548580"/>
              <a:gd name="connsiteY120" fmla="*/ 392204 h 550871"/>
              <a:gd name="connsiteX121" fmla="*/ 477956 w 548580"/>
              <a:gd name="connsiteY121" fmla="*/ 376720 h 550871"/>
              <a:gd name="connsiteX122" fmla="*/ 477956 w 548580"/>
              <a:gd name="connsiteY122" fmla="*/ 375430 h 550871"/>
              <a:gd name="connsiteX123" fmla="*/ 476666 w 548580"/>
              <a:gd name="connsiteY123" fmla="*/ 374140 h 550871"/>
              <a:gd name="connsiteX124" fmla="*/ 480537 w 548580"/>
              <a:gd name="connsiteY124" fmla="*/ 352204 h 550871"/>
              <a:gd name="connsiteX125" fmla="*/ 477956 w 548580"/>
              <a:gd name="connsiteY125" fmla="*/ 349623 h 550871"/>
              <a:gd name="connsiteX126" fmla="*/ 476666 w 548580"/>
              <a:gd name="connsiteY126" fmla="*/ 334139 h 550871"/>
              <a:gd name="connsiteX127" fmla="*/ 462476 w 548580"/>
              <a:gd name="connsiteY127" fmla="*/ 327687 h 550871"/>
              <a:gd name="connsiteX128" fmla="*/ 462476 w 548580"/>
              <a:gd name="connsiteY128" fmla="*/ 310912 h 550871"/>
              <a:gd name="connsiteX129" fmla="*/ 445705 w 548580"/>
              <a:gd name="connsiteY129" fmla="*/ 304460 h 550871"/>
              <a:gd name="connsiteX130" fmla="*/ 443125 w 548580"/>
              <a:gd name="connsiteY130" fmla="*/ 290267 h 550871"/>
              <a:gd name="connsiteX131" fmla="*/ 428934 w 548580"/>
              <a:gd name="connsiteY131" fmla="*/ 283815 h 550871"/>
              <a:gd name="connsiteX132" fmla="*/ 428934 w 548580"/>
              <a:gd name="connsiteY132" fmla="*/ 268331 h 550871"/>
              <a:gd name="connsiteX133" fmla="*/ 414743 w 548580"/>
              <a:gd name="connsiteY133" fmla="*/ 261879 h 550871"/>
              <a:gd name="connsiteX134" fmla="*/ 418614 w 548580"/>
              <a:gd name="connsiteY134" fmla="*/ 241233 h 550871"/>
              <a:gd name="connsiteX135" fmla="*/ 426354 w 548580"/>
              <a:gd name="connsiteY135" fmla="*/ 234781 h 550871"/>
              <a:gd name="connsiteX136" fmla="*/ 437803 w 548580"/>
              <a:gd name="connsiteY136" fmla="*/ 232846 h 550871"/>
              <a:gd name="connsiteX137" fmla="*/ 76393 w 548580"/>
              <a:gd name="connsiteY137" fmla="*/ 216669 h 550871"/>
              <a:gd name="connsiteX138" fmla="*/ 87864 w 548580"/>
              <a:gd name="connsiteY138" fmla="*/ 220542 h 550871"/>
              <a:gd name="connsiteX139" fmla="*/ 90449 w 548580"/>
              <a:gd name="connsiteY139" fmla="*/ 238616 h 550871"/>
              <a:gd name="connsiteX140" fmla="*/ 107252 w 548580"/>
              <a:gd name="connsiteY140" fmla="*/ 241198 h 550871"/>
              <a:gd name="connsiteX141" fmla="*/ 111129 w 548580"/>
              <a:gd name="connsiteY141" fmla="*/ 256689 h 550871"/>
              <a:gd name="connsiteX142" fmla="*/ 127931 w 548580"/>
              <a:gd name="connsiteY142" fmla="*/ 260562 h 550871"/>
              <a:gd name="connsiteX143" fmla="*/ 133101 w 548580"/>
              <a:gd name="connsiteY143" fmla="*/ 272181 h 550871"/>
              <a:gd name="connsiteX144" fmla="*/ 136979 w 548580"/>
              <a:gd name="connsiteY144" fmla="*/ 272181 h 550871"/>
              <a:gd name="connsiteX145" fmla="*/ 139564 w 548580"/>
              <a:gd name="connsiteY145" fmla="*/ 272181 h 550871"/>
              <a:gd name="connsiteX146" fmla="*/ 143441 w 548580"/>
              <a:gd name="connsiteY146" fmla="*/ 259271 h 550871"/>
              <a:gd name="connsiteX147" fmla="*/ 160244 w 548580"/>
              <a:gd name="connsiteY147" fmla="*/ 255398 h 550871"/>
              <a:gd name="connsiteX148" fmla="*/ 162829 w 548580"/>
              <a:gd name="connsiteY148" fmla="*/ 237325 h 550871"/>
              <a:gd name="connsiteX149" fmla="*/ 184801 w 548580"/>
              <a:gd name="connsiteY149" fmla="*/ 237325 h 550871"/>
              <a:gd name="connsiteX150" fmla="*/ 191264 w 548580"/>
              <a:gd name="connsiteY150" fmla="*/ 245071 h 550871"/>
              <a:gd name="connsiteX151" fmla="*/ 191264 w 548580"/>
              <a:gd name="connsiteY151" fmla="*/ 265726 h 550871"/>
              <a:gd name="connsiteX152" fmla="*/ 175754 w 548580"/>
              <a:gd name="connsiteY152" fmla="*/ 269599 h 550871"/>
              <a:gd name="connsiteX153" fmla="*/ 171876 w 548580"/>
              <a:gd name="connsiteY153" fmla="*/ 287673 h 550871"/>
              <a:gd name="connsiteX154" fmla="*/ 157659 w 548580"/>
              <a:gd name="connsiteY154" fmla="*/ 291546 h 550871"/>
              <a:gd name="connsiteX155" fmla="*/ 157659 w 548580"/>
              <a:gd name="connsiteY155" fmla="*/ 292837 h 550871"/>
              <a:gd name="connsiteX156" fmla="*/ 136979 w 548580"/>
              <a:gd name="connsiteY156" fmla="*/ 314783 h 550871"/>
              <a:gd name="connsiteX157" fmla="*/ 115007 w 548580"/>
              <a:gd name="connsiteY157" fmla="*/ 292837 h 550871"/>
              <a:gd name="connsiteX158" fmla="*/ 99497 w 548580"/>
              <a:gd name="connsiteY158" fmla="*/ 288964 h 550871"/>
              <a:gd name="connsiteX159" fmla="*/ 95619 w 548580"/>
              <a:gd name="connsiteY159" fmla="*/ 273472 h 550871"/>
              <a:gd name="connsiteX160" fmla="*/ 78817 w 548580"/>
              <a:gd name="connsiteY160" fmla="*/ 269599 h 550871"/>
              <a:gd name="connsiteX161" fmla="*/ 74939 w 548580"/>
              <a:gd name="connsiteY161" fmla="*/ 252816 h 550871"/>
              <a:gd name="connsiteX162" fmla="*/ 58137 w 548580"/>
              <a:gd name="connsiteY162" fmla="*/ 250235 h 550871"/>
              <a:gd name="connsiteX163" fmla="*/ 58137 w 548580"/>
              <a:gd name="connsiteY163" fmla="*/ 228288 h 550871"/>
              <a:gd name="connsiteX164" fmla="*/ 65892 w 548580"/>
              <a:gd name="connsiteY164" fmla="*/ 220542 h 550871"/>
              <a:gd name="connsiteX165" fmla="*/ 76393 w 548580"/>
              <a:gd name="connsiteY165" fmla="*/ 216669 h 550871"/>
              <a:gd name="connsiteX166" fmla="*/ 43918 w 548580"/>
              <a:gd name="connsiteY166" fmla="*/ 165104 h 550871"/>
              <a:gd name="connsiteX167" fmla="*/ 52960 w 548580"/>
              <a:gd name="connsiteY167" fmla="*/ 168979 h 550871"/>
              <a:gd name="connsiteX168" fmla="*/ 65877 w 548580"/>
              <a:gd name="connsiteY168" fmla="*/ 181896 h 550871"/>
              <a:gd name="connsiteX169" fmla="*/ 67169 w 548580"/>
              <a:gd name="connsiteY169" fmla="*/ 183188 h 550871"/>
              <a:gd name="connsiteX170" fmla="*/ 68460 w 548580"/>
              <a:gd name="connsiteY170" fmla="*/ 184480 h 550871"/>
              <a:gd name="connsiteX171" fmla="*/ 68460 w 548580"/>
              <a:gd name="connsiteY171" fmla="*/ 206439 h 550871"/>
              <a:gd name="connsiteX172" fmla="*/ 41334 w 548580"/>
              <a:gd name="connsiteY172" fmla="*/ 233565 h 550871"/>
              <a:gd name="connsiteX173" fmla="*/ 19375 w 548580"/>
              <a:gd name="connsiteY173" fmla="*/ 233565 h 550871"/>
              <a:gd name="connsiteX174" fmla="*/ 16792 w 548580"/>
              <a:gd name="connsiteY174" fmla="*/ 230981 h 550871"/>
              <a:gd name="connsiteX175" fmla="*/ 3875 w 548580"/>
              <a:gd name="connsiteY175" fmla="*/ 218064 h 550871"/>
              <a:gd name="connsiteX176" fmla="*/ 3875 w 548580"/>
              <a:gd name="connsiteY176" fmla="*/ 199980 h 550871"/>
              <a:gd name="connsiteX177" fmla="*/ 20667 w 548580"/>
              <a:gd name="connsiteY177" fmla="*/ 199980 h 550871"/>
              <a:gd name="connsiteX178" fmla="*/ 25834 w 548580"/>
              <a:gd name="connsiteY178" fmla="*/ 205147 h 550871"/>
              <a:gd name="connsiteX179" fmla="*/ 40043 w 548580"/>
              <a:gd name="connsiteY179" fmla="*/ 190938 h 550871"/>
              <a:gd name="connsiteX180" fmla="*/ 34876 w 548580"/>
              <a:gd name="connsiteY180" fmla="*/ 185771 h 550871"/>
              <a:gd name="connsiteX181" fmla="*/ 34876 w 548580"/>
              <a:gd name="connsiteY181" fmla="*/ 168979 h 550871"/>
              <a:gd name="connsiteX182" fmla="*/ 43918 w 548580"/>
              <a:gd name="connsiteY182" fmla="*/ 165104 h 550871"/>
              <a:gd name="connsiteX183" fmla="*/ 282922 w 548580"/>
              <a:gd name="connsiteY183" fmla="*/ 143169 h 550871"/>
              <a:gd name="connsiteX184" fmla="*/ 266136 w 548580"/>
              <a:gd name="connsiteY184" fmla="*/ 156067 h 550871"/>
              <a:gd name="connsiteX185" fmla="*/ 282922 w 548580"/>
              <a:gd name="connsiteY185" fmla="*/ 167675 h 550871"/>
              <a:gd name="connsiteX186" fmla="*/ 306164 w 548580"/>
              <a:gd name="connsiteY186" fmla="*/ 167675 h 550871"/>
              <a:gd name="connsiteX187" fmla="*/ 329406 w 548580"/>
              <a:gd name="connsiteY187" fmla="*/ 167675 h 550871"/>
              <a:gd name="connsiteX188" fmla="*/ 344901 w 548580"/>
              <a:gd name="connsiteY188" fmla="*/ 156067 h 550871"/>
              <a:gd name="connsiteX189" fmla="*/ 329406 w 548580"/>
              <a:gd name="connsiteY189" fmla="*/ 143169 h 550871"/>
              <a:gd name="connsiteX190" fmla="*/ 306164 w 548580"/>
              <a:gd name="connsiteY190" fmla="*/ 143169 h 550871"/>
              <a:gd name="connsiteX191" fmla="*/ 379730 w 548580"/>
              <a:gd name="connsiteY191" fmla="*/ 94228 h 550871"/>
              <a:gd name="connsiteX192" fmla="*/ 391343 w 548580"/>
              <a:gd name="connsiteY192" fmla="*/ 94228 h 550871"/>
              <a:gd name="connsiteX193" fmla="*/ 402956 w 548580"/>
              <a:gd name="connsiteY193" fmla="*/ 104500 h 550871"/>
              <a:gd name="connsiteX194" fmla="*/ 402956 w 548580"/>
              <a:gd name="connsiteY194" fmla="*/ 116056 h 550871"/>
              <a:gd name="connsiteX195" fmla="*/ 391343 w 548580"/>
              <a:gd name="connsiteY195" fmla="*/ 126328 h 550871"/>
              <a:gd name="connsiteX196" fmla="*/ 379730 w 548580"/>
              <a:gd name="connsiteY196" fmla="*/ 126328 h 550871"/>
              <a:gd name="connsiteX197" fmla="*/ 369407 w 548580"/>
              <a:gd name="connsiteY197" fmla="*/ 116056 h 550871"/>
              <a:gd name="connsiteX198" fmla="*/ 369407 w 548580"/>
              <a:gd name="connsiteY198" fmla="*/ 104500 h 550871"/>
              <a:gd name="connsiteX199" fmla="*/ 379730 w 548580"/>
              <a:gd name="connsiteY199" fmla="*/ 94228 h 550871"/>
              <a:gd name="connsiteX200" fmla="*/ 219661 w 548580"/>
              <a:gd name="connsiteY200" fmla="*/ 94228 h 550871"/>
              <a:gd name="connsiteX201" fmla="*/ 231292 w 548580"/>
              <a:gd name="connsiteY201" fmla="*/ 94228 h 550871"/>
              <a:gd name="connsiteX202" fmla="*/ 241630 w 548580"/>
              <a:gd name="connsiteY202" fmla="*/ 104500 h 550871"/>
              <a:gd name="connsiteX203" fmla="*/ 241630 w 548580"/>
              <a:gd name="connsiteY203" fmla="*/ 116056 h 550871"/>
              <a:gd name="connsiteX204" fmla="*/ 231292 w 548580"/>
              <a:gd name="connsiteY204" fmla="*/ 126328 h 550871"/>
              <a:gd name="connsiteX205" fmla="*/ 219661 w 548580"/>
              <a:gd name="connsiteY205" fmla="*/ 126328 h 550871"/>
              <a:gd name="connsiteX206" fmla="*/ 209323 w 548580"/>
              <a:gd name="connsiteY206" fmla="*/ 116056 h 550871"/>
              <a:gd name="connsiteX207" fmla="*/ 209323 w 548580"/>
              <a:gd name="connsiteY207" fmla="*/ 104500 h 550871"/>
              <a:gd name="connsiteX208" fmla="*/ 219661 w 548580"/>
              <a:gd name="connsiteY208" fmla="*/ 94228 h 550871"/>
              <a:gd name="connsiteX209" fmla="*/ 373308 w 548580"/>
              <a:gd name="connsiteY209" fmla="*/ 81258 h 550871"/>
              <a:gd name="connsiteX210" fmla="*/ 356522 w 548580"/>
              <a:gd name="connsiteY210" fmla="*/ 98026 h 550871"/>
              <a:gd name="connsiteX211" fmla="*/ 356522 w 548580"/>
              <a:gd name="connsiteY211" fmla="*/ 122532 h 550871"/>
              <a:gd name="connsiteX212" fmla="*/ 373308 w 548580"/>
              <a:gd name="connsiteY212" fmla="*/ 139300 h 550871"/>
              <a:gd name="connsiteX213" fmla="*/ 397841 w 548580"/>
              <a:gd name="connsiteY213" fmla="*/ 139300 h 550871"/>
              <a:gd name="connsiteX214" fmla="*/ 414627 w 548580"/>
              <a:gd name="connsiteY214" fmla="*/ 122532 h 550871"/>
              <a:gd name="connsiteX215" fmla="*/ 414627 w 548580"/>
              <a:gd name="connsiteY215" fmla="*/ 98026 h 550871"/>
              <a:gd name="connsiteX216" fmla="*/ 397841 w 548580"/>
              <a:gd name="connsiteY216" fmla="*/ 81258 h 550871"/>
              <a:gd name="connsiteX217" fmla="*/ 213196 w 548580"/>
              <a:gd name="connsiteY217" fmla="*/ 81258 h 550871"/>
              <a:gd name="connsiteX218" fmla="*/ 196410 w 548580"/>
              <a:gd name="connsiteY218" fmla="*/ 98026 h 550871"/>
              <a:gd name="connsiteX219" fmla="*/ 196410 w 548580"/>
              <a:gd name="connsiteY219" fmla="*/ 122532 h 550871"/>
              <a:gd name="connsiteX220" fmla="*/ 213196 w 548580"/>
              <a:gd name="connsiteY220" fmla="*/ 139300 h 550871"/>
              <a:gd name="connsiteX221" fmla="*/ 237729 w 548580"/>
              <a:gd name="connsiteY221" fmla="*/ 139300 h 550871"/>
              <a:gd name="connsiteX222" fmla="*/ 254515 w 548580"/>
              <a:gd name="connsiteY222" fmla="*/ 122532 h 550871"/>
              <a:gd name="connsiteX223" fmla="*/ 254515 w 548580"/>
              <a:gd name="connsiteY223" fmla="*/ 98026 h 550871"/>
              <a:gd name="connsiteX224" fmla="*/ 237729 w 548580"/>
              <a:gd name="connsiteY224" fmla="*/ 81258 h 550871"/>
              <a:gd name="connsiteX225" fmla="*/ 262262 w 548580"/>
              <a:gd name="connsiteY225" fmla="*/ 0 h 550871"/>
              <a:gd name="connsiteX226" fmla="*/ 275175 w 548580"/>
              <a:gd name="connsiteY226" fmla="*/ 12898 h 550871"/>
              <a:gd name="connsiteX227" fmla="*/ 268719 w 548580"/>
              <a:gd name="connsiteY227" fmla="*/ 23217 h 550871"/>
              <a:gd name="connsiteX228" fmla="*/ 281631 w 548580"/>
              <a:gd name="connsiteY228" fmla="*/ 59331 h 550871"/>
              <a:gd name="connsiteX229" fmla="*/ 306164 w 548580"/>
              <a:gd name="connsiteY229" fmla="*/ 59331 h 550871"/>
              <a:gd name="connsiteX230" fmla="*/ 329406 w 548580"/>
              <a:gd name="connsiteY230" fmla="*/ 59331 h 550871"/>
              <a:gd name="connsiteX231" fmla="*/ 342319 w 548580"/>
              <a:gd name="connsiteY231" fmla="*/ 23217 h 550871"/>
              <a:gd name="connsiteX232" fmla="*/ 337154 w 548580"/>
              <a:gd name="connsiteY232" fmla="*/ 12898 h 550871"/>
              <a:gd name="connsiteX233" fmla="*/ 350066 w 548580"/>
              <a:gd name="connsiteY233" fmla="*/ 0 h 550871"/>
              <a:gd name="connsiteX234" fmla="*/ 362978 w 548580"/>
              <a:gd name="connsiteY234" fmla="*/ 12898 h 550871"/>
              <a:gd name="connsiteX235" fmla="*/ 350066 w 548580"/>
              <a:gd name="connsiteY235" fmla="*/ 25796 h 550871"/>
              <a:gd name="connsiteX236" fmla="*/ 348775 w 548580"/>
              <a:gd name="connsiteY236" fmla="*/ 25796 h 550871"/>
              <a:gd name="connsiteX237" fmla="*/ 337154 w 548580"/>
              <a:gd name="connsiteY237" fmla="*/ 59331 h 550871"/>
              <a:gd name="connsiteX238" fmla="*/ 374599 w 548580"/>
              <a:gd name="connsiteY238" fmla="*/ 59331 h 550871"/>
              <a:gd name="connsiteX239" fmla="*/ 393968 w 548580"/>
              <a:gd name="connsiteY239" fmla="*/ 72230 h 550871"/>
              <a:gd name="connsiteX240" fmla="*/ 397841 w 548580"/>
              <a:gd name="connsiteY240" fmla="*/ 72230 h 550871"/>
              <a:gd name="connsiteX241" fmla="*/ 423666 w 548580"/>
              <a:gd name="connsiteY241" fmla="*/ 98026 h 550871"/>
              <a:gd name="connsiteX242" fmla="*/ 423666 w 548580"/>
              <a:gd name="connsiteY242" fmla="*/ 122532 h 550871"/>
              <a:gd name="connsiteX243" fmla="*/ 397841 w 548580"/>
              <a:gd name="connsiteY243" fmla="*/ 148328 h 550871"/>
              <a:gd name="connsiteX244" fmla="*/ 395259 w 548580"/>
              <a:gd name="connsiteY244" fmla="*/ 148328 h 550871"/>
              <a:gd name="connsiteX245" fmla="*/ 395259 w 548580"/>
              <a:gd name="connsiteY245" fmla="*/ 167675 h 550871"/>
              <a:gd name="connsiteX246" fmla="*/ 374599 w 548580"/>
              <a:gd name="connsiteY246" fmla="*/ 189602 h 550871"/>
              <a:gd name="connsiteX247" fmla="*/ 347484 w 548580"/>
              <a:gd name="connsiteY247" fmla="*/ 189602 h 550871"/>
              <a:gd name="connsiteX248" fmla="*/ 350066 w 548580"/>
              <a:gd name="connsiteY248" fmla="*/ 201211 h 550871"/>
              <a:gd name="connsiteX249" fmla="*/ 348775 w 548580"/>
              <a:gd name="connsiteY249" fmla="*/ 211529 h 550871"/>
              <a:gd name="connsiteX250" fmla="*/ 384929 w 548580"/>
              <a:gd name="connsiteY250" fmla="*/ 211529 h 550871"/>
              <a:gd name="connsiteX251" fmla="*/ 405589 w 548580"/>
              <a:gd name="connsiteY251" fmla="*/ 232166 h 550871"/>
              <a:gd name="connsiteX252" fmla="*/ 405589 w 548580"/>
              <a:gd name="connsiteY252" fmla="*/ 390812 h 550871"/>
              <a:gd name="connsiteX253" fmla="*/ 384929 w 548580"/>
              <a:gd name="connsiteY253" fmla="*/ 412739 h 550871"/>
              <a:gd name="connsiteX254" fmla="*/ 220943 w 548580"/>
              <a:gd name="connsiteY254" fmla="*/ 412739 h 550871"/>
              <a:gd name="connsiteX255" fmla="*/ 198992 w 548580"/>
              <a:gd name="connsiteY255" fmla="*/ 390812 h 550871"/>
              <a:gd name="connsiteX256" fmla="*/ 198992 w 548580"/>
              <a:gd name="connsiteY256" fmla="*/ 232166 h 550871"/>
              <a:gd name="connsiteX257" fmla="*/ 220943 w 548580"/>
              <a:gd name="connsiteY257" fmla="*/ 211529 h 550871"/>
              <a:gd name="connsiteX258" fmla="*/ 263554 w 548580"/>
              <a:gd name="connsiteY258" fmla="*/ 211529 h 550871"/>
              <a:gd name="connsiteX259" fmla="*/ 260971 w 548580"/>
              <a:gd name="connsiteY259" fmla="*/ 201211 h 550871"/>
              <a:gd name="connsiteX260" fmla="*/ 263554 w 548580"/>
              <a:gd name="connsiteY260" fmla="*/ 189602 h 550871"/>
              <a:gd name="connsiteX261" fmla="*/ 237729 w 548580"/>
              <a:gd name="connsiteY261" fmla="*/ 189602 h 550871"/>
              <a:gd name="connsiteX262" fmla="*/ 215778 w 548580"/>
              <a:gd name="connsiteY262" fmla="*/ 167675 h 550871"/>
              <a:gd name="connsiteX263" fmla="*/ 215778 w 548580"/>
              <a:gd name="connsiteY263" fmla="*/ 148328 h 550871"/>
              <a:gd name="connsiteX264" fmla="*/ 213196 w 548580"/>
              <a:gd name="connsiteY264" fmla="*/ 148328 h 550871"/>
              <a:gd name="connsiteX265" fmla="*/ 187371 w 548580"/>
              <a:gd name="connsiteY265" fmla="*/ 122532 h 550871"/>
              <a:gd name="connsiteX266" fmla="*/ 187371 w 548580"/>
              <a:gd name="connsiteY266" fmla="*/ 98026 h 550871"/>
              <a:gd name="connsiteX267" fmla="*/ 213196 w 548580"/>
              <a:gd name="connsiteY267" fmla="*/ 72230 h 550871"/>
              <a:gd name="connsiteX268" fmla="*/ 218361 w 548580"/>
              <a:gd name="connsiteY268" fmla="*/ 72230 h 550871"/>
              <a:gd name="connsiteX269" fmla="*/ 237729 w 548580"/>
              <a:gd name="connsiteY269" fmla="*/ 59331 h 550871"/>
              <a:gd name="connsiteX270" fmla="*/ 275175 w 548580"/>
              <a:gd name="connsiteY270" fmla="*/ 59331 h 550871"/>
              <a:gd name="connsiteX271" fmla="*/ 263554 w 548580"/>
              <a:gd name="connsiteY271" fmla="*/ 25796 h 550871"/>
              <a:gd name="connsiteX272" fmla="*/ 262262 w 548580"/>
              <a:gd name="connsiteY272" fmla="*/ 25796 h 550871"/>
              <a:gd name="connsiteX273" fmla="*/ 249350 w 548580"/>
              <a:gd name="connsiteY273" fmla="*/ 12898 h 550871"/>
              <a:gd name="connsiteX274" fmla="*/ 262262 w 548580"/>
              <a:gd name="connsiteY274" fmla="*/ 0 h 550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</a:cxnLst>
            <a:rect l="l" t="t" r="r" b="b"/>
            <a:pathLst>
              <a:path w="548580" h="550871">
                <a:moveTo>
                  <a:pt x="353996" y="423094"/>
                </a:moveTo>
                <a:lnTo>
                  <a:pt x="364327" y="423094"/>
                </a:lnTo>
                <a:cubicBezTo>
                  <a:pt x="372074" y="423094"/>
                  <a:pt x="378531" y="429548"/>
                  <a:pt x="378531" y="438582"/>
                </a:cubicBezTo>
                <a:cubicBezTo>
                  <a:pt x="378531" y="445036"/>
                  <a:pt x="374657" y="450198"/>
                  <a:pt x="368201" y="452780"/>
                </a:cubicBezTo>
                <a:cubicBezTo>
                  <a:pt x="374657" y="455361"/>
                  <a:pt x="378531" y="460524"/>
                  <a:pt x="378531" y="466977"/>
                </a:cubicBezTo>
                <a:cubicBezTo>
                  <a:pt x="378531" y="473431"/>
                  <a:pt x="374657" y="478593"/>
                  <a:pt x="368201" y="481175"/>
                </a:cubicBezTo>
                <a:cubicBezTo>
                  <a:pt x="374657" y="483756"/>
                  <a:pt x="378531" y="488919"/>
                  <a:pt x="378531" y="495372"/>
                </a:cubicBezTo>
                <a:cubicBezTo>
                  <a:pt x="378531" y="500535"/>
                  <a:pt x="375948" y="504407"/>
                  <a:pt x="373366" y="508279"/>
                </a:cubicBezTo>
                <a:cubicBezTo>
                  <a:pt x="391444" y="512151"/>
                  <a:pt x="405648" y="530220"/>
                  <a:pt x="405648" y="550871"/>
                </a:cubicBezTo>
                <a:lnTo>
                  <a:pt x="317840" y="550871"/>
                </a:lnTo>
                <a:cubicBezTo>
                  <a:pt x="317840" y="531511"/>
                  <a:pt x="330753" y="514732"/>
                  <a:pt x="347540" y="509570"/>
                </a:cubicBezTo>
                <a:cubicBezTo>
                  <a:pt x="342375" y="506988"/>
                  <a:pt x="338501" y="501826"/>
                  <a:pt x="338501" y="495372"/>
                </a:cubicBezTo>
                <a:cubicBezTo>
                  <a:pt x="338501" y="488919"/>
                  <a:pt x="343666" y="483756"/>
                  <a:pt x="348831" y="481175"/>
                </a:cubicBezTo>
                <a:cubicBezTo>
                  <a:pt x="343666" y="478593"/>
                  <a:pt x="338501" y="473431"/>
                  <a:pt x="338501" y="466977"/>
                </a:cubicBezTo>
                <a:cubicBezTo>
                  <a:pt x="338501" y="460524"/>
                  <a:pt x="343666" y="455361"/>
                  <a:pt x="348831" y="452780"/>
                </a:cubicBezTo>
                <a:cubicBezTo>
                  <a:pt x="343666" y="450198"/>
                  <a:pt x="338501" y="445036"/>
                  <a:pt x="338501" y="438582"/>
                </a:cubicBezTo>
                <a:cubicBezTo>
                  <a:pt x="338501" y="429548"/>
                  <a:pt x="346249" y="423094"/>
                  <a:pt x="353996" y="423094"/>
                </a:cubicBezTo>
                <a:close/>
                <a:moveTo>
                  <a:pt x="242774" y="423094"/>
                </a:moveTo>
                <a:lnTo>
                  <a:pt x="253105" y="423094"/>
                </a:lnTo>
                <a:cubicBezTo>
                  <a:pt x="260853" y="423094"/>
                  <a:pt x="268600" y="429550"/>
                  <a:pt x="268600" y="437297"/>
                </a:cubicBezTo>
                <a:cubicBezTo>
                  <a:pt x="268600" y="445044"/>
                  <a:pt x="263435" y="450209"/>
                  <a:pt x="258270" y="452791"/>
                </a:cubicBezTo>
                <a:cubicBezTo>
                  <a:pt x="263435" y="454082"/>
                  <a:pt x="268600" y="459247"/>
                  <a:pt x="268600" y="466994"/>
                </a:cubicBezTo>
                <a:cubicBezTo>
                  <a:pt x="268600" y="473450"/>
                  <a:pt x="263435" y="478615"/>
                  <a:pt x="258270" y="481197"/>
                </a:cubicBezTo>
                <a:cubicBezTo>
                  <a:pt x="263435" y="482488"/>
                  <a:pt x="268600" y="488944"/>
                  <a:pt x="268600" y="495400"/>
                </a:cubicBezTo>
                <a:cubicBezTo>
                  <a:pt x="268600" y="500565"/>
                  <a:pt x="264726" y="505729"/>
                  <a:pt x="259561" y="508312"/>
                </a:cubicBezTo>
                <a:cubicBezTo>
                  <a:pt x="276348" y="514768"/>
                  <a:pt x="289261" y="530262"/>
                  <a:pt x="289261" y="549629"/>
                </a:cubicBezTo>
                <a:lnTo>
                  <a:pt x="201453" y="549629"/>
                </a:lnTo>
                <a:cubicBezTo>
                  <a:pt x="201453" y="528970"/>
                  <a:pt x="215657" y="512185"/>
                  <a:pt x="233735" y="507021"/>
                </a:cubicBezTo>
                <a:cubicBezTo>
                  <a:pt x="231153" y="504438"/>
                  <a:pt x="228570" y="500565"/>
                  <a:pt x="228570" y="495400"/>
                </a:cubicBezTo>
                <a:cubicBezTo>
                  <a:pt x="228570" y="488944"/>
                  <a:pt x="232444" y="482488"/>
                  <a:pt x="237609" y="481197"/>
                </a:cubicBezTo>
                <a:cubicBezTo>
                  <a:pt x="232444" y="478615"/>
                  <a:pt x="228570" y="473450"/>
                  <a:pt x="228570" y="466994"/>
                </a:cubicBezTo>
                <a:cubicBezTo>
                  <a:pt x="228570" y="459247"/>
                  <a:pt x="232444" y="454082"/>
                  <a:pt x="238901" y="452791"/>
                </a:cubicBezTo>
                <a:cubicBezTo>
                  <a:pt x="232444" y="450209"/>
                  <a:pt x="228570" y="445044"/>
                  <a:pt x="228570" y="437297"/>
                </a:cubicBezTo>
                <a:cubicBezTo>
                  <a:pt x="228570" y="429550"/>
                  <a:pt x="235027" y="423094"/>
                  <a:pt x="242774" y="423094"/>
                </a:cubicBezTo>
                <a:close/>
                <a:moveTo>
                  <a:pt x="303575" y="298062"/>
                </a:moveTo>
                <a:cubicBezTo>
                  <a:pt x="297121" y="296772"/>
                  <a:pt x="293249" y="301935"/>
                  <a:pt x="293249" y="307097"/>
                </a:cubicBezTo>
                <a:cubicBezTo>
                  <a:pt x="291958" y="313551"/>
                  <a:pt x="297121" y="317423"/>
                  <a:pt x="302284" y="317423"/>
                </a:cubicBezTo>
                <a:cubicBezTo>
                  <a:pt x="308738" y="318714"/>
                  <a:pt x="312610" y="313551"/>
                  <a:pt x="312610" y="308388"/>
                </a:cubicBezTo>
                <a:cubicBezTo>
                  <a:pt x="313901" y="301935"/>
                  <a:pt x="308738" y="298062"/>
                  <a:pt x="303575" y="298062"/>
                </a:cubicBezTo>
                <a:close/>
                <a:moveTo>
                  <a:pt x="136979" y="285091"/>
                </a:moveTo>
                <a:cubicBezTo>
                  <a:pt x="131809" y="285091"/>
                  <a:pt x="127931" y="288964"/>
                  <a:pt x="127931" y="292837"/>
                </a:cubicBezTo>
                <a:cubicBezTo>
                  <a:pt x="127931" y="298001"/>
                  <a:pt x="131809" y="301874"/>
                  <a:pt x="136979" y="301874"/>
                </a:cubicBezTo>
                <a:cubicBezTo>
                  <a:pt x="140856" y="301874"/>
                  <a:pt x="144734" y="298001"/>
                  <a:pt x="144734" y="292837"/>
                </a:cubicBezTo>
                <a:cubicBezTo>
                  <a:pt x="144734" y="288964"/>
                  <a:pt x="140856" y="285091"/>
                  <a:pt x="136979" y="285091"/>
                </a:cubicBezTo>
                <a:close/>
                <a:moveTo>
                  <a:pt x="303575" y="281283"/>
                </a:moveTo>
                <a:cubicBezTo>
                  <a:pt x="319064" y="281283"/>
                  <a:pt x="330680" y="294190"/>
                  <a:pt x="329389" y="308388"/>
                </a:cubicBezTo>
                <a:cubicBezTo>
                  <a:pt x="329389" y="323877"/>
                  <a:pt x="316482" y="335493"/>
                  <a:pt x="302284" y="334203"/>
                </a:cubicBezTo>
                <a:cubicBezTo>
                  <a:pt x="286796" y="334203"/>
                  <a:pt x="275179" y="321295"/>
                  <a:pt x="276470" y="307097"/>
                </a:cubicBezTo>
                <a:cubicBezTo>
                  <a:pt x="276470" y="291609"/>
                  <a:pt x="289377" y="279992"/>
                  <a:pt x="303575" y="281283"/>
                </a:cubicBezTo>
                <a:close/>
                <a:moveTo>
                  <a:pt x="298417" y="248933"/>
                </a:moveTo>
                <a:cubicBezTo>
                  <a:pt x="297126" y="248933"/>
                  <a:pt x="295834" y="250223"/>
                  <a:pt x="295834" y="251513"/>
                </a:cubicBezTo>
                <a:lnTo>
                  <a:pt x="295834" y="257962"/>
                </a:lnTo>
                <a:cubicBezTo>
                  <a:pt x="289378" y="259252"/>
                  <a:pt x="281631" y="261832"/>
                  <a:pt x="275175" y="265701"/>
                </a:cubicBezTo>
                <a:lnTo>
                  <a:pt x="271301" y="260542"/>
                </a:lnTo>
                <a:cubicBezTo>
                  <a:pt x="270010" y="259252"/>
                  <a:pt x="268719" y="259252"/>
                  <a:pt x="267427" y="260542"/>
                </a:cubicBezTo>
                <a:lnTo>
                  <a:pt x="258389" y="269570"/>
                </a:lnTo>
                <a:cubicBezTo>
                  <a:pt x="258389" y="269570"/>
                  <a:pt x="258389" y="269570"/>
                  <a:pt x="258389" y="270860"/>
                </a:cubicBezTo>
                <a:cubicBezTo>
                  <a:pt x="258389" y="270860"/>
                  <a:pt x="258389" y="272150"/>
                  <a:pt x="258389" y="272150"/>
                </a:cubicBezTo>
                <a:lnTo>
                  <a:pt x="263554" y="277309"/>
                </a:lnTo>
                <a:cubicBezTo>
                  <a:pt x="258389" y="282468"/>
                  <a:pt x="255806" y="290207"/>
                  <a:pt x="253224" y="296656"/>
                </a:cubicBezTo>
                <a:lnTo>
                  <a:pt x="248059" y="296656"/>
                </a:lnTo>
                <a:cubicBezTo>
                  <a:pt x="246768" y="296656"/>
                  <a:pt x="245476" y="297946"/>
                  <a:pt x="245476" y="299236"/>
                </a:cubicBezTo>
                <a:lnTo>
                  <a:pt x="244185" y="310844"/>
                </a:lnTo>
                <a:cubicBezTo>
                  <a:pt x="244185" y="313424"/>
                  <a:pt x="245476" y="313424"/>
                  <a:pt x="246768" y="313424"/>
                </a:cubicBezTo>
                <a:lnTo>
                  <a:pt x="253224" y="314714"/>
                </a:lnTo>
                <a:cubicBezTo>
                  <a:pt x="254515" y="321163"/>
                  <a:pt x="257097" y="328902"/>
                  <a:pt x="260971" y="334061"/>
                </a:cubicBezTo>
                <a:lnTo>
                  <a:pt x="255806" y="339220"/>
                </a:lnTo>
                <a:cubicBezTo>
                  <a:pt x="255806" y="339220"/>
                  <a:pt x="255806" y="341800"/>
                  <a:pt x="255806" y="343090"/>
                </a:cubicBezTo>
                <a:lnTo>
                  <a:pt x="264845" y="350828"/>
                </a:lnTo>
                <a:cubicBezTo>
                  <a:pt x="264845" y="352118"/>
                  <a:pt x="267427" y="352118"/>
                  <a:pt x="268719" y="352118"/>
                </a:cubicBezTo>
                <a:lnTo>
                  <a:pt x="272592" y="346959"/>
                </a:lnTo>
                <a:cubicBezTo>
                  <a:pt x="279048" y="350828"/>
                  <a:pt x="285505" y="354698"/>
                  <a:pt x="291961" y="355988"/>
                </a:cubicBezTo>
                <a:lnTo>
                  <a:pt x="291961" y="362437"/>
                </a:lnTo>
                <a:cubicBezTo>
                  <a:pt x="291961" y="363726"/>
                  <a:pt x="293252" y="365016"/>
                  <a:pt x="294543" y="365016"/>
                </a:cubicBezTo>
                <a:lnTo>
                  <a:pt x="307455" y="366306"/>
                </a:lnTo>
                <a:cubicBezTo>
                  <a:pt x="308747" y="366306"/>
                  <a:pt x="310038" y="365016"/>
                  <a:pt x="310038" y="363726"/>
                </a:cubicBezTo>
                <a:lnTo>
                  <a:pt x="310038" y="355988"/>
                </a:lnTo>
                <a:cubicBezTo>
                  <a:pt x="316494" y="354698"/>
                  <a:pt x="324241" y="352118"/>
                  <a:pt x="329406" y="348249"/>
                </a:cubicBezTo>
                <a:lnTo>
                  <a:pt x="334571" y="353408"/>
                </a:lnTo>
                <a:cubicBezTo>
                  <a:pt x="334571" y="353408"/>
                  <a:pt x="335862" y="354698"/>
                  <a:pt x="335862" y="354698"/>
                </a:cubicBezTo>
                <a:cubicBezTo>
                  <a:pt x="337154" y="354698"/>
                  <a:pt x="337154" y="354698"/>
                  <a:pt x="338445" y="353408"/>
                </a:cubicBezTo>
                <a:lnTo>
                  <a:pt x="347484" y="345669"/>
                </a:lnTo>
                <a:cubicBezTo>
                  <a:pt x="347484" y="344379"/>
                  <a:pt x="348775" y="343090"/>
                  <a:pt x="347484" y="341800"/>
                </a:cubicBezTo>
                <a:lnTo>
                  <a:pt x="342319" y="336640"/>
                </a:lnTo>
                <a:cubicBezTo>
                  <a:pt x="346192" y="331481"/>
                  <a:pt x="348775" y="323742"/>
                  <a:pt x="351357" y="317293"/>
                </a:cubicBezTo>
                <a:lnTo>
                  <a:pt x="357813" y="317293"/>
                </a:lnTo>
                <a:cubicBezTo>
                  <a:pt x="359105" y="317293"/>
                  <a:pt x="360396" y="317293"/>
                  <a:pt x="360396" y="314714"/>
                </a:cubicBezTo>
                <a:lnTo>
                  <a:pt x="360396" y="303105"/>
                </a:lnTo>
                <a:cubicBezTo>
                  <a:pt x="361687" y="301816"/>
                  <a:pt x="360396" y="300526"/>
                  <a:pt x="359105" y="300526"/>
                </a:cubicBezTo>
                <a:lnTo>
                  <a:pt x="351357" y="300526"/>
                </a:lnTo>
                <a:cubicBezTo>
                  <a:pt x="350066" y="292787"/>
                  <a:pt x="347484" y="286338"/>
                  <a:pt x="343610" y="281179"/>
                </a:cubicBezTo>
                <a:lnTo>
                  <a:pt x="348775" y="276019"/>
                </a:lnTo>
                <a:cubicBezTo>
                  <a:pt x="350066" y="274730"/>
                  <a:pt x="350066" y="273440"/>
                  <a:pt x="348775" y="272150"/>
                </a:cubicBezTo>
                <a:lnTo>
                  <a:pt x="341027" y="263121"/>
                </a:lnTo>
                <a:cubicBezTo>
                  <a:pt x="341027" y="263121"/>
                  <a:pt x="339736" y="263121"/>
                  <a:pt x="339736" y="263121"/>
                </a:cubicBezTo>
                <a:cubicBezTo>
                  <a:pt x="338445" y="263121"/>
                  <a:pt x="338445" y="263121"/>
                  <a:pt x="337154" y="263121"/>
                </a:cubicBezTo>
                <a:lnTo>
                  <a:pt x="331989" y="268281"/>
                </a:lnTo>
                <a:cubicBezTo>
                  <a:pt x="326824" y="263121"/>
                  <a:pt x="320368" y="260542"/>
                  <a:pt x="312620" y="259252"/>
                </a:cubicBezTo>
                <a:lnTo>
                  <a:pt x="313912" y="252803"/>
                </a:lnTo>
                <a:cubicBezTo>
                  <a:pt x="313912" y="251513"/>
                  <a:pt x="312620" y="250223"/>
                  <a:pt x="311329" y="250223"/>
                </a:cubicBezTo>
                <a:close/>
                <a:moveTo>
                  <a:pt x="437803" y="232846"/>
                </a:moveTo>
                <a:cubicBezTo>
                  <a:pt x="441835" y="233491"/>
                  <a:pt x="445705" y="235427"/>
                  <a:pt x="448285" y="238652"/>
                </a:cubicBezTo>
                <a:cubicBezTo>
                  <a:pt x="450865" y="243814"/>
                  <a:pt x="450865" y="250266"/>
                  <a:pt x="448285" y="254137"/>
                </a:cubicBezTo>
                <a:cubicBezTo>
                  <a:pt x="454735" y="254137"/>
                  <a:pt x="459896" y="256717"/>
                  <a:pt x="462476" y="260588"/>
                </a:cubicBezTo>
                <a:cubicBezTo>
                  <a:pt x="466346" y="265750"/>
                  <a:pt x="466346" y="270911"/>
                  <a:pt x="465056" y="276073"/>
                </a:cubicBezTo>
                <a:cubicBezTo>
                  <a:pt x="470216" y="274782"/>
                  <a:pt x="475376" y="277363"/>
                  <a:pt x="479247" y="282524"/>
                </a:cubicBezTo>
                <a:cubicBezTo>
                  <a:pt x="481827" y="287686"/>
                  <a:pt x="481827" y="292847"/>
                  <a:pt x="479247" y="298009"/>
                </a:cubicBezTo>
                <a:cubicBezTo>
                  <a:pt x="485697" y="296718"/>
                  <a:pt x="492147" y="299299"/>
                  <a:pt x="496017" y="304460"/>
                </a:cubicBezTo>
                <a:cubicBezTo>
                  <a:pt x="498597" y="309622"/>
                  <a:pt x="499888" y="314783"/>
                  <a:pt x="497307" y="319945"/>
                </a:cubicBezTo>
                <a:cubicBezTo>
                  <a:pt x="502468" y="319945"/>
                  <a:pt x="507628" y="321235"/>
                  <a:pt x="511498" y="326396"/>
                </a:cubicBezTo>
                <a:cubicBezTo>
                  <a:pt x="511498" y="327687"/>
                  <a:pt x="512788" y="328977"/>
                  <a:pt x="512788" y="330267"/>
                </a:cubicBezTo>
                <a:cubicBezTo>
                  <a:pt x="519239" y="325106"/>
                  <a:pt x="529559" y="327687"/>
                  <a:pt x="533429" y="334139"/>
                </a:cubicBezTo>
                <a:cubicBezTo>
                  <a:pt x="534719" y="335429"/>
                  <a:pt x="534719" y="335429"/>
                  <a:pt x="536009" y="336719"/>
                </a:cubicBezTo>
                <a:lnTo>
                  <a:pt x="546330" y="352204"/>
                </a:lnTo>
                <a:cubicBezTo>
                  <a:pt x="550200" y="357365"/>
                  <a:pt x="548910" y="365107"/>
                  <a:pt x="543750" y="368978"/>
                </a:cubicBezTo>
                <a:cubicBezTo>
                  <a:pt x="537299" y="372849"/>
                  <a:pt x="529559" y="371559"/>
                  <a:pt x="525689" y="366397"/>
                </a:cubicBezTo>
                <a:lnTo>
                  <a:pt x="521819" y="361236"/>
                </a:lnTo>
                <a:lnTo>
                  <a:pt x="505048" y="372849"/>
                </a:lnTo>
                <a:lnTo>
                  <a:pt x="508918" y="378011"/>
                </a:lnTo>
                <a:cubicBezTo>
                  <a:pt x="512788" y="383172"/>
                  <a:pt x="511498" y="390914"/>
                  <a:pt x="506338" y="394785"/>
                </a:cubicBezTo>
                <a:cubicBezTo>
                  <a:pt x="499888" y="398656"/>
                  <a:pt x="492147" y="397366"/>
                  <a:pt x="488277" y="392204"/>
                </a:cubicBezTo>
                <a:lnTo>
                  <a:pt x="477956" y="376720"/>
                </a:lnTo>
                <a:cubicBezTo>
                  <a:pt x="477956" y="375430"/>
                  <a:pt x="477956" y="375430"/>
                  <a:pt x="477956" y="375430"/>
                </a:cubicBezTo>
                <a:cubicBezTo>
                  <a:pt x="476666" y="374140"/>
                  <a:pt x="476666" y="374140"/>
                  <a:pt x="476666" y="374140"/>
                </a:cubicBezTo>
                <a:cubicBezTo>
                  <a:pt x="471506" y="366397"/>
                  <a:pt x="472796" y="357365"/>
                  <a:pt x="480537" y="352204"/>
                </a:cubicBezTo>
                <a:cubicBezTo>
                  <a:pt x="479247" y="350913"/>
                  <a:pt x="477956" y="350913"/>
                  <a:pt x="477956" y="349623"/>
                </a:cubicBezTo>
                <a:cubicBezTo>
                  <a:pt x="474086" y="344461"/>
                  <a:pt x="474086" y="339300"/>
                  <a:pt x="476666" y="334139"/>
                </a:cubicBezTo>
                <a:cubicBezTo>
                  <a:pt x="471506" y="334139"/>
                  <a:pt x="466346" y="331558"/>
                  <a:pt x="462476" y="327687"/>
                </a:cubicBezTo>
                <a:cubicBezTo>
                  <a:pt x="458606" y="322525"/>
                  <a:pt x="458606" y="316074"/>
                  <a:pt x="462476" y="310912"/>
                </a:cubicBezTo>
                <a:cubicBezTo>
                  <a:pt x="456025" y="312203"/>
                  <a:pt x="449575" y="310912"/>
                  <a:pt x="445705" y="304460"/>
                </a:cubicBezTo>
                <a:cubicBezTo>
                  <a:pt x="441835" y="300589"/>
                  <a:pt x="441835" y="295428"/>
                  <a:pt x="443125" y="290267"/>
                </a:cubicBezTo>
                <a:cubicBezTo>
                  <a:pt x="437964" y="291557"/>
                  <a:pt x="432804" y="288976"/>
                  <a:pt x="428934" y="283815"/>
                </a:cubicBezTo>
                <a:cubicBezTo>
                  <a:pt x="426354" y="279944"/>
                  <a:pt x="426354" y="273492"/>
                  <a:pt x="428934" y="268331"/>
                </a:cubicBezTo>
                <a:cubicBezTo>
                  <a:pt x="422484" y="269621"/>
                  <a:pt x="417323" y="267040"/>
                  <a:pt x="414743" y="261879"/>
                </a:cubicBezTo>
                <a:cubicBezTo>
                  <a:pt x="409583" y="255427"/>
                  <a:pt x="410873" y="245104"/>
                  <a:pt x="418614" y="241233"/>
                </a:cubicBezTo>
                <a:lnTo>
                  <a:pt x="426354" y="234781"/>
                </a:lnTo>
                <a:cubicBezTo>
                  <a:pt x="429579" y="232846"/>
                  <a:pt x="433772" y="232201"/>
                  <a:pt x="437803" y="232846"/>
                </a:cubicBezTo>
                <a:close/>
                <a:moveTo>
                  <a:pt x="76393" y="216669"/>
                </a:moveTo>
                <a:cubicBezTo>
                  <a:pt x="80432" y="216669"/>
                  <a:pt x="84633" y="217960"/>
                  <a:pt x="87864" y="220542"/>
                </a:cubicBezTo>
                <a:cubicBezTo>
                  <a:pt x="91742" y="225706"/>
                  <a:pt x="93034" y="232161"/>
                  <a:pt x="90449" y="238616"/>
                </a:cubicBezTo>
                <a:cubicBezTo>
                  <a:pt x="95619" y="236034"/>
                  <a:pt x="103374" y="237325"/>
                  <a:pt x="107252" y="241198"/>
                </a:cubicBezTo>
                <a:cubicBezTo>
                  <a:pt x="111129" y="245071"/>
                  <a:pt x="112422" y="251526"/>
                  <a:pt x="111129" y="256689"/>
                </a:cubicBezTo>
                <a:cubicBezTo>
                  <a:pt x="116299" y="254107"/>
                  <a:pt x="124054" y="255398"/>
                  <a:pt x="127931" y="260562"/>
                </a:cubicBezTo>
                <a:cubicBezTo>
                  <a:pt x="131809" y="263144"/>
                  <a:pt x="133101" y="268308"/>
                  <a:pt x="133101" y="272181"/>
                </a:cubicBezTo>
                <a:cubicBezTo>
                  <a:pt x="134394" y="272181"/>
                  <a:pt x="135686" y="272181"/>
                  <a:pt x="136979" y="272181"/>
                </a:cubicBezTo>
                <a:cubicBezTo>
                  <a:pt x="136979" y="272181"/>
                  <a:pt x="138271" y="272181"/>
                  <a:pt x="139564" y="272181"/>
                </a:cubicBezTo>
                <a:cubicBezTo>
                  <a:pt x="138271" y="267017"/>
                  <a:pt x="139564" y="261853"/>
                  <a:pt x="143441" y="259271"/>
                </a:cubicBezTo>
                <a:cubicBezTo>
                  <a:pt x="148611" y="254107"/>
                  <a:pt x="153781" y="252816"/>
                  <a:pt x="160244" y="255398"/>
                </a:cubicBezTo>
                <a:cubicBezTo>
                  <a:pt x="156366" y="248944"/>
                  <a:pt x="157659" y="242489"/>
                  <a:pt x="162829" y="237325"/>
                </a:cubicBezTo>
                <a:cubicBezTo>
                  <a:pt x="167999" y="232161"/>
                  <a:pt x="178339" y="232161"/>
                  <a:pt x="184801" y="237325"/>
                </a:cubicBezTo>
                <a:lnTo>
                  <a:pt x="191264" y="245071"/>
                </a:lnTo>
                <a:cubicBezTo>
                  <a:pt x="197726" y="250235"/>
                  <a:pt x="197726" y="260562"/>
                  <a:pt x="191264" y="265726"/>
                </a:cubicBezTo>
                <a:cubicBezTo>
                  <a:pt x="187386" y="270890"/>
                  <a:pt x="180924" y="272181"/>
                  <a:pt x="175754" y="269599"/>
                </a:cubicBezTo>
                <a:cubicBezTo>
                  <a:pt x="178339" y="276054"/>
                  <a:pt x="177046" y="282509"/>
                  <a:pt x="171876" y="287673"/>
                </a:cubicBezTo>
                <a:cubicBezTo>
                  <a:pt x="167999" y="291546"/>
                  <a:pt x="162829" y="292837"/>
                  <a:pt x="157659" y="291546"/>
                </a:cubicBezTo>
                <a:cubicBezTo>
                  <a:pt x="157659" y="291546"/>
                  <a:pt x="157659" y="292837"/>
                  <a:pt x="157659" y="292837"/>
                </a:cubicBezTo>
                <a:cubicBezTo>
                  <a:pt x="157659" y="305746"/>
                  <a:pt x="148611" y="314783"/>
                  <a:pt x="136979" y="314783"/>
                </a:cubicBezTo>
                <a:cubicBezTo>
                  <a:pt x="124054" y="314783"/>
                  <a:pt x="115007" y="305746"/>
                  <a:pt x="115007" y="292837"/>
                </a:cubicBezTo>
                <a:cubicBezTo>
                  <a:pt x="109837" y="294128"/>
                  <a:pt x="103374" y="292837"/>
                  <a:pt x="99497" y="288964"/>
                </a:cubicBezTo>
                <a:cubicBezTo>
                  <a:pt x="95619" y="285091"/>
                  <a:pt x="94327" y="278636"/>
                  <a:pt x="95619" y="273472"/>
                </a:cubicBezTo>
                <a:cubicBezTo>
                  <a:pt x="90449" y="276054"/>
                  <a:pt x="83987" y="274763"/>
                  <a:pt x="78817" y="269599"/>
                </a:cubicBezTo>
                <a:cubicBezTo>
                  <a:pt x="73647" y="265726"/>
                  <a:pt x="72354" y="257980"/>
                  <a:pt x="74939" y="252816"/>
                </a:cubicBezTo>
                <a:cubicBezTo>
                  <a:pt x="69769" y="255398"/>
                  <a:pt x="63307" y="254107"/>
                  <a:pt x="58137" y="250235"/>
                </a:cubicBezTo>
                <a:cubicBezTo>
                  <a:pt x="52967" y="243780"/>
                  <a:pt x="52967" y="233452"/>
                  <a:pt x="58137" y="228288"/>
                </a:cubicBezTo>
                <a:lnTo>
                  <a:pt x="65892" y="220542"/>
                </a:lnTo>
                <a:cubicBezTo>
                  <a:pt x="68477" y="217960"/>
                  <a:pt x="72354" y="216669"/>
                  <a:pt x="76393" y="216669"/>
                </a:cubicBezTo>
                <a:close/>
                <a:moveTo>
                  <a:pt x="43918" y="165104"/>
                </a:moveTo>
                <a:cubicBezTo>
                  <a:pt x="47147" y="165104"/>
                  <a:pt x="50376" y="166396"/>
                  <a:pt x="52960" y="168979"/>
                </a:cubicBezTo>
                <a:lnTo>
                  <a:pt x="65877" y="181896"/>
                </a:lnTo>
                <a:cubicBezTo>
                  <a:pt x="67169" y="181896"/>
                  <a:pt x="67169" y="183188"/>
                  <a:pt x="67169" y="183188"/>
                </a:cubicBezTo>
                <a:cubicBezTo>
                  <a:pt x="67169" y="183188"/>
                  <a:pt x="68460" y="183188"/>
                  <a:pt x="68460" y="184480"/>
                </a:cubicBezTo>
                <a:cubicBezTo>
                  <a:pt x="74919" y="189646"/>
                  <a:pt x="74919" y="199980"/>
                  <a:pt x="68460" y="206439"/>
                </a:cubicBezTo>
                <a:lnTo>
                  <a:pt x="41334" y="233565"/>
                </a:lnTo>
                <a:cubicBezTo>
                  <a:pt x="34876" y="240023"/>
                  <a:pt x="25834" y="240023"/>
                  <a:pt x="19375" y="233565"/>
                </a:cubicBezTo>
                <a:cubicBezTo>
                  <a:pt x="18084" y="232273"/>
                  <a:pt x="18084" y="232273"/>
                  <a:pt x="16792" y="230981"/>
                </a:cubicBezTo>
                <a:lnTo>
                  <a:pt x="3875" y="218064"/>
                </a:lnTo>
                <a:cubicBezTo>
                  <a:pt x="-1292" y="212897"/>
                  <a:pt x="-1292" y="205147"/>
                  <a:pt x="3875" y="199980"/>
                </a:cubicBezTo>
                <a:cubicBezTo>
                  <a:pt x="7750" y="196105"/>
                  <a:pt x="16792" y="196105"/>
                  <a:pt x="20667" y="199980"/>
                </a:cubicBezTo>
                <a:lnTo>
                  <a:pt x="25834" y="205147"/>
                </a:lnTo>
                <a:lnTo>
                  <a:pt x="40043" y="190938"/>
                </a:lnTo>
                <a:lnTo>
                  <a:pt x="34876" y="185771"/>
                </a:lnTo>
                <a:cubicBezTo>
                  <a:pt x="31001" y="180605"/>
                  <a:pt x="31001" y="172854"/>
                  <a:pt x="34876" y="168979"/>
                </a:cubicBezTo>
                <a:cubicBezTo>
                  <a:pt x="37459" y="166396"/>
                  <a:pt x="40689" y="165104"/>
                  <a:pt x="43918" y="165104"/>
                </a:cubicBezTo>
                <a:close/>
                <a:moveTo>
                  <a:pt x="282922" y="143169"/>
                </a:moveTo>
                <a:cubicBezTo>
                  <a:pt x="273883" y="143169"/>
                  <a:pt x="266136" y="148328"/>
                  <a:pt x="266136" y="156067"/>
                </a:cubicBezTo>
                <a:cubicBezTo>
                  <a:pt x="266136" y="162516"/>
                  <a:pt x="273883" y="167675"/>
                  <a:pt x="282922" y="167675"/>
                </a:cubicBezTo>
                <a:lnTo>
                  <a:pt x="306164" y="167675"/>
                </a:lnTo>
                <a:lnTo>
                  <a:pt x="329406" y="167675"/>
                </a:lnTo>
                <a:cubicBezTo>
                  <a:pt x="338445" y="167675"/>
                  <a:pt x="344901" y="162516"/>
                  <a:pt x="344901" y="156067"/>
                </a:cubicBezTo>
                <a:cubicBezTo>
                  <a:pt x="344901" y="148328"/>
                  <a:pt x="338445" y="143169"/>
                  <a:pt x="329406" y="143169"/>
                </a:cubicBezTo>
                <a:lnTo>
                  <a:pt x="306164" y="143169"/>
                </a:lnTo>
                <a:close/>
                <a:moveTo>
                  <a:pt x="379730" y="94228"/>
                </a:moveTo>
                <a:lnTo>
                  <a:pt x="391343" y="94228"/>
                </a:lnTo>
                <a:cubicBezTo>
                  <a:pt x="397795" y="94228"/>
                  <a:pt x="402956" y="99364"/>
                  <a:pt x="402956" y="104500"/>
                </a:cubicBezTo>
                <a:lnTo>
                  <a:pt x="402956" y="116056"/>
                </a:lnTo>
                <a:cubicBezTo>
                  <a:pt x="402956" y="122476"/>
                  <a:pt x="397795" y="126328"/>
                  <a:pt x="391343" y="126328"/>
                </a:cubicBezTo>
                <a:lnTo>
                  <a:pt x="379730" y="126328"/>
                </a:lnTo>
                <a:cubicBezTo>
                  <a:pt x="374568" y="126328"/>
                  <a:pt x="369407" y="122476"/>
                  <a:pt x="369407" y="116056"/>
                </a:cubicBezTo>
                <a:lnTo>
                  <a:pt x="369407" y="104500"/>
                </a:lnTo>
                <a:cubicBezTo>
                  <a:pt x="369407" y="99364"/>
                  <a:pt x="374568" y="94228"/>
                  <a:pt x="379730" y="94228"/>
                </a:cubicBezTo>
                <a:close/>
                <a:moveTo>
                  <a:pt x="219661" y="94228"/>
                </a:moveTo>
                <a:lnTo>
                  <a:pt x="231292" y="94228"/>
                </a:lnTo>
                <a:cubicBezTo>
                  <a:pt x="237753" y="94228"/>
                  <a:pt x="241630" y="99364"/>
                  <a:pt x="241630" y="104500"/>
                </a:cubicBezTo>
                <a:lnTo>
                  <a:pt x="241630" y="116056"/>
                </a:lnTo>
                <a:cubicBezTo>
                  <a:pt x="241630" y="122476"/>
                  <a:pt x="237753" y="126328"/>
                  <a:pt x="231292" y="126328"/>
                </a:cubicBezTo>
                <a:lnTo>
                  <a:pt x="219661" y="126328"/>
                </a:lnTo>
                <a:cubicBezTo>
                  <a:pt x="214492" y="126328"/>
                  <a:pt x="209323" y="122476"/>
                  <a:pt x="209323" y="116056"/>
                </a:cubicBezTo>
                <a:lnTo>
                  <a:pt x="209323" y="104500"/>
                </a:lnTo>
                <a:cubicBezTo>
                  <a:pt x="209323" y="99364"/>
                  <a:pt x="214492" y="94228"/>
                  <a:pt x="219661" y="94228"/>
                </a:cubicBezTo>
                <a:close/>
                <a:moveTo>
                  <a:pt x="373308" y="81258"/>
                </a:moveTo>
                <a:cubicBezTo>
                  <a:pt x="364270" y="81258"/>
                  <a:pt x="356522" y="88997"/>
                  <a:pt x="356522" y="98026"/>
                </a:cubicBezTo>
                <a:lnTo>
                  <a:pt x="356522" y="122532"/>
                </a:lnTo>
                <a:cubicBezTo>
                  <a:pt x="356522" y="131561"/>
                  <a:pt x="364270" y="139300"/>
                  <a:pt x="373308" y="139300"/>
                </a:cubicBezTo>
                <a:lnTo>
                  <a:pt x="397841" y="139300"/>
                </a:lnTo>
                <a:cubicBezTo>
                  <a:pt x="408171" y="139300"/>
                  <a:pt x="414627" y="131561"/>
                  <a:pt x="414627" y="122532"/>
                </a:cubicBezTo>
                <a:lnTo>
                  <a:pt x="414627" y="98026"/>
                </a:lnTo>
                <a:cubicBezTo>
                  <a:pt x="414627" y="88997"/>
                  <a:pt x="408171" y="81258"/>
                  <a:pt x="397841" y="81258"/>
                </a:cubicBezTo>
                <a:close/>
                <a:moveTo>
                  <a:pt x="213196" y="81258"/>
                </a:moveTo>
                <a:cubicBezTo>
                  <a:pt x="204157" y="81258"/>
                  <a:pt x="196410" y="88997"/>
                  <a:pt x="196410" y="98026"/>
                </a:cubicBezTo>
                <a:lnTo>
                  <a:pt x="196410" y="122532"/>
                </a:lnTo>
                <a:cubicBezTo>
                  <a:pt x="196410" y="131561"/>
                  <a:pt x="204157" y="139300"/>
                  <a:pt x="213196" y="139300"/>
                </a:cubicBezTo>
                <a:lnTo>
                  <a:pt x="237729" y="139300"/>
                </a:lnTo>
                <a:cubicBezTo>
                  <a:pt x="246768" y="139300"/>
                  <a:pt x="254515" y="131561"/>
                  <a:pt x="254515" y="122532"/>
                </a:cubicBezTo>
                <a:lnTo>
                  <a:pt x="254515" y="98026"/>
                </a:lnTo>
                <a:cubicBezTo>
                  <a:pt x="254515" y="88997"/>
                  <a:pt x="246768" y="81258"/>
                  <a:pt x="237729" y="81258"/>
                </a:cubicBezTo>
                <a:close/>
                <a:moveTo>
                  <a:pt x="262262" y="0"/>
                </a:moveTo>
                <a:cubicBezTo>
                  <a:pt x="268719" y="0"/>
                  <a:pt x="275175" y="5159"/>
                  <a:pt x="275175" y="12898"/>
                </a:cubicBezTo>
                <a:cubicBezTo>
                  <a:pt x="275175" y="18058"/>
                  <a:pt x="272592" y="21927"/>
                  <a:pt x="268719" y="23217"/>
                </a:cubicBezTo>
                <a:lnTo>
                  <a:pt x="281631" y="59331"/>
                </a:lnTo>
                <a:lnTo>
                  <a:pt x="306164" y="59331"/>
                </a:lnTo>
                <a:lnTo>
                  <a:pt x="329406" y="59331"/>
                </a:lnTo>
                <a:lnTo>
                  <a:pt x="342319" y="23217"/>
                </a:lnTo>
                <a:cubicBezTo>
                  <a:pt x="338445" y="21927"/>
                  <a:pt x="337154" y="18058"/>
                  <a:pt x="337154" y="12898"/>
                </a:cubicBezTo>
                <a:cubicBezTo>
                  <a:pt x="337154" y="6449"/>
                  <a:pt x="342319" y="0"/>
                  <a:pt x="350066" y="0"/>
                </a:cubicBezTo>
                <a:cubicBezTo>
                  <a:pt x="356522" y="0"/>
                  <a:pt x="362978" y="6449"/>
                  <a:pt x="362978" y="12898"/>
                </a:cubicBezTo>
                <a:cubicBezTo>
                  <a:pt x="362978" y="20637"/>
                  <a:pt x="356522" y="25796"/>
                  <a:pt x="350066" y="25796"/>
                </a:cubicBezTo>
                <a:cubicBezTo>
                  <a:pt x="348775" y="25796"/>
                  <a:pt x="348775" y="25796"/>
                  <a:pt x="348775" y="25796"/>
                </a:cubicBezTo>
                <a:lnTo>
                  <a:pt x="337154" y="59331"/>
                </a:lnTo>
                <a:lnTo>
                  <a:pt x="374599" y="59331"/>
                </a:lnTo>
                <a:cubicBezTo>
                  <a:pt x="383638" y="59331"/>
                  <a:pt x="390094" y="64491"/>
                  <a:pt x="393968" y="72230"/>
                </a:cubicBezTo>
                <a:lnTo>
                  <a:pt x="397841" y="72230"/>
                </a:lnTo>
                <a:cubicBezTo>
                  <a:pt x="412045" y="72230"/>
                  <a:pt x="423666" y="83838"/>
                  <a:pt x="423666" y="98026"/>
                </a:cubicBezTo>
                <a:lnTo>
                  <a:pt x="423666" y="122532"/>
                </a:lnTo>
                <a:cubicBezTo>
                  <a:pt x="423666" y="136720"/>
                  <a:pt x="412045" y="148328"/>
                  <a:pt x="397841" y="148328"/>
                </a:cubicBezTo>
                <a:lnTo>
                  <a:pt x="395259" y="148328"/>
                </a:lnTo>
                <a:lnTo>
                  <a:pt x="395259" y="167675"/>
                </a:lnTo>
                <a:cubicBezTo>
                  <a:pt x="395259" y="180574"/>
                  <a:pt x="386220" y="189602"/>
                  <a:pt x="374599" y="189602"/>
                </a:cubicBezTo>
                <a:lnTo>
                  <a:pt x="347484" y="189602"/>
                </a:lnTo>
                <a:cubicBezTo>
                  <a:pt x="348775" y="193472"/>
                  <a:pt x="350066" y="197341"/>
                  <a:pt x="350066" y="201211"/>
                </a:cubicBezTo>
                <a:cubicBezTo>
                  <a:pt x="350066" y="205080"/>
                  <a:pt x="348775" y="207660"/>
                  <a:pt x="348775" y="211529"/>
                </a:cubicBezTo>
                <a:lnTo>
                  <a:pt x="384929" y="211529"/>
                </a:lnTo>
                <a:cubicBezTo>
                  <a:pt x="396550" y="211529"/>
                  <a:pt x="405589" y="220558"/>
                  <a:pt x="405589" y="232166"/>
                </a:cubicBezTo>
                <a:lnTo>
                  <a:pt x="405589" y="390812"/>
                </a:lnTo>
                <a:cubicBezTo>
                  <a:pt x="405589" y="402421"/>
                  <a:pt x="396550" y="412739"/>
                  <a:pt x="384929" y="412739"/>
                </a:cubicBezTo>
                <a:lnTo>
                  <a:pt x="220943" y="412739"/>
                </a:lnTo>
                <a:cubicBezTo>
                  <a:pt x="209322" y="412739"/>
                  <a:pt x="198992" y="402421"/>
                  <a:pt x="198992" y="390812"/>
                </a:cubicBezTo>
                <a:lnTo>
                  <a:pt x="198992" y="232166"/>
                </a:lnTo>
                <a:cubicBezTo>
                  <a:pt x="198992" y="220558"/>
                  <a:pt x="209322" y="211529"/>
                  <a:pt x="220943" y="211529"/>
                </a:cubicBezTo>
                <a:lnTo>
                  <a:pt x="263554" y="211529"/>
                </a:lnTo>
                <a:cubicBezTo>
                  <a:pt x="262262" y="207660"/>
                  <a:pt x="260971" y="205080"/>
                  <a:pt x="260971" y="201211"/>
                </a:cubicBezTo>
                <a:cubicBezTo>
                  <a:pt x="260971" y="197341"/>
                  <a:pt x="262262" y="193472"/>
                  <a:pt x="263554" y="189602"/>
                </a:cubicBezTo>
                <a:lnTo>
                  <a:pt x="237729" y="189602"/>
                </a:lnTo>
                <a:cubicBezTo>
                  <a:pt x="226108" y="189602"/>
                  <a:pt x="215778" y="180574"/>
                  <a:pt x="215778" y="167675"/>
                </a:cubicBezTo>
                <a:lnTo>
                  <a:pt x="215778" y="148328"/>
                </a:lnTo>
                <a:lnTo>
                  <a:pt x="213196" y="148328"/>
                </a:lnTo>
                <a:cubicBezTo>
                  <a:pt x="198992" y="148328"/>
                  <a:pt x="187371" y="136720"/>
                  <a:pt x="187371" y="122532"/>
                </a:cubicBezTo>
                <a:lnTo>
                  <a:pt x="187371" y="98026"/>
                </a:lnTo>
                <a:cubicBezTo>
                  <a:pt x="187371" y="83838"/>
                  <a:pt x="198992" y="72230"/>
                  <a:pt x="213196" y="72230"/>
                </a:cubicBezTo>
                <a:lnTo>
                  <a:pt x="218361" y="72230"/>
                </a:lnTo>
                <a:cubicBezTo>
                  <a:pt x="220943" y="64491"/>
                  <a:pt x="228690" y="59331"/>
                  <a:pt x="237729" y="59331"/>
                </a:cubicBezTo>
                <a:lnTo>
                  <a:pt x="275175" y="59331"/>
                </a:lnTo>
                <a:lnTo>
                  <a:pt x="263554" y="25796"/>
                </a:lnTo>
                <a:cubicBezTo>
                  <a:pt x="262262" y="25796"/>
                  <a:pt x="262262" y="25796"/>
                  <a:pt x="262262" y="25796"/>
                </a:cubicBezTo>
                <a:cubicBezTo>
                  <a:pt x="254515" y="25796"/>
                  <a:pt x="249350" y="20637"/>
                  <a:pt x="249350" y="12898"/>
                </a:cubicBezTo>
                <a:cubicBezTo>
                  <a:pt x="249350" y="5159"/>
                  <a:pt x="254515" y="0"/>
                  <a:pt x="26226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64" name="changing-money_104897">
            <a:extLst>
              <a:ext uri="{FF2B5EF4-FFF2-40B4-BE49-F238E27FC236}">
                <a16:creationId xmlns:a16="http://schemas.microsoft.com/office/drawing/2014/main" id="{EF66E579-450C-46F0-9C21-B2ED2AB0FB27}"/>
              </a:ext>
            </a:extLst>
          </p:cNvPr>
          <p:cNvSpPr>
            <a:spLocks noChangeAspect="1"/>
          </p:cNvSpPr>
          <p:nvPr/>
        </p:nvSpPr>
        <p:spPr bwMode="auto">
          <a:xfrm>
            <a:off x="10012501" y="3867235"/>
            <a:ext cx="349609" cy="349081"/>
          </a:xfrm>
          <a:custGeom>
            <a:avLst/>
            <a:gdLst>
              <a:gd name="connsiteX0" fmla="*/ 579510 w 607568"/>
              <a:gd name="connsiteY0" fmla="*/ 303431 h 606651"/>
              <a:gd name="connsiteX1" fmla="*/ 607568 w 607568"/>
              <a:gd name="connsiteY1" fmla="*/ 303431 h 606651"/>
              <a:gd name="connsiteX2" fmla="*/ 303838 w 607568"/>
              <a:gd name="connsiteY2" fmla="*/ 606651 h 606651"/>
              <a:gd name="connsiteX3" fmla="*/ 116829 w 607568"/>
              <a:gd name="connsiteY3" fmla="*/ 542506 h 606651"/>
              <a:gd name="connsiteX4" fmla="*/ 116829 w 607568"/>
              <a:gd name="connsiteY4" fmla="*/ 588864 h 606651"/>
              <a:gd name="connsiteX5" fmla="*/ 88771 w 607568"/>
              <a:gd name="connsiteY5" fmla="*/ 588864 h 606651"/>
              <a:gd name="connsiteX6" fmla="*/ 88771 w 607568"/>
              <a:gd name="connsiteY6" fmla="*/ 498669 h 606651"/>
              <a:gd name="connsiteX7" fmla="*/ 179119 w 607568"/>
              <a:gd name="connsiteY7" fmla="*/ 498669 h 606651"/>
              <a:gd name="connsiteX8" fmla="*/ 179119 w 607568"/>
              <a:gd name="connsiteY8" fmla="*/ 526680 h 606651"/>
              <a:gd name="connsiteX9" fmla="*/ 142503 w 607568"/>
              <a:gd name="connsiteY9" fmla="*/ 526680 h 606651"/>
              <a:gd name="connsiteX10" fmla="*/ 303838 w 607568"/>
              <a:gd name="connsiteY10" fmla="*/ 578640 h 606651"/>
              <a:gd name="connsiteX11" fmla="*/ 579510 w 607568"/>
              <a:gd name="connsiteY11" fmla="*/ 303431 h 606651"/>
              <a:gd name="connsiteX12" fmla="*/ 291213 w 607568"/>
              <a:gd name="connsiteY12" fmla="*/ 192996 h 606651"/>
              <a:gd name="connsiteX13" fmla="*/ 319273 w 607568"/>
              <a:gd name="connsiteY13" fmla="*/ 192996 h 606651"/>
              <a:gd name="connsiteX14" fmla="*/ 319273 w 607568"/>
              <a:gd name="connsiteY14" fmla="*/ 214851 h 606651"/>
              <a:gd name="connsiteX15" fmla="*/ 331479 w 607568"/>
              <a:gd name="connsiteY15" fmla="*/ 218494 h 606651"/>
              <a:gd name="connsiteX16" fmla="*/ 359679 w 607568"/>
              <a:gd name="connsiteY16" fmla="*/ 234466 h 606651"/>
              <a:gd name="connsiteX17" fmla="*/ 350700 w 607568"/>
              <a:gd name="connsiteY17" fmla="*/ 245253 h 606651"/>
              <a:gd name="connsiteX18" fmla="*/ 341581 w 607568"/>
              <a:gd name="connsiteY18" fmla="*/ 256041 h 606651"/>
              <a:gd name="connsiteX19" fmla="*/ 320957 w 607568"/>
              <a:gd name="connsiteY19" fmla="*/ 244413 h 606651"/>
              <a:gd name="connsiteX20" fmla="*/ 285601 w 607568"/>
              <a:gd name="connsiteY20" fmla="*/ 247775 h 606651"/>
              <a:gd name="connsiteX21" fmla="*/ 273536 w 607568"/>
              <a:gd name="connsiteY21" fmla="*/ 269631 h 606651"/>
              <a:gd name="connsiteX22" fmla="*/ 292055 w 607568"/>
              <a:gd name="connsiteY22" fmla="*/ 282100 h 606651"/>
              <a:gd name="connsiteX23" fmla="*/ 345649 w 607568"/>
              <a:gd name="connsiteY23" fmla="*/ 295690 h 606651"/>
              <a:gd name="connsiteX24" fmla="*/ 370202 w 607568"/>
              <a:gd name="connsiteY24" fmla="*/ 344025 h 606651"/>
              <a:gd name="connsiteX25" fmla="*/ 337512 w 607568"/>
              <a:gd name="connsiteY25" fmla="*/ 385775 h 606651"/>
              <a:gd name="connsiteX26" fmla="*/ 319273 w 607568"/>
              <a:gd name="connsiteY26" fmla="*/ 390258 h 606651"/>
              <a:gd name="connsiteX27" fmla="*/ 319273 w 607568"/>
              <a:gd name="connsiteY27" fmla="*/ 413795 h 606651"/>
              <a:gd name="connsiteX28" fmla="*/ 291213 w 607568"/>
              <a:gd name="connsiteY28" fmla="*/ 413795 h 606651"/>
              <a:gd name="connsiteX29" fmla="*/ 291213 w 607568"/>
              <a:gd name="connsiteY29" fmla="*/ 388857 h 606651"/>
              <a:gd name="connsiteX30" fmla="*/ 242249 w 607568"/>
              <a:gd name="connsiteY30" fmla="*/ 365180 h 606651"/>
              <a:gd name="connsiteX31" fmla="*/ 259786 w 607568"/>
              <a:gd name="connsiteY31" fmla="*/ 343324 h 606651"/>
              <a:gd name="connsiteX32" fmla="*/ 326849 w 607568"/>
              <a:gd name="connsiteY32" fmla="*/ 359856 h 606651"/>
              <a:gd name="connsiteX33" fmla="*/ 342282 w 607568"/>
              <a:gd name="connsiteY33" fmla="*/ 340663 h 606651"/>
              <a:gd name="connsiteX34" fmla="*/ 288127 w 607568"/>
              <a:gd name="connsiteY34" fmla="*/ 309840 h 606651"/>
              <a:gd name="connsiteX35" fmla="*/ 246458 w 607568"/>
              <a:gd name="connsiteY35" fmla="*/ 276496 h 606651"/>
              <a:gd name="connsiteX36" fmla="*/ 268906 w 607568"/>
              <a:gd name="connsiteY36" fmla="*/ 225219 h 606651"/>
              <a:gd name="connsiteX37" fmla="*/ 291213 w 607568"/>
              <a:gd name="connsiteY37" fmla="*/ 214851 h 606651"/>
              <a:gd name="connsiteX38" fmla="*/ 303854 w 607568"/>
              <a:gd name="connsiteY38" fmla="*/ 134357 h 606651"/>
              <a:gd name="connsiteX39" fmla="*/ 134539 w 607568"/>
              <a:gd name="connsiteY39" fmla="*/ 303430 h 606651"/>
              <a:gd name="connsiteX40" fmla="*/ 303854 w 607568"/>
              <a:gd name="connsiteY40" fmla="*/ 472364 h 606651"/>
              <a:gd name="connsiteX41" fmla="*/ 473029 w 607568"/>
              <a:gd name="connsiteY41" fmla="*/ 303430 h 606651"/>
              <a:gd name="connsiteX42" fmla="*/ 303854 w 607568"/>
              <a:gd name="connsiteY42" fmla="*/ 134357 h 606651"/>
              <a:gd name="connsiteX43" fmla="*/ 303854 w 607568"/>
              <a:gd name="connsiteY43" fmla="*/ 106342 h 606651"/>
              <a:gd name="connsiteX44" fmla="*/ 501085 w 607568"/>
              <a:gd name="connsiteY44" fmla="*/ 303430 h 606651"/>
              <a:gd name="connsiteX45" fmla="*/ 303854 w 607568"/>
              <a:gd name="connsiteY45" fmla="*/ 500379 h 606651"/>
              <a:gd name="connsiteX46" fmla="*/ 106483 w 607568"/>
              <a:gd name="connsiteY46" fmla="*/ 303430 h 606651"/>
              <a:gd name="connsiteX47" fmla="*/ 303854 w 607568"/>
              <a:gd name="connsiteY47" fmla="*/ 106342 h 606651"/>
              <a:gd name="connsiteX48" fmla="*/ 303842 w 607568"/>
              <a:gd name="connsiteY48" fmla="*/ 0 h 606651"/>
              <a:gd name="connsiteX49" fmla="*/ 494199 w 607568"/>
              <a:gd name="connsiteY49" fmla="*/ 66962 h 606651"/>
              <a:gd name="connsiteX50" fmla="*/ 494199 w 607568"/>
              <a:gd name="connsiteY50" fmla="*/ 20733 h 606651"/>
              <a:gd name="connsiteX51" fmla="*/ 522254 w 607568"/>
              <a:gd name="connsiteY51" fmla="*/ 20733 h 606651"/>
              <a:gd name="connsiteX52" fmla="*/ 522254 w 607568"/>
              <a:gd name="connsiteY52" fmla="*/ 110810 h 606651"/>
              <a:gd name="connsiteX53" fmla="*/ 432055 w 607568"/>
              <a:gd name="connsiteY53" fmla="*/ 110810 h 606651"/>
              <a:gd name="connsiteX54" fmla="*/ 432055 w 607568"/>
              <a:gd name="connsiteY54" fmla="*/ 82792 h 606651"/>
              <a:gd name="connsiteX55" fmla="*/ 468949 w 607568"/>
              <a:gd name="connsiteY55" fmla="*/ 82792 h 606651"/>
              <a:gd name="connsiteX56" fmla="*/ 303842 w 607568"/>
              <a:gd name="connsiteY56" fmla="*/ 28017 h 606651"/>
              <a:gd name="connsiteX57" fmla="*/ 28055 w 607568"/>
              <a:gd name="connsiteY57" fmla="*/ 303431 h 606651"/>
              <a:gd name="connsiteX58" fmla="*/ 0 w 607568"/>
              <a:gd name="connsiteY58" fmla="*/ 303431 h 606651"/>
              <a:gd name="connsiteX59" fmla="*/ 303842 w 607568"/>
              <a:gd name="connsiteY59" fmla="*/ 0 h 606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607568" h="606651">
                <a:moveTo>
                  <a:pt x="579510" y="303431"/>
                </a:moveTo>
                <a:lnTo>
                  <a:pt x="607568" y="303431"/>
                </a:lnTo>
                <a:cubicBezTo>
                  <a:pt x="607568" y="470657"/>
                  <a:pt x="471345" y="606651"/>
                  <a:pt x="303838" y="606651"/>
                </a:cubicBezTo>
                <a:cubicBezTo>
                  <a:pt x="235235" y="606651"/>
                  <a:pt x="170000" y="584102"/>
                  <a:pt x="116829" y="542506"/>
                </a:cubicBezTo>
                <a:lnTo>
                  <a:pt x="116829" y="588864"/>
                </a:lnTo>
                <a:lnTo>
                  <a:pt x="88771" y="588864"/>
                </a:lnTo>
                <a:lnTo>
                  <a:pt x="88771" y="498669"/>
                </a:lnTo>
                <a:lnTo>
                  <a:pt x="179119" y="498669"/>
                </a:lnTo>
                <a:lnTo>
                  <a:pt x="179119" y="526680"/>
                </a:lnTo>
                <a:lnTo>
                  <a:pt x="142503" y="526680"/>
                </a:lnTo>
                <a:cubicBezTo>
                  <a:pt x="189079" y="560433"/>
                  <a:pt x="245196" y="578640"/>
                  <a:pt x="303838" y="578640"/>
                </a:cubicBezTo>
                <a:cubicBezTo>
                  <a:pt x="455773" y="578640"/>
                  <a:pt x="579510" y="455111"/>
                  <a:pt x="579510" y="303431"/>
                </a:cubicBezTo>
                <a:close/>
                <a:moveTo>
                  <a:pt x="291213" y="192996"/>
                </a:moveTo>
                <a:lnTo>
                  <a:pt x="319273" y="192996"/>
                </a:lnTo>
                <a:lnTo>
                  <a:pt x="319273" y="214851"/>
                </a:lnTo>
                <a:cubicBezTo>
                  <a:pt x="323202" y="215692"/>
                  <a:pt x="327270" y="216953"/>
                  <a:pt x="331479" y="218494"/>
                </a:cubicBezTo>
                <a:cubicBezTo>
                  <a:pt x="347333" y="224378"/>
                  <a:pt x="358417" y="233485"/>
                  <a:pt x="359679" y="234466"/>
                </a:cubicBezTo>
                <a:lnTo>
                  <a:pt x="350700" y="245253"/>
                </a:lnTo>
                <a:lnTo>
                  <a:pt x="341581" y="256041"/>
                </a:lnTo>
                <a:cubicBezTo>
                  <a:pt x="341581" y="255901"/>
                  <a:pt x="332882" y="248756"/>
                  <a:pt x="320957" y="244413"/>
                </a:cubicBezTo>
                <a:cubicBezTo>
                  <a:pt x="306927" y="239509"/>
                  <a:pt x="295422" y="240490"/>
                  <a:pt x="285601" y="247775"/>
                </a:cubicBezTo>
                <a:cubicBezTo>
                  <a:pt x="276342" y="254500"/>
                  <a:pt x="271852" y="262766"/>
                  <a:pt x="273536" y="269631"/>
                </a:cubicBezTo>
                <a:cubicBezTo>
                  <a:pt x="275219" y="275935"/>
                  <a:pt x="282094" y="280699"/>
                  <a:pt x="292055" y="282100"/>
                </a:cubicBezTo>
                <a:cubicBezTo>
                  <a:pt x="311978" y="284762"/>
                  <a:pt x="331199" y="287984"/>
                  <a:pt x="345649" y="295690"/>
                </a:cubicBezTo>
                <a:cubicBezTo>
                  <a:pt x="364309" y="305777"/>
                  <a:pt x="372727" y="322449"/>
                  <a:pt x="370202" y="344025"/>
                </a:cubicBezTo>
                <a:cubicBezTo>
                  <a:pt x="367817" y="363079"/>
                  <a:pt x="355891" y="378210"/>
                  <a:pt x="337512" y="385775"/>
                </a:cubicBezTo>
                <a:cubicBezTo>
                  <a:pt x="331760" y="388017"/>
                  <a:pt x="325587" y="389558"/>
                  <a:pt x="319273" y="390258"/>
                </a:cubicBezTo>
                <a:lnTo>
                  <a:pt x="319273" y="413795"/>
                </a:lnTo>
                <a:lnTo>
                  <a:pt x="291213" y="413795"/>
                </a:lnTo>
                <a:lnTo>
                  <a:pt x="291213" y="388857"/>
                </a:lnTo>
                <a:cubicBezTo>
                  <a:pt x="274377" y="385355"/>
                  <a:pt x="257261" y="377369"/>
                  <a:pt x="242249" y="365180"/>
                </a:cubicBezTo>
                <a:lnTo>
                  <a:pt x="259786" y="343324"/>
                </a:lnTo>
                <a:cubicBezTo>
                  <a:pt x="284760" y="363359"/>
                  <a:pt x="311416" y="366021"/>
                  <a:pt x="326849" y="359856"/>
                </a:cubicBezTo>
                <a:cubicBezTo>
                  <a:pt x="335969" y="356074"/>
                  <a:pt x="341160" y="349629"/>
                  <a:pt x="342282" y="340663"/>
                </a:cubicBezTo>
                <a:cubicBezTo>
                  <a:pt x="344387" y="323710"/>
                  <a:pt x="336530" y="316565"/>
                  <a:pt x="288127" y="309840"/>
                </a:cubicBezTo>
                <a:cubicBezTo>
                  <a:pt x="266801" y="306758"/>
                  <a:pt x="250807" y="294008"/>
                  <a:pt x="246458" y="276496"/>
                </a:cubicBezTo>
                <a:cubicBezTo>
                  <a:pt x="241828" y="258143"/>
                  <a:pt x="250246" y="239089"/>
                  <a:pt x="268906" y="225219"/>
                </a:cubicBezTo>
                <a:cubicBezTo>
                  <a:pt x="275780" y="220175"/>
                  <a:pt x="283216" y="216673"/>
                  <a:pt x="291213" y="214851"/>
                </a:cubicBezTo>
                <a:close/>
                <a:moveTo>
                  <a:pt x="303854" y="134357"/>
                </a:moveTo>
                <a:cubicBezTo>
                  <a:pt x="210569" y="134357"/>
                  <a:pt x="134539" y="210139"/>
                  <a:pt x="134539" y="303430"/>
                </a:cubicBezTo>
                <a:cubicBezTo>
                  <a:pt x="134539" y="396582"/>
                  <a:pt x="210569" y="472364"/>
                  <a:pt x="303854" y="472364"/>
                </a:cubicBezTo>
                <a:cubicBezTo>
                  <a:pt x="397139" y="472364"/>
                  <a:pt x="473029" y="396582"/>
                  <a:pt x="473029" y="303430"/>
                </a:cubicBezTo>
                <a:cubicBezTo>
                  <a:pt x="473029" y="210139"/>
                  <a:pt x="397139" y="134357"/>
                  <a:pt x="303854" y="134357"/>
                </a:cubicBezTo>
                <a:close/>
                <a:moveTo>
                  <a:pt x="303854" y="106342"/>
                </a:moveTo>
                <a:cubicBezTo>
                  <a:pt x="412570" y="106342"/>
                  <a:pt x="501085" y="194730"/>
                  <a:pt x="501085" y="303430"/>
                </a:cubicBezTo>
                <a:cubicBezTo>
                  <a:pt x="501085" y="411991"/>
                  <a:pt x="412570" y="500379"/>
                  <a:pt x="303854" y="500379"/>
                </a:cubicBezTo>
                <a:cubicBezTo>
                  <a:pt x="194998" y="500379"/>
                  <a:pt x="106483" y="411991"/>
                  <a:pt x="106483" y="303430"/>
                </a:cubicBezTo>
                <a:cubicBezTo>
                  <a:pt x="106483" y="194730"/>
                  <a:pt x="194998" y="106342"/>
                  <a:pt x="303854" y="106342"/>
                </a:cubicBezTo>
                <a:close/>
                <a:moveTo>
                  <a:pt x="303842" y="0"/>
                </a:moveTo>
                <a:cubicBezTo>
                  <a:pt x="373981" y="0"/>
                  <a:pt x="440472" y="23675"/>
                  <a:pt x="494199" y="66962"/>
                </a:cubicBezTo>
                <a:lnTo>
                  <a:pt x="494199" y="20733"/>
                </a:lnTo>
                <a:lnTo>
                  <a:pt x="522254" y="20733"/>
                </a:lnTo>
                <a:lnTo>
                  <a:pt x="522254" y="110810"/>
                </a:lnTo>
                <a:lnTo>
                  <a:pt x="432055" y="110810"/>
                </a:lnTo>
                <a:lnTo>
                  <a:pt x="432055" y="82792"/>
                </a:lnTo>
                <a:lnTo>
                  <a:pt x="468949" y="82792"/>
                </a:lnTo>
                <a:cubicBezTo>
                  <a:pt x="421535" y="47209"/>
                  <a:pt x="364161" y="28017"/>
                  <a:pt x="303842" y="28017"/>
                </a:cubicBezTo>
                <a:cubicBezTo>
                  <a:pt x="151781" y="28017"/>
                  <a:pt x="28055" y="151575"/>
                  <a:pt x="28055" y="303431"/>
                </a:cubicBezTo>
                <a:lnTo>
                  <a:pt x="0" y="303431"/>
                </a:lnTo>
                <a:cubicBezTo>
                  <a:pt x="0" y="136025"/>
                  <a:pt x="136210" y="0"/>
                  <a:pt x="30384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2778636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7" name="图片 2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2" t="9293" r="6709" b="5219"/>
          <a:stretch>
            <a:fillRect/>
          </a:stretch>
        </p:blipFill>
        <p:spPr bwMode="auto">
          <a:xfrm>
            <a:off x="261938" y="160338"/>
            <a:ext cx="725487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8" name="文本框 23"/>
          <p:cNvSpPr txBox="1">
            <a:spLocks noChangeArrowheads="1"/>
          </p:cNvSpPr>
          <p:nvPr/>
        </p:nvSpPr>
        <p:spPr bwMode="auto">
          <a:xfrm>
            <a:off x="987425" y="266700"/>
            <a:ext cx="276161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rgbClr val="117A68"/>
                </a:solidFill>
                <a:latin typeface="微软雅黑" panose="020B0503020204020204" pitchFamily="34" charset="-122"/>
              </a:rPr>
              <a:t>上线流程</a:t>
            </a:r>
          </a:p>
        </p:txBody>
      </p:sp>
      <p:sp>
        <p:nvSpPr>
          <p:cNvPr id="30729" name="文本框 24"/>
          <p:cNvSpPr txBox="1">
            <a:spLocks noChangeArrowheads="1"/>
          </p:cNvSpPr>
          <p:nvPr/>
        </p:nvSpPr>
        <p:spPr bwMode="auto">
          <a:xfrm>
            <a:off x="261938" y="308253"/>
            <a:ext cx="62706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2400" dirty="0">
                <a:solidFill>
                  <a:schemeClr val="bg1"/>
                </a:solidFill>
                <a:latin typeface="Impact" panose="020B0806030902050204" pitchFamily="34" charset="0"/>
              </a:rPr>
              <a:t>5.2</a:t>
            </a:r>
            <a:endParaRPr lang="zh-CN" altLang="en-US" sz="24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D841B7AD-4C6E-4232-AF4D-80069F4B2AE7}"/>
              </a:ext>
            </a:extLst>
          </p:cNvPr>
          <p:cNvGrpSpPr/>
          <p:nvPr/>
        </p:nvGrpSpPr>
        <p:grpSpPr>
          <a:xfrm>
            <a:off x="1097781" y="4070207"/>
            <a:ext cx="2893218" cy="1478756"/>
            <a:chOff x="1826896" y="3247689"/>
            <a:chExt cx="2893218" cy="1478756"/>
          </a:xfrm>
        </p:grpSpPr>
        <p:cxnSp>
          <p:nvCxnSpPr>
            <p:cNvPr id="65" name="直接连接符 64">
              <a:extLst>
                <a:ext uri="{FF2B5EF4-FFF2-40B4-BE49-F238E27FC236}">
                  <a16:creationId xmlns:a16="http://schemas.microsoft.com/office/drawing/2014/main" id="{92D0CE6F-5C26-4FBC-B51A-924175ED73EB}"/>
                </a:ext>
              </a:extLst>
            </p:cNvPr>
            <p:cNvCxnSpPr/>
            <p:nvPr/>
          </p:nvCxnSpPr>
          <p:spPr>
            <a:xfrm flipV="1">
              <a:off x="2319814" y="3247689"/>
              <a:ext cx="2400300" cy="985837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23CCC1B7-CC1B-4BD2-8F2B-6C8208FDEF1B}"/>
                </a:ext>
              </a:extLst>
            </p:cNvPr>
            <p:cNvGrpSpPr/>
            <p:nvPr/>
          </p:nvGrpSpPr>
          <p:grpSpPr>
            <a:xfrm>
              <a:off x="1826896" y="3740608"/>
              <a:ext cx="985837" cy="985837"/>
              <a:chOff x="1826896" y="3740608"/>
              <a:chExt cx="985837" cy="985837"/>
            </a:xfrm>
          </p:grpSpPr>
          <p:sp>
            <p:nvSpPr>
              <p:cNvPr id="69" name="椭圆 68">
                <a:extLst>
                  <a:ext uri="{FF2B5EF4-FFF2-40B4-BE49-F238E27FC236}">
                    <a16:creationId xmlns:a16="http://schemas.microsoft.com/office/drawing/2014/main" id="{4E8BD970-1271-4FE1-BCFD-405D92324A51}"/>
                  </a:ext>
                </a:extLst>
              </p:cNvPr>
              <p:cNvSpPr/>
              <p:nvPr/>
            </p:nvSpPr>
            <p:spPr>
              <a:xfrm>
                <a:off x="1826896" y="3740608"/>
                <a:ext cx="985837" cy="985837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08E91BC0-A729-4E50-B8CC-6CC0E5C638F9}"/>
                  </a:ext>
                </a:extLst>
              </p:cNvPr>
              <p:cNvSpPr txBox="1"/>
              <p:nvPr/>
            </p:nvSpPr>
            <p:spPr>
              <a:xfrm>
                <a:off x="1919706" y="4005996"/>
                <a:ext cx="80021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24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上传</a:t>
                </a:r>
              </a:p>
            </p:txBody>
          </p:sp>
        </p:grp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E3BF7F3C-7339-4EDC-88D6-FBC4DC07159F}"/>
              </a:ext>
            </a:extLst>
          </p:cNvPr>
          <p:cNvGrpSpPr/>
          <p:nvPr/>
        </p:nvGrpSpPr>
        <p:grpSpPr>
          <a:xfrm>
            <a:off x="3811860" y="3600719"/>
            <a:ext cx="3556110" cy="985837"/>
            <a:chOff x="4204368" y="2754771"/>
            <a:chExt cx="3556110" cy="985837"/>
          </a:xfrm>
        </p:grpSpPr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C428C2FA-1236-4939-BC09-95FC28D01E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20114" y="2850408"/>
              <a:ext cx="3040364" cy="337202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59544BE3-4D93-43E8-BE11-42094E7239CD}"/>
                </a:ext>
              </a:extLst>
            </p:cNvPr>
            <p:cNvGrpSpPr/>
            <p:nvPr/>
          </p:nvGrpSpPr>
          <p:grpSpPr>
            <a:xfrm>
              <a:off x="4204368" y="2754771"/>
              <a:ext cx="1005403" cy="985837"/>
              <a:chOff x="4204368" y="2754771"/>
              <a:chExt cx="1005403" cy="985837"/>
            </a:xfrm>
          </p:grpSpPr>
          <p:sp>
            <p:nvSpPr>
              <p:cNvPr id="70" name="椭圆 69">
                <a:extLst>
                  <a:ext uri="{FF2B5EF4-FFF2-40B4-BE49-F238E27FC236}">
                    <a16:creationId xmlns:a16="http://schemas.microsoft.com/office/drawing/2014/main" id="{100E4B63-2410-449B-9863-BF8F052DC04C}"/>
                  </a:ext>
                </a:extLst>
              </p:cNvPr>
              <p:cNvSpPr/>
              <p:nvPr/>
            </p:nvSpPr>
            <p:spPr>
              <a:xfrm>
                <a:off x="4214151" y="2754771"/>
                <a:ext cx="985837" cy="985837"/>
              </a:xfrm>
              <a:prstGeom prst="ellipse">
                <a:avLst/>
              </a:prstGeom>
              <a:solidFill>
                <a:srgbClr val="178A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350BFFE7-92E5-4497-A680-8920E1370C93}"/>
                  </a:ext>
                </a:extLst>
              </p:cNvPr>
              <p:cNvSpPr txBox="1"/>
              <p:nvPr/>
            </p:nvSpPr>
            <p:spPr>
              <a:xfrm>
                <a:off x="4204368" y="3078412"/>
                <a:ext cx="100540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600" b="1" dirty="0">
                    <a:solidFill>
                      <a:schemeClr val="bg1"/>
                    </a:solidFill>
                    <a:latin typeface="微软雅黑" panose="020B0503020204020204" pitchFamily="34" charset="-122"/>
                  </a:rPr>
                  <a:t>提交审核</a:t>
                </a:r>
                <a:endParaRPr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2C1F5E89-A4CE-4D6F-88A9-0DA4793B2530}"/>
              </a:ext>
            </a:extLst>
          </p:cNvPr>
          <p:cNvGrpSpPr/>
          <p:nvPr/>
        </p:nvGrpSpPr>
        <p:grpSpPr>
          <a:xfrm>
            <a:off x="6773588" y="2662890"/>
            <a:ext cx="2668449" cy="1564144"/>
            <a:chOff x="6876077" y="2694691"/>
            <a:chExt cx="2668449" cy="1564144"/>
          </a:xfrm>
        </p:grpSpPr>
        <p:cxnSp>
          <p:nvCxnSpPr>
            <p:cNvPr id="67" name="直接连接符 66">
              <a:extLst>
                <a:ext uri="{FF2B5EF4-FFF2-40B4-BE49-F238E27FC236}">
                  <a16:creationId xmlns:a16="http://schemas.microsoft.com/office/drawing/2014/main" id="{4124AE72-9459-4739-98B8-849817629838}"/>
                </a:ext>
              </a:extLst>
            </p:cNvPr>
            <p:cNvCxnSpPr/>
            <p:nvPr/>
          </p:nvCxnSpPr>
          <p:spPr>
            <a:xfrm flipV="1">
              <a:off x="7470459" y="2694691"/>
              <a:ext cx="2074067" cy="101587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8BD4D111-DBB7-4722-A96D-75ED53C7562E}"/>
                </a:ext>
              </a:extLst>
            </p:cNvPr>
            <p:cNvGrpSpPr/>
            <p:nvPr/>
          </p:nvGrpSpPr>
          <p:grpSpPr>
            <a:xfrm>
              <a:off x="6876077" y="3272998"/>
              <a:ext cx="1005403" cy="985837"/>
              <a:chOff x="6241789" y="4337349"/>
              <a:chExt cx="1005403" cy="985837"/>
            </a:xfrm>
          </p:grpSpPr>
          <p:sp>
            <p:nvSpPr>
              <p:cNvPr id="71" name="椭圆 70">
                <a:extLst>
                  <a:ext uri="{FF2B5EF4-FFF2-40B4-BE49-F238E27FC236}">
                    <a16:creationId xmlns:a16="http://schemas.microsoft.com/office/drawing/2014/main" id="{6FD99EC2-F2C9-43D3-B2C3-76EA40FDDF1C}"/>
                  </a:ext>
                </a:extLst>
              </p:cNvPr>
              <p:cNvSpPr/>
              <p:nvPr/>
            </p:nvSpPr>
            <p:spPr>
              <a:xfrm>
                <a:off x="6251572" y="4337349"/>
                <a:ext cx="985837" cy="985837"/>
              </a:xfrm>
              <a:prstGeom prst="ellipse">
                <a:avLst/>
              </a:prstGeom>
              <a:solidFill>
                <a:srgbClr val="40A69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793327C9-7E9B-414A-81A6-20ADEA345CF7}"/>
                  </a:ext>
                </a:extLst>
              </p:cNvPr>
              <p:cNvSpPr txBox="1"/>
              <p:nvPr/>
            </p:nvSpPr>
            <p:spPr>
              <a:xfrm>
                <a:off x="6241789" y="4660990"/>
                <a:ext cx="100540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6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配置信息</a:t>
                </a:r>
              </a:p>
            </p:txBody>
          </p:sp>
        </p:grpSp>
      </p:grpSp>
      <p:sp>
        <p:nvSpPr>
          <p:cNvPr id="79" name="矩形 78">
            <a:extLst>
              <a:ext uri="{FF2B5EF4-FFF2-40B4-BE49-F238E27FC236}">
                <a16:creationId xmlns:a16="http://schemas.microsoft.com/office/drawing/2014/main" id="{C59F6BF8-16F2-4990-99E0-905BBEE9437C}"/>
              </a:ext>
            </a:extLst>
          </p:cNvPr>
          <p:cNvSpPr/>
          <p:nvPr/>
        </p:nvSpPr>
        <p:spPr>
          <a:xfrm>
            <a:off x="344976" y="3765916"/>
            <a:ext cx="2491444" cy="6598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Arial" panose="020B0604020202020204" pitchFamily="34" charset="0"/>
              </a:rPr>
              <a:t>在微信开发工具右上角点击“上传”提交项目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CE85FDBB-7E2C-4F0E-AA86-A3355F53F0F1}"/>
              </a:ext>
            </a:extLst>
          </p:cNvPr>
          <p:cNvSpPr/>
          <p:nvPr/>
        </p:nvSpPr>
        <p:spPr>
          <a:xfrm>
            <a:off x="3103110" y="4787650"/>
            <a:ext cx="3040364" cy="659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在</a:t>
            </a:r>
            <a:r>
              <a:rPr lang="zh-CN" altLang="en-US" sz="1600" dirty="0"/>
              <a:t>「小程序后台</a:t>
            </a:r>
            <a:r>
              <a:rPr lang="en-US" altLang="zh-CN" sz="1600" dirty="0"/>
              <a:t>-</a:t>
            </a:r>
            <a:r>
              <a:rPr lang="zh-CN" altLang="en-US" sz="1600" dirty="0"/>
              <a:t>管理</a:t>
            </a:r>
            <a:r>
              <a:rPr lang="en-US" altLang="zh-CN" sz="1600" dirty="0"/>
              <a:t>-</a:t>
            </a:r>
            <a:r>
              <a:rPr lang="zh-CN" altLang="en-US" sz="1600" dirty="0"/>
              <a:t>版本管理」</a:t>
            </a:r>
            <a:endParaRPr lang="en-US" altLang="zh-CN" sz="1600" dirty="0"/>
          </a:p>
          <a:p>
            <a:pPr lvl="0" algn="ctr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中选择指定版本提交审核</a:t>
            </a:r>
            <a:endParaRPr lang="zh-CN" altLang="en-US" sz="1600" kern="0" dirty="0">
              <a:solidFill>
                <a:schemeClr val="tx1">
                  <a:lumMod val="95000"/>
                  <a:lumOff val="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Arial" panose="020B0604020202020204" pitchFamily="34" charset="0"/>
            </a:endParaRP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3D524C3E-398D-4C3F-A392-F16FAE665F7D}"/>
              </a:ext>
            </a:extLst>
          </p:cNvPr>
          <p:cNvSpPr/>
          <p:nvPr/>
        </p:nvSpPr>
        <p:spPr>
          <a:xfrm>
            <a:off x="6030790" y="2433534"/>
            <a:ext cx="2489520" cy="6598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Arial" panose="020B0604020202020204" pitchFamily="34" charset="0"/>
              </a:rPr>
              <a:t>填写功能页面路径</a:t>
            </a: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  <a:sym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Arial" panose="020B0604020202020204" pitchFamily="34" charset="0"/>
              </a:rPr>
              <a:t>项目基础信息等</a:t>
            </a: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792219FF-FF6B-48D5-B633-2599BB61A9BC}"/>
              </a:ext>
            </a:extLst>
          </p:cNvPr>
          <p:cNvSpPr/>
          <p:nvPr/>
        </p:nvSpPr>
        <p:spPr>
          <a:xfrm>
            <a:off x="8823198" y="991723"/>
            <a:ext cx="2179322" cy="6598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审核版本通过审核后</a:t>
            </a:r>
            <a:endParaRPr kumimoji="0" lang="en-US" altLang="zh-CN" sz="160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发布上线</a:t>
            </a:r>
            <a:endParaRPr kumimoji="0" lang="zh-CN" altLang="en-US" sz="160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B4F7E0A8-169E-464C-95F4-BD56AB19F84A}"/>
              </a:ext>
            </a:extLst>
          </p:cNvPr>
          <p:cNvGrpSpPr/>
          <p:nvPr/>
        </p:nvGrpSpPr>
        <p:grpSpPr>
          <a:xfrm>
            <a:off x="9285858" y="1768732"/>
            <a:ext cx="1254002" cy="1254002"/>
            <a:chOff x="8326041" y="3291433"/>
            <a:chExt cx="1254002" cy="1254002"/>
          </a:xfrm>
        </p:grpSpPr>
        <p:sp>
          <p:nvSpPr>
            <p:cNvPr id="72" name="椭圆 71">
              <a:extLst>
                <a:ext uri="{FF2B5EF4-FFF2-40B4-BE49-F238E27FC236}">
                  <a16:creationId xmlns:a16="http://schemas.microsoft.com/office/drawing/2014/main" id="{53EFF17B-3E05-4CD7-B430-C83032645205}"/>
                </a:ext>
              </a:extLst>
            </p:cNvPr>
            <p:cNvSpPr/>
            <p:nvPr/>
          </p:nvSpPr>
          <p:spPr>
            <a:xfrm>
              <a:off x="8326041" y="3291433"/>
              <a:ext cx="1254002" cy="1254002"/>
            </a:xfrm>
            <a:prstGeom prst="ellipse">
              <a:avLst/>
            </a:prstGeom>
            <a:solidFill>
              <a:srgbClr val="5268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C4A693DC-99F1-44D1-A495-88EFE1AC161E}"/>
                </a:ext>
              </a:extLst>
            </p:cNvPr>
            <p:cNvSpPr txBox="1"/>
            <p:nvPr/>
          </p:nvSpPr>
          <p:spPr>
            <a:xfrm>
              <a:off x="8482220" y="376250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发布上线</a:t>
              </a:r>
              <a:endPara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22" name="图片 21">
            <a:extLst>
              <a:ext uri="{FF2B5EF4-FFF2-40B4-BE49-F238E27FC236}">
                <a16:creationId xmlns:a16="http://schemas.microsoft.com/office/drawing/2014/main" id="{F6DC0EAA-29ED-45DD-A1E2-24C68676A89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356" t="5558" r="2670" b="35290"/>
          <a:stretch/>
        </p:blipFill>
        <p:spPr>
          <a:xfrm>
            <a:off x="344977" y="2939803"/>
            <a:ext cx="2489520" cy="715534"/>
          </a:xfrm>
          <a:prstGeom prst="rect">
            <a:avLst/>
          </a:prstGeom>
        </p:spPr>
      </p:pic>
      <p:grpSp>
        <p:nvGrpSpPr>
          <p:cNvPr id="29" name="组合 28">
            <a:extLst>
              <a:ext uri="{FF2B5EF4-FFF2-40B4-BE49-F238E27FC236}">
                <a16:creationId xmlns:a16="http://schemas.microsoft.com/office/drawing/2014/main" id="{54D8AB95-4C2E-4D53-A33C-D5BC7813042A}"/>
              </a:ext>
            </a:extLst>
          </p:cNvPr>
          <p:cNvGrpSpPr/>
          <p:nvPr/>
        </p:nvGrpSpPr>
        <p:grpSpPr>
          <a:xfrm>
            <a:off x="3126684" y="5470541"/>
            <a:ext cx="2760250" cy="959540"/>
            <a:chOff x="5794513" y="1473995"/>
            <a:chExt cx="2760250" cy="959540"/>
          </a:xfrm>
        </p:grpSpPr>
        <p:pic>
          <p:nvPicPr>
            <p:cNvPr id="27" name="图片 26">
              <a:extLst>
                <a:ext uri="{FF2B5EF4-FFF2-40B4-BE49-F238E27FC236}">
                  <a16:creationId xmlns:a16="http://schemas.microsoft.com/office/drawing/2014/main" id="{FB5FBF20-C936-45BF-9913-6DB6A24C0A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3338" t="7647" b="8481"/>
            <a:stretch/>
          </p:blipFill>
          <p:spPr>
            <a:xfrm>
              <a:off x="5794513" y="1473995"/>
              <a:ext cx="2206487" cy="959540"/>
            </a:xfrm>
            <a:prstGeom prst="rect">
              <a:avLst/>
            </a:prstGeom>
          </p:spPr>
        </p:pic>
        <p:pic>
          <p:nvPicPr>
            <p:cNvPr id="28" name="图片 27">
              <a:extLst>
                <a:ext uri="{FF2B5EF4-FFF2-40B4-BE49-F238E27FC236}">
                  <a16:creationId xmlns:a16="http://schemas.microsoft.com/office/drawing/2014/main" id="{071C6492-BD63-4E7B-B512-511C5BF946E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50547" t="37211" r="5987" b="40379"/>
            <a:stretch/>
          </p:blipFill>
          <p:spPr>
            <a:xfrm>
              <a:off x="7907580" y="1821412"/>
              <a:ext cx="647183" cy="221365"/>
            </a:xfrm>
            <a:prstGeom prst="rect">
              <a:avLst/>
            </a:prstGeom>
          </p:spPr>
        </p:pic>
      </p:grpSp>
      <p:pic>
        <p:nvPicPr>
          <p:cNvPr id="30" name="图片 29">
            <a:extLst>
              <a:ext uri="{FF2B5EF4-FFF2-40B4-BE49-F238E27FC236}">
                <a16:creationId xmlns:a16="http://schemas.microsoft.com/office/drawing/2014/main" id="{FA9318C7-FEBE-4865-BBE6-6DA0099026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76428" y="684192"/>
            <a:ext cx="7381875" cy="567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52943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文本框 13"/>
          <p:cNvSpPr txBox="1">
            <a:spLocks noChangeArrowheads="1"/>
          </p:cNvSpPr>
          <p:nvPr/>
        </p:nvSpPr>
        <p:spPr bwMode="auto">
          <a:xfrm>
            <a:off x="3063875" y="4477385"/>
            <a:ext cx="606425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 sz="4800" b="1" dirty="0">
                <a:solidFill>
                  <a:srgbClr val="007F58"/>
                </a:solidFill>
                <a:latin typeface="微软雅黑" panose="020B0503020204020204" pitchFamily="34" charset="-122"/>
              </a:rPr>
              <a:t>底层原理浅析</a:t>
            </a:r>
          </a:p>
        </p:txBody>
      </p:sp>
      <p:grpSp>
        <p:nvGrpSpPr>
          <p:cNvPr id="46083" name="组合 4"/>
          <p:cNvGrpSpPr>
            <a:grpSpLocks noChangeAspect="1"/>
          </p:cNvGrpSpPr>
          <p:nvPr/>
        </p:nvGrpSpPr>
        <p:grpSpPr bwMode="auto">
          <a:xfrm>
            <a:off x="4357688" y="1117600"/>
            <a:ext cx="3155950" cy="2946400"/>
            <a:chOff x="0" y="0"/>
            <a:chExt cx="6822015" cy="6383223"/>
          </a:xfrm>
        </p:grpSpPr>
        <p:pic>
          <p:nvPicPr>
            <p:cNvPr id="46086" name="图片 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73" y="0"/>
              <a:ext cx="6818442" cy="6383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6087" name="图片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822015" cy="63830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6084" name="文本框 2"/>
          <p:cNvSpPr txBox="1">
            <a:spLocks noChangeArrowheads="1"/>
          </p:cNvSpPr>
          <p:nvPr/>
        </p:nvSpPr>
        <p:spPr bwMode="auto">
          <a:xfrm>
            <a:off x="5130800" y="1338263"/>
            <a:ext cx="1609725" cy="255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16600" dirty="0">
                <a:solidFill>
                  <a:schemeClr val="bg1"/>
                </a:solidFill>
                <a:latin typeface="Impact" panose="020B0806030902050204" pitchFamily="34" charset="0"/>
              </a:rPr>
              <a:t>6</a:t>
            </a:r>
            <a:endParaRPr lang="zh-CN" altLang="en-US" sz="16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77636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EDA712CD-5AB9-442F-AA4A-A0553917EB8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1999" y="825500"/>
            <a:ext cx="8084264" cy="5670550"/>
          </a:xfrm>
          <a:prstGeom prst="rect">
            <a:avLst/>
          </a:prstGeom>
        </p:spPr>
      </p:pic>
      <p:pic>
        <p:nvPicPr>
          <p:cNvPr id="30727" name="图片 2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2" t="9293" r="6709" b="5219"/>
          <a:stretch>
            <a:fillRect/>
          </a:stretch>
        </p:blipFill>
        <p:spPr bwMode="auto">
          <a:xfrm>
            <a:off x="261938" y="160338"/>
            <a:ext cx="725487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8" name="文本框 23"/>
          <p:cNvSpPr txBox="1">
            <a:spLocks noChangeArrowheads="1"/>
          </p:cNvSpPr>
          <p:nvPr/>
        </p:nvSpPr>
        <p:spPr bwMode="auto">
          <a:xfrm>
            <a:off x="987425" y="266700"/>
            <a:ext cx="276161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rgbClr val="117A68"/>
                </a:solidFill>
                <a:latin typeface="微软雅黑" panose="020B0503020204020204" pitchFamily="34" charset="-122"/>
              </a:rPr>
              <a:t>底层原理</a:t>
            </a:r>
          </a:p>
        </p:txBody>
      </p:sp>
      <p:sp>
        <p:nvSpPr>
          <p:cNvPr id="30729" name="文本框 24"/>
          <p:cNvSpPr txBox="1">
            <a:spLocks noChangeArrowheads="1"/>
          </p:cNvSpPr>
          <p:nvPr/>
        </p:nvSpPr>
        <p:spPr bwMode="auto">
          <a:xfrm>
            <a:off x="261938" y="308253"/>
            <a:ext cx="62706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2400" dirty="0">
                <a:solidFill>
                  <a:schemeClr val="bg1"/>
                </a:solidFill>
                <a:latin typeface="Impact" panose="020B0806030902050204" pitchFamily="34" charset="0"/>
              </a:rPr>
              <a:t>6</a:t>
            </a:r>
            <a:endParaRPr lang="zh-CN" altLang="en-US" sz="24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B2F9B95-2DAF-407B-B7F3-F5E62565A0EE}"/>
              </a:ext>
            </a:extLst>
          </p:cNvPr>
          <p:cNvSpPr txBox="1"/>
          <p:nvPr/>
        </p:nvSpPr>
        <p:spPr>
          <a:xfrm>
            <a:off x="12191999" y="2936378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00B0F0"/>
                </a:solidFill>
              </a:rPr>
              <a:t>基础库内嵌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8B98007B-1F74-4241-A7AC-70837B632270}"/>
              </a:ext>
            </a:extLst>
          </p:cNvPr>
          <p:cNvSpPr txBox="1"/>
          <p:nvPr/>
        </p:nvSpPr>
        <p:spPr>
          <a:xfrm>
            <a:off x="12192000" y="2936378"/>
            <a:ext cx="19623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C00000"/>
                </a:solidFill>
              </a:rPr>
              <a:t>虚拟</a:t>
            </a:r>
            <a:r>
              <a:rPr lang="en-US" altLang="zh-CN" sz="3200" b="1" dirty="0">
                <a:solidFill>
                  <a:srgbClr val="C00000"/>
                </a:solidFill>
              </a:rPr>
              <a:t>DOM</a:t>
            </a:r>
            <a:endParaRPr lang="zh-CN" altLang="en-US" sz="3200" b="1" dirty="0">
              <a:solidFill>
                <a:srgbClr val="C00000"/>
              </a:solidFill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CBF293BB-F8F5-4149-B153-DE84129AE6C5}"/>
              </a:ext>
            </a:extLst>
          </p:cNvPr>
          <p:cNvSpPr txBox="1"/>
          <p:nvPr/>
        </p:nvSpPr>
        <p:spPr>
          <a:xfrm>
            <a:off x="2053868" y="2389018"/>
            <a:ext cx="808426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800" dirty="0"/>
              <a:t>一切始于双线程</a:t>
            </a:r>
          </a:p>
        </p:txBody>
      </p:sp>
    </p:spTree>
    <p:extLst>
      <p:ext uri="{BB962C8B-B14F-4D97-AF65-F5344CB8AC3E}">
        <p14:creationId xmlns:p14="http://schemas.microsoft.com/office/powerpoint/2010/main" val="405456575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7037E-6 L -0.83438 0.0046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719" y="23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3.7037E-6 L -0.81367 -0.00255 " pathEditMode="fixed" rAng="0" ptsTypes="AA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690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33333E-6 L -0.97735 -0.02014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867" y="-10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3.33333E-6 L -0.17734 -0.0041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67" y="-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4" grpId="0"/>
      <p:bldP spid="3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8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624423">
            <a:off x="1617663" y="688975"/>
            <a:ext cx="8763000" cy="520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299" name="文本框 6"/>
          <p:cNvSpPr txBox="1">
            <a:spLocks noChangeArrowheads="1"/>
          </p:cNvSpPr>
          <p:nvPr/>
        </p:nvSpPr>
        <p:spPr bwMode="auto">
          <a:xfrm>
            <a:off x="2759075" y="2014538"/>
            <a:ext cx="6748463" cy="255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16600" dirty="0">
                <a:solidFill>
                  <a:schemeClr val="bg1"/>
                </a:solidFill>
                <a:latin typeface="Impact" panose="020B0806030902050204" pitchFamily="34" charset="0"/>
              </a:rPr>
              <a:t>THANKS</a:t>
            </a:r>
            <a:endParaRPr lang="zh-CN" altLang="en-US" sz="16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图片 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2" t="9293" r="6709" b="5219"/>
          <a:stretch>
            <a:fillRect/>
          </a:stretch>
        </p:blipFill>
        <p:spPr bwMode="auto">
          <a:xfrm>
            <a:off x="6819900" y="1235075"/>
            <a:ext cx="725488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文本框 20"/>
          <p:cNvSpPr txBox="1">
            <a:spLocks noChangeArrowheads="1"/>
          </p:cNvSpPr>
          <p:nvPr/>
        </p:nvSpPr>
        <p:spPr bwMode="auto">
          <a:xfrm>
            <a:off x="7672388" y="1338263"/>
            <a:ext cx="34290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rgbClr val="007F58"/>
                </a:solidFill>
                <a:latin typeface="微软雅黑" panose="020B0503020204020204" pitchFamily="34" charset="-122"/>
              </a:rPr>
              <a:t>基础工作准备</a:t>
            </a:r>
          </a:p>
        </p:txBody>
      </p:sp>
      <p:sp>
        <p:nvSpPr>
          <p:cNvPr id="5124" name="文本框 21"/>
          <p:cNvSpPr txBox="1">
            <a:spLocks noChangeArrowheads="1"/>
          </p:cNvSpPr>
          <p:nvPr/>
        </p:nvSpPr>
        <p:spPr bwMode="auto">
          <a:xfrm>
            <a:off x="6819900" y="1247775"/>
            <a:ext cx="5969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3600">
                <a:solidFill>
                  <a:schemeClr val="bg1"/>
                </a:solidFill>
                <a:latin typeface="Impact" panose="020B0806030902050204" pitchFamily="34" charset="0"/>
              </a:rPr>
              <a:t>1</a:t>
            </a:r>
            <a:endParaRPr lang="zh-CN" altLang="en-US" sz="36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pic>
        <p:nvPicPr>
          <p:cNvPr id="5125" name="图片 2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2" t="9293" r="6709" b="5219"/>
          <a:stretch>
            <a:fillRect/>
          </a:stretch>
        </p:blipFill>
        <p:spPr bwMode="auto">
          <a:xfrm>
            <a:off x="6819900" y="2146300"/>
            <a:ext cx="725488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文本框 25"/>
          <p:cNvSpPr txBox="1">
            <a:spLocks noChangeArrowheads="1"/>
          </p:cNvSpPr>
          <p:nvPr/>
        </p:nvSpPr>
        <p:spPr bwMode="auto">
          <a:xfrm>
            <a:off x="7672387" y="2249488"/>
            <a:ext cx="362698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en-US" altLang="zh-CN" sz="2400" b="1" dirty="0">
                <a:solidFill>
                  <a:srgbClr val="007F58"/>
                </a:solidFill>
                <a:latin typeface="微软雅黑" panose="020B0503020204020204" pitchFamily="34" charset="-122"/>
              </a:rPr>
              <a:t>Hello Word &amp; </a:t>
            </a:r>
            <a:r>
              <a:rPr lang="zh-CN" altLang="en-US" sz="2400" b="1" dirty="0">
                <a:solidFill>
                  <a:srgbClr val="007F58"/>
                </a:solidFill>
                <a:latin typeface="微软雅黑" panose="020B0503020204020204" pitchFamily="34" charset="-122"/>
              </a:rPr>
              <a:t>配置</a:t>
            </a:r>
          </a:p>
        </p:txBody>
      </p:sp>
      <p:sp>
        <p:nvSpPr>
          <p:cNvPr id="5127" name="文本框 26"/>
          <p:cNvSpPr txBox="1">
            <a:spLocks noChangeArrowheads="1"/>
          </p:cNvSpPr>
          <p:nvPr/>
        </p:nvSpPr>
        <p:spPr bwMode="auto">
          <a:xfrm>
            <a:off x="6819900" y="2159000"/>
            <a:ext cx="5969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3600">
                <a:solidFill>
                  <a:schemeClr val="bg1"/>
                </a:solidFill>
                <a:latin typeface="Impact" panose="020B0806030902050204" pitchFamily="34" charset="0"/>
              </a:rPr>
              <a:t>2</a:t>
            </a:r>
            <a:endParaRPr lang="zh-CN" altLang="en-US" sz="36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pic>
        <p:nvPicPr>
          <p:cNvPr id="5128" name="图片 2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2" t="9293" r="6709" b="5219"/>
          <a:stretch>
            <a:fillRect/>
          </a:stretch>
        </p:blipFill>
        <p:spPr bwMode="auto">
          <a:xfrm>
            <a:off x="6819900" y="3033713"/>
            <a:ext cx="725488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9" name="文本框 28"/>
          <p:cNvSpPr txBox="1">
            <a:spLocks noChangeArrowheads="1"/>
          </p:cNvSpPr>
          <p:nvPr/>
        </p:nvSpPr>
        <p:spPr bwMode="auto">
          <a:xfrm>
            <a:off x="7672388" y="3136900"/>
            <a:ext cx="34290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rgbClr val="007F58"/>
                </a:solidFill>
                <a:latin typeface="微软雅黑" panose="020B0503020204020204" pitchFamily="34" charset="-122"/>
              </a:rPr>
              <a:t>组件 </a:t>
            </a:r>
            <a:r>
              <a:rPr lang="en-US" altLang="zh-CN" sz="2400" b="1" dirty="0">
                <a:solidFill>
                  <a:srgbClr val="007F58"/>
                </a:solidFill>
                <a:latin typeface="微软雅黑" panose="020B0503020204020204" pitchFamily="34" charset="-122"/>
              </a:rPr>
              <a:t>&amp; UI</a:t>
            </a:r>
            <a:r>
              <a:rPr lang="zh-CN" altLang="en-US" sz="2400" b="1" dirty="0">
                <a:solidFill>
                  <a:srgbClr val="007F58"/>
                </a:solidFill>
                <a:latin typeface="微软雅黑" panose="020B0503020204020204" pitchFamily="34" charset="-122"/>
              </a:rPr>
              <a:t>框架</a:t>
            </a:r>
          </a:p>
        </p:txBody>
      </p:sp>
      <p:sp>
        <p:nvSpPr>
          <p:cNvPr id="5130" name="文本框 29"/>
          <p:cNvSpPr txBox="1">
            <a:spLocks noChangeArrowheads="1"/>
          </p:cNvSpPr>
          <p:nvPr/>
        </p:nvSpPr>
        <p:spPr bwMode="auto">
          <a:xfrm>
            <a:off x="6819900" y="3046413"/>
            <a:ext cx="5969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3600">
                <a:solidFill>
                  <a:schemeClr val="bg1"/>
                </a:solidFill>
                <a:latin typeface="Impact" panose="020B0806030902050204" pitchFamily="34" charset="0"/>
              </a:rPr>
              <a:t>3</a:t>
            </a:r>
            <a:endParaRPr lang="zh-CN" altLang="en-US" sz="36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pic>
        <p:nvPicPr>
          <p:cNvPr id="5131" name="图片 3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2" t="9293" r="6709" b="5219"/>
          <a:stretch>
            <a:fillRect/>
          </a:stretch>
        </p:blipFill>
        <p:spPr bwMode="auto">
          <a:xfrm>
            <a:off x="6819900" y="3946525"/>
            <a:ext cx="725488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33" name="文本框 33"/>
          <p:cNvSpPr txBox="1">
            <a:spLocks noChangeArrowheads="1"/>
          </p:cNvSpPr>
          <p:nvPr/>
        </p:nvSpPr>
        <p:spPr bwMode="auto">
          <a:xfrm>
            <a:off x="6819900" y="3959225"/>
            <a:ext cx="596900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3600">
                <a:solidFill>
                  <a:schemeClr val="bg1"/>
                </a:solidFill>
                <a:latin typeface="Impact" panose="020B0806030902050204" pitchFamily="34" charset="0"/>
              </a:rPr>
              <a:t>4</a:t>
            </a:r>
            <a:endParaRPr lang="zh-CN" altLang="en-US" sz="36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pic>
        <p:nvPicPr>
          <p:cNvPr id="5137" name="图片 1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624423">
            <a:off x="423863" y="1516063"/>
            <a:ext cx="5759450" cy="3421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38" name="文本框 32"/>
          <p:cNvSpPr txBox="1">
            <a:spLocks noChangeArrowheads="1"/>
          </p:cNvSpPr>
          <p:nvPr/>
        </p:nvSpPr>
        <p:spPr bwMode="auto">
          <a:xfrm>
            <a:off x="1250950" y="2717800"/>
            <a:ext cx="44450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6600" dirty="0">
                <a:solidFill>
                  <a:schemeClr val="bg1"/>
                </a:solidFill>
                <a:latin typeface="Impact" panose="020B0806030902050204" pitchFamily="34" charset="0"/>
              </a:rPr>
              <a:t>CONTENTS</a:t>
            </a:r>
            <a:endParaRPr lang="zh-CN" altLang="en-US" sz="6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20" name="文本框 28">
            <a:extLst>
              <a:ext uri="{FF2B5EF4-FFF2-40B4-BE49-F238E27FC236}">
                <a16:creationId xmlns:a16="http://schemas.microsoft.com/office/drawing/2014/main" id="{1B2AE40D-5CAA-4BC3-803D-0E78772FCE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2388" y="4023022"/>
            <a:ext cx="34290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rgbClr val="007F58"/>
                </a:solidFill>
                <a:latin typeface="微软雅黑" panose="020B0503020204020204" pitchFamily="34" charset="-122"/>
              </a:rPr>
              <a:t>接口 </a:t>
            </a:r>
            <a:r>
              <a:rPr lang="en-US" altLang="zh-CN" sz="2400" b="1" dirty="0">
                <a:solidFill>
                  <a:srgbClr val="007F58"/>
                </a:solidFill>
                <a:latin typeface="微软雅黑" panose="020B0503020204020204" pitchFamily="34" charset="-122"/>
              </a:rPr>
              <a:t>&amp; API</a:t>
            </a:r>
            <a:endParaRPr lang="zh-CN" altLang="en-US" sz="2400" b="1" dirty="0">
              <a:solidFill>
                <a:srgbClr val="007F58"/>
              </a:solidFill>
              <a:latin typeface="微软雅黑" panose="020B0503020204020204" pitchFamily="34" charset="-122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5D369D2D-4F61-4E12-9C65-4A2622BFD202}"/>
              </a:ext>
            </a:extLst>
          </p:cNvPr>
          <p:cNvGrpSpPr/>
          <p:nvPr/>
        </p:nvGrpSpPr>
        <p:grpSpPr>
          <a:xfrm>
            <a:off x="6819900" y="4857750"/>
            <a:ext cx="4281487" cy="666750"/>
            <a:chOff x="6819900" y="4857750"/>
            <a:chExt cx="4281487" cy="666750"/>
          </a:xfrm>
        </p:grpSpPr>
        <p:pic>
          <p:nvPicPr>
            <p:cNvPr id="5134" name="图片 3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632" t="9293" r="6709" b="5219"/>
            <a:stretch>
              <a:fillRect/>
            </a:stretch>
          </p:blipFill>
          <p:spPr bwMode="auto">
            <a:xfrm>
              <a:off x="6819900" y="4857750"/>
              <a:ext cx="725488" cy="666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36" name="文本框 37"/>
            <p:cNvSpPr txBox="1">
              <a:spLocks noChangeArrowheads="1"/>
            </p:cNvSpPr>
            <p:nvPr/>
          </p:nvSpPr>
          <p:spPr bwMode="auto">
            <a:xfrm>
              <a:off x="6819900" y="4870450"/>
              <a:ext cx="596900" cy="554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r>
                <a:rPr lang="en-US" altLang="zh-CN" sz="3600">
                  <a:solidFill>
                    <a:schemeClr val="bg1"/>
                  </a:solidFill>
                  <a:latin typeface="Impact" panose="020B0806030902050204" pitchFamily="34" charset="0"/>
                </a:rPr>
                <a:t>5</a:t>
              </a:r>
              <a:endParaRPr lang="zh-CN" altLang="en-US" sz="360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1" name="文本框 28">
              <a:extLst>
                <a:ext uri="{FF2B5EF4-FFF2-40B4-BE49-F238E27FC236}">
                  <a16:creationId xmlns:a16="http://schemas.microsoft.com/office/drawing/2014/main" id="{19244C59-22E0-4D80-B939-9A1052FCCC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72387" y="4909144"/>
              <a:ext cx="34290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r>
                <a:rPr lang="zh-CN" altLang="en-US" sz="2400" b="1" dirty="0">
                  <a:solidFill>
                    <a:srgbClr val="007F58"/>
                  </a:solidFill>
                  <a:latin typeface="微软雅黑" panose="020B0503020204020204" pitchFamily="34" charset="-122"/>
                </a:rPr>
                <a:t>项目测试 </a:t>
              </a:r>
              <a:r>
                <a:rPr lang="en-US" altLang="zh-CN" sz="2400" b="1" dirty="0">
                  <a:solidFill>
                    <a:srgbClr val="007F58"/>
                  </a:solidFill>
                  <a:latin typeface="微软雅黑" panose="020B0503020204020204" pitchFamily="34" charset="-122"/>
                </a:rPr>
                <a:t>&amp; </a:t>
              </a:r>
              <a:r>
                <a:rPr lang="zh-CN" altLang="en-US" sz="2400" b="1" dirty="0">
                  <a:solidFill>
                    <a:srgbClr val="007F58"/>
                  </a:solidFill>
                  <a:latin typeface="微软雅黑" panose="020B0503020204020204" pitchFamily="34" charset="-122"/>
                </a:rPr>
                <a:t>上线流程</a:t>
              </a: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A6258A98-2493-4CB3-8E40-1870B995AD73}"/>
              </a:ext>
            </a:extLst>
          </p:cNvPr>
          <p:cNvGrpSpPr/>
          <p:nvPr/>
        </p:nvGrpSpPr>
        <p:grpSpPr>
          <a:xfrm>
            <a:off x="6819900" y="5622925"/>
            <a:ext cx="4281487" cy="666750"/>
            <a:chOff x="6819900" y="4857750"/>
            <a:chExt cx="4281487" cy="666750"/>
          </a:xfrm>
        </p:grpSpPr>
        <p:pic>
          <p:nvPicPr>
            <p:cNvPr id="23" name="图片 34">
              <a:extLst>
                <a:ext uri="{FF2B5EF4-FFF2-40B4-BE49-F238E27FC236}">
                  <a16:creationId xmlns:a16="http://schemas.microsoft.com/office/drawing/2014/main" id="{2A65DECC-49DF-4A7B-B13D-84113510B0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632" t="9293" r="6709" b="5219"/>
            <a:stretch>
              <a:fillRect/>
            </a:stretch>
          </p:blipFill>
          <p:spPr bwMode="auto">
            <a:xfrm>
              <a:off x="6819900" y="4857750"/>
              <a:ext cx="725488" cy="666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" name="文本框 37">
              <a:extLst>
                <a:ext uri="{FF2B5EF4-FFF2-40B4-BE49-F238E27FC236}">
                  <a16:creationId xmlns:a16="http://schemas.microsoft.com/office/drawing/2014/main" id="{68071429-3A5C-4617-9496-0A1693595F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19900" y="4870450"/>
              <a:ext cx="596900" cy="554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r>
                <a:rPr lang="en-US" altLang="zh-CN" sz="3600" dirty="0">
                  <a:solidFill>
                    <a:schemeClr val="bg1"/>
                  </a:solidFill>
                  <a:latin typeface="Impact" panose="020B0806030902050204" pitchFamily="34" charset="0"/>
                </a:rPr>
                <a:t>6</a:t>
              </a:r>
              <a:endParaRPr lang="zh-CN" altLang="en-US" sz="36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5" name="文本框 28">
              <a:extLst>
                <a:ext uri="{FF2B5EF4-FFF2-40B4-BE49-F238E27FC236}">
                  <a16:creationId xmlns:a16="http://schemas.microsoft.com/office/drawing/2014/main" id="{F4624277-3F82-4768-B53E-22B9AA03E7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72387" y="4909144"/>
              <a:ext cx="34290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r>
                <a:rPr lang="zh-CN" altLang="en-US" sz="2400" b="1" dirty="0">
                  <a:solidFill>
                    <a:srgbClr val="007F58"/>
                  </a:solidFill>
                  <a:latin typeface="微软雅黑" panose="020B0503020204020204" pitchFamily="34" charset="-122"/>
                </a:rPr>
                <a:t>底层实现原理解析</a:t>
              </a:r>
            </a:p>
          </p:txBody>
        </p:sp>
      </p:grp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文本框 13"/>
          <p:cNvSpPr txBox="1">
            <a:spLocks noChangeArrowheads="1"/>
          </p:cNvSpPr>
          <p:nvPr/>
        </p:nvSpPr>
        <p:spPr bwMode="auto">
          <a:xfrm>
            <a:off x="2967038" y="4416425"/>
            <a:ext cx="606425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 sz="4800" b="1" dirty="0">
                <a:solidFill>
                  <a:srgbClr val="007F58"/>
                </a:solidFill>
                <a:latin typeface="微软雅黑" panose="020B0503020204020204" pitchFamily="34" charset="-122"/>
              </a:rPr>
              <a:t>基础工作准备</a:t>
            </a:r>
          </a:p>
          <a:p>
            <a:pPr algn="ctr" eaLnBrk="1" hangingPunct="1"/>
            <a:endParaRPr lang="zh-CN" altLang="en-US" sz="4800" b="1" dirty="0">
              <a:solidFill>
                <a:srgbClr val="007F58"/>
              </a:solidFill>
              <a:latin typeface="微软雅黑" panose="020B0503020204020204" pitchFamily="34" charset="-122"/>
            </a:endParaRPr>
          </a:p>
        </p:txBody>
      </p:sp>
      <p:grpSp>
        <p:nvGrpSpPr>
          <p:cNvPr id="6147" name="组合 4"/>
          <p:cNvGrpSpPr>
            <a:grpSpLocks noChangeAspect="1"/>
          </p:cNvGrpSpPr>
          <p:nvPr/>
        </p:nvGrpSpPr>
        <p:grpSpPr bwMode="auto">
          <a:xfrm>
            <a:off x="4357688" y="1117600"/>
            <a:ext cx="3155950" cy="2946400"/>
            <a:chOff x="0" y="0"/>
            <a:chExt cx="6822015" cy="6383223"/>
          </a:xfrm>
        </p:grpSpPr>
        <p:pic>
          <p:nvPicPr>
            <p:cNvPr id="6150" name="图片 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73" y="0"/>
              <a:ext cx="6818442" cy="6383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51" name="图片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822015" cy="63830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148" name="文本框 2"/>
          <p:cNvSpPr txBox="1">
            <a:spLocks noChangeArrowheads="1"/>
          </p:cNvSpPr>
          <p:nvPr/>
        </p:nvSpPr>
        <p:spPr bwMode="auto">
          <a:xfrm>
            <a:off x="5130800" y="1338263"/>
            <a:ext cx="1609725" cy="255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16600">
                <a:solidFill>
                  <a:schemeClr val="bg1"/>
                </a:solidFill>
                <a:latin typeface="Impact" panose="020B0806030902050204" pitchFamily="34" charset="0"/>
              </a:rPr>
              <a:t>1</a:t>
            </a:r>
            <a:endParaRPr lang="zh-CN" altLang="en-US" sz="166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6149" name="文本框 19"/>
          <p:cNvSpPr txBox="1">
            <a:spLocks noChangeArrowheads="1"/>
          </p:cNvSpPr>
          <p:nvPr/>
        </p:nvSpPr>
        <p:spPr bwMode="auto">
          <a:xfrm>
            <a:off x="5526497" y="5201255"/>
            <a:ext cx="350479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dirty="0">
                <a:solidFill>
                  <a:srgbClr val="007F58"/>
                </a:solidFill>
                <a:latin typeface="微软雅黑" panose="020B0503020204020204" pitchFamily="34" charset="-122"/>
              </a:rPr>
              <a:t>——</a:t>
            </a:r>
            <a:r>
              <a:rPr lang="zh-CN" altLang="en-US" dirty="0">
                <a:solidFill>
                  <a:srgbClr val="007F58"/>
                </a:solidFill>
                <a:latin typeface="微软雅黑" panose="020B0503020204020204" pitchFamily="34" charset="-122"/>
              </a:rPr>
              <a:t>小程序注册及开发工具介绍</a:t>
            </a:r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5">
            <a:extLst>
              <a:ext uri="{FF2B5EF4-FFF2-40B4-BE49-F238E27FC236}">
                <a16:creationId xmlns:a16="http://schemas.microsoft.com/office/drawing/2014/main" id="{69F049C7-B49F-4989-A870-627CFDEEC0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2" t="9293" r="6709" b="5219"/>
          <a:stretch>
            <a:fillRect/>
          </a:stretch>
        </p:blipFill>
        <p:spPr bwMode="auto">
          <a:xfrm>
            <a:off x="261938" y="160338"/>
            <a:ext cx="725487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46">
            <a:extLst>
              <a:ext uri="{FF2B5EF4-FFF2-40B4-BE49-F238E27FC236}">
                <a16:creationId xmlns:a16="http://schemas.microsoft.com/office/drawing/2014/main" id="{9DF0ED0B-B37E-4D1B-92FF-CE55BE49EA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7425" y="220533"/>
            <a:ext cx="2257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rgbClr val="117A68"/>
                </a:solidFill>
                <a:latin typeface="微软雅黑" panose="020B0503020204020204" pitchFamily="34" charset="-122"/>
              </a:rPr>
              <a:t>小程序注册</a:t>
            </a:r>
          </a:p>
        </p:txBody>
      </p:sp>
      <p:sp>
        <p:nvSpPr>
          <p:cNvPr id="4" name="文本框 47">
            <a:extLst>
              <a:ext uri="{FF2B5EF4-FFF2-40B4-BE49-F238E27FC236}">
                <a16:creationId xmlns:a16="http://schemas.microsoft.com/office/drawing/2014/main" id="{2912997E-C0E3-4990-8287-4449538A42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526" y="266700"/>
            <a:ext cx="62706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2400" dirty="0">
                <a:solidFill>
                  <a:schemeClr val="bg1"/>
                </a:solidFill>
                <a:latin typeface="Impact" panose="020B0806030902050204" pitchFamily="34" charset="0"/>
              </a:rPr>
              <a:t>1.1</a:t>
            </a:r>
            <a:endParaRPr lang="zh-CN" altLang="en-US" sz="24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B8A52BB-F875-4C7D-AEEC-5CE6CAA428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13392"/>
            <a:ext cx="6662793" cy="483121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DC0220A-9E71-429D-9A67-0253640872DC}"/>
              </a:ext>
            </a:extLst>
          </p:cNvPr>
          <p:cNvSpPr txBox="1"/>
          <p:nvPr/>
        </p:nvSpPr>
        <p:spPr>
          <a:xfrm>
            <a:off x="6096000" y="2994568"/>
            <a:ext cx="45704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百度“</a:t>
            </a:r>
            <a:r>
              <a:rPr lang="zh-CN" altLang="en-US" dirty="0">
                <a:solidFill>
                  <a:srgbClr val="44B549"/>
                </a:solidFill>
              </a:rPr>
              <a:t>微信小程序</a:t>
            </a:r>
            <a:r>
              <a:rPr lang="zh-CN" altLang="en-US" dirty="0"/>
              <a:t>”或直接进入官网地址：</a:t>
            </a:r>
            <a:endParaRPr lang="en-US" altLang="zh-CN" dirty="0"/>
          </a:p>
          <a:p>
            <a:r>
              <a:rPr lang="en-US" altLang="zh-CN" dirty="0">
                <a:hlinkClick r:id="rId4"/>
              </a:rPr>
              <a:t>https://mp.weixin.qq.com/cgi-bin/wx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47056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5">
            <a:extLst>
              <a:ext uri="{FF2B5EF4-FFF2-40B4-BE49-F238E27FC236}">
                <a16:creationId xmlns:a16="http://schemas.microsoft.com/office/drawing/2014/main" id="{69F049C7-B49F-4989-A870-627CFDEEC0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2" t="9293" r="6709" b="5219"/>
          <a:stretch>
            <a:fillRect/>
          </a:stretch>
        </p:blipFill>
        <p:spPr bwMode="auto">
          <a:xfrm>
            <a:off x="261938" y="160338"/>
            <a:ext cx="725487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46">
            <a:extLst>
              <a:ext uri="{FF2B5EF4-FFF2-40B4-BE49-F238E27FC236}">
                <a16:creationId xmlns:a16="http://schemas.microsoft.com/office/drawing/2014/main" id="{9DF0ED0B-B37E-4D1B-92FF-CE55BE49EA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7425" y="220533"/>
            <a:ext cx="2257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rgbClr val="117A68"/>
                </a:solidFill>
                <a:latin typeface="微软雅黑" panose="020B0503020204020204" pitchFamily="34" charset="-122"/>
              </a:rPr>
              <a:t>小程序注册</a:t>
            </a:r>
          </a:p>
        </p:txBody>
      </p:sp>
      <p:sp>
        <p:nvSpPr>
          <p:cNvPr id="4" name="文本框 47">
            <a:extLst>
              <a:ext uri="{FF2B5EF4-FFF2-40B4-BE49-F238E27FC236}">
                <a16:creationId xmlns:a16="http://schemas.microsoft.com/office/drawing/2014/main" id="{2912997E-C0E3-4990-8287-4449538A42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526" y="266700"/>
            <a:ext cx="62706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2400" dirty="0">
                <a:solidFill>
                  <a:schemeClr val="bg1"/>
                </a:solidFill>
                <a:latin typeface="Impact" panose="020B0806030902050204" pitchFamily="34" charset="0"/>
              </a:rPr>
              <a:t>1.1</a:t>
            </a:r>
            <a:endParaRPr lang="zh-CN" altLang="en-US" sz="24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3EDB19F-3DDD-4D09-9412-73439C2F01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8412" y="1278593"/>
            <a:ext cx="6070676" cy="3935048"/>
          </a:xfrm>
          <a:prstGeom prst="rect">
            <a:avLst/>
          </a:prstGeom>
        </p:spPr>
      </p:pic>
      <p:cxnSp>
        <p:nvCxnSpPr>
          <p:cNvPr id="9" name="连接符: 肘形 8">
            <a:extLst>
              <a:ext uri="{FF2B5EF4-FFF2-40B4-BE49-F238E27FC236}">
                <a16:creationId xmlns:a16="http://schemas.microsoft.com/office/drawing/2014/main" id="{FE2C9782-3916-46FC-A65A-B7D1604FF493}"/>
              </a:ext>
            </a:extLst>
          </p:cNvPr>
          <p:cNvCxnSpPr/>
          <p:nvPr/>
        </p:nvCxnSpPr>
        <p:spPr bwMode="auto">
          <a:xfrm rot="10800000" flipV="1">
            <a:off x="4802459" y="2743200"/>
            <a:ext cx="1457092" cy="401444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FE8D42CD-DC75-484F-9CDB-1ABFC32684BE}"/>
              </a:ext>
            </a:extLst>
          </p:cNvPr>
          <p:cNvSpPr txBox="1"/>
          <p:nvPr/>
        </p:nvSpPr>
        <p:spPr>
          <a:xfrm>
            <a:off x="1106370" y="2324390"/>
            <a:ext cx="3339376" cy="18434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/>
              <a:t>注册小程序的邮箱需：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	</a:t>
            </a:r>
            <a:r>
              <a:rPr lang="zh-CN" altLang="en-US" dirty="0"/>
              <a:t>未注册微信公众平台</a:t>
            </a:r>
            <a:r>
              <a:rPr lang="zh-CN" altLang="en-US" baseline="50000" dirty="0">
                <a:solidFill>
                  <a:srgbClr val="189E79"/>
                </a:solidFill>
              </a:rPr>
              <a:t>①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	</a:t>
            </a:r>
            <a:r>
              <a:rPr lang="zh-CN" altLang="en-US" dirty="0"/>
              <a:t>未注册微信开放平台</a:t>
            </a:r>
            <a:r>
              <a:rPr lang="zh-CN" altLang="en-US" baseline="50000" dirty="0">
                <a:solidFill>
                  <a:srgbClr val="189E79"/>
                </a:solidFill>
              </a:rPr>
              <a:t>②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	</a:t>
            </a:r>
            <a:r>
              <a:rPr lang="zh-CN" altLang="en-US" dirty="0"/>
              <a:t>未被个人微信号绑定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C1B4EDDE-247E-4EE2-B459-E81A55D5F809}"/>
              </a:ext>
            </a:extLst>
          </p:cNvPr>
          <p:cNvGrpSpPr/>
          <p:nvPr/>
        </p:nvGrpSpPr>
        <p:grpSpPr>
          <a:xfrm>
            <a:off x="371709" y="6244685"/>
            <a:ext cx="11347379" cy="830997"/>
            <a:chOff x="371709" y="6244685"/>
            <a:chExt cx="11347379" cy="830997"/>
          </a:xfrm>
        </p:grpSpPr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26871FE5-8B20-469B-AB30-6BDA97B01E97}"/>
                </a:ext>
              </a:extLst>
            </p:cNvPr>
            <p:cNvCxnSpPr/>
            <p:nvPr/>
          </p:nvCxnSpPr>
          <p:spPr bwMode="auto">
            <a:xfrm>
              <a:off x="401444" y="6259552"/>
              <a:ext cx="11317644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E6254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5830C1E9-F558-4106-8AA3-EFC3EF5F713F}"/>
                </a:ext>
              </a:extLst>
            </p:cNvPr>
            <p:cNvSpPr txBox="1"/>
            <p:nvPr/>
          </p:nvSpPr>
          <p:spPr>
            <a:xfrm>
              <a:off x="371709" y="6244685"/>
              <a:ext cx="447750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28600" indent="-228600">
                <a:lnSpc>
                  <a:spcPct val="200000"/>
                </a:lnSpc>
                <a:buAutoNum type="circleNumDbPlain"/>
              </a:pPr>
              <a:r>
                <a:rPr lang="zh-CN" altLang="en-US" sz="1000" dirty="0"/>
                <a:t>微信公众号</a:t>
              </a:r>
              <a:r>
                <a:rPr lang="en-US" altLang="zh-CN" sz="1000" dirty="0"/>
                <a:t>--</a:t>
              </a:r>
              <a:r>
                <a:rPr lang="zh-CN" altLang="en-US" sz="1000" dirty="0"/>
                <a:t>订阅号，服务号的资源发布，数据统计、分析、管理平台。</a:t>
              </a:r>
              <a:endParaRPr lang="en-US" altLang="zh-CN" sz="1000" dirty="0"/>
            </a:p>
            <a:p>
              <a:pPr marL="228600" indent="-228600">
                <a:buAutoNum type="circleNumDbPlain"/>
              </a:pPr>
              <a:r>
                <a:rPr lang="zh-CN" altLang="en-US" sz="1000" dirty="0"/>
                <a:t>为第三方移动程序提供接口，使微信用户可使用第三方程序的平台。</a:t>
              </a:r>
            </a:p>
            <a:p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68821241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5">
            <a:extLst>
              <a:ext uri="{FF2B5EF4-FFF2-40B4-BE49-F238E27FC236}">
                <a16:creationId xmlns:a16="http://schemas.microsoft.com/office/drawing/2014/main" id="{69F049C7-B49F-4989-A870-627CFDEEC0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2" t="9293" r="6709" b="5219"/>
          <a:stretch>
            <a:fillRect/>
          </a:stretch>
        </p:blipFill>
        <p:spPr bwMode="auto">
          <a:xfrm>
            <a:off x="261938" y="160338"/>
            <a:ext cx="725487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46">
            <a:extLst>
              <a:ext uri="{FF2B5EF4-FFF2-40B4-BE49-F238E27FC236}">
                <a16:creationId xmlns:a16="http://schemas.microsoft.com/office/drawing/2014/main" id="{9DF0ED0B-B37E-4D1B-92FF-CE55BE49EA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7425" y="220533"/>
            <a:ext cx="2257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rgbClr val="117A68"/>
                </a:solidFill>
                <a:latin typeface="微软雅黑" panose="020B0503020204020204" pitchFamily="34" charset="-122"/>
              </a:rPr>
              <a:t>小程序登录</a:t>
            </a:r>
          </a:p>
        </p:txBody>
      </p:sp>
      <p:sp>
        <p:nvSpPr>
          <p:cNvPr id="4" name="文本框 47">
            <a:extLst>
              <a:ext uri="{FF2B5EF4-FFF2-40B4-BE49-F238E27FC236}">
                <a16:creationId xmlns:a16="http://schemas.microsoft.com/office/drawing/2014/main" id="{2912997E-C0E3-4990-8287-4449538A42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526" y="266700"/>
            <a:ext cx="62706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2400" dirty="0">
                <a:solidFill>
                  <a:schemeClr val="bg1"/>
                </a:solidFill>
                <a:latin typeface="Impact" panose="020B0806030902050204" pitchFamily="34" charset="0"/>
              </a:rPr>
              <a:t>1.2</a:t>
            </a:r>
            <a:endParaRPr lang="zh-CN" altLang="en-US" sz="24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A47CC2E7-93A3-48A3-9EF4-5EFCABB6CF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057" y="1276981"/>
            <a:ext cx="5092029" cy="4482457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7D171F8F-E759-4BD4-9E5B-2DF00F7FD4F8}"/>
              </a:ext>
            </a:extLst>
          </p:cNvPr>
          <p:cNvSpPr txBox="1"/>
          <p:nvPr/>
        </p:nvSpPr>
        <p:spPr>
          <a:xfrm>
            <a:off x="6281853" y="2551277"/>
            <a:ext cx="5196468" cy="1933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800" dirty="0">
                <a:solidFill>
                  <a:srgbClr val="189E79"/>
                </a:solidFill>
              </a:rPr>
              <a:t>微</a:t>
            </a:r>
            <a:r>
              <a:rPr lang="zh-CN" altLang="en-US" dirty="0"/>
              <a:t>信公众平台集成了微信服务号、订阅号、微信小程序三部分的后台管理服务，注册过的小程序账号由此登录。</a:t>
            </a:r>
            <a:endParaRPr lang="en-US" altLang="zh-CN" dirty="0"/>
          </a:p>
          <a:p>
            <a:pPr algn="just">
              <a:lnSpc>
                <a:spcPct val="150000"/>
              </a:lnSpc>
            </a:pPr>
            <a:r>
              <a:rPr lang="zh-CN" altLang="en-US" dirty="0"/>
              <a:t>官网地址：</a:t>
            </a:r>
            <a:r>
              <a:rPr lang="en-US" altLang="zh-CN" dirty="0"/>
              <a:t> </a:t>
            </a:r>
            <a:r>
              <a:rPr lang="en-US" altLang="zh-CN" dirty="0">
                <a:hlinkClick r:id="rId5"/>
              </a:rPr>
              <a:t>https://mp.weixin.qq.com/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9506234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5">
            <a:extLst>
              <a:ext uri="{FF2B5EF4-FFF2-40B4-BE49-F238E27FC236}">
                <a16:creationId xmlns:a16="http://schemas.microsoft.com/office/drawing/2014/main" id="{69F049C7-B49F-4989-A870-627CFDEEC0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2" t="9293" r="6709" b="5219"/>
          <a:stretch>
            <a:fillRect/>
          </a:stretch>
        </p:blipFill>
        <p:spPr bwMode="auto">
          <a:xfrm>
            <a:off x="261938" y="160338"/>
            <a:ext cx="725487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46">
            <a:extLst>
              <a:ext uri="{FF2B5EF4-FFF2-40B4-BE49-F238E27FC236}">
                <a16:creationId xmlns:a16="http://schemas.microsoft.com/office/drawing/2014/main" id="{9DF0ED0B-B37E-4D1B-92FF-CE55BE49EA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7425" y="220533"/>
            <a:ext cx="2257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rgbClr val="117A68"/>
                </a:solidFill>
                <a:latin typeface="微软雅黑" panose="020B0503020204020204" pitchFamily="34" charset="-122"/>
              </a:rPr>
              <a:t>设置基本信息</a:t>
            </a:r>
          </a:p>
        </p:txBody>
      </p:sp>
      <p:sp>
        <p:nvSpPr>
          <p:cNvPr id="4" name="文本框 47">
            <a:extLst>
              <a:ext uri="{FF2B5EF4-FFF2-40B4-BE49-F238E27FC236}">
                <a16:creationId xmlns:a16="http://schemas.microsoft.com/office/drawing/2014/main" id="{2912997E-C0E3-4990-8287-4449538A42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526" y="266700"/>
            <a:ext cx="62706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2400" dirty="0">
                <a:solidFill>
                  <a:schemeClr val="bg1"/>
                </a:solidFill>
                <a:latin typeface="Impact" panose="020B0806030902050204" pitchFamily="34" charset="0"/>
              </a:rPr>
              <a:t>1.3</a:t>
            </a:r>
            <a:endParaRPr lang="zh-CN" altLang="en-US" sz="24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4F77B2A4-BEF7-4EEB-8705-9B72543303B9}"/>
              </a:ext>
            </a:extLst>
          </p:cNvPr>
          <p:cNvSpPr txBox="1"/>
          <p:nvPr/>
        </p:nvSpPr>
        <p:spPr>
          <a:xfrm>
            <a:off x="105799" y="2893714"/>
            <a:ext cx="1262024" cy="830997"/>
          </a:xfrm>
          <a:prstGeom prst="rect">
            <a:avLst/>
          </a:prstGeom>
          <a:solidFill>
            <a:srgbClr val="44B549"/>
          </a:solidFill>
          <a:effectLst>
            <a:softEdge rad="12700"/>
          </a:effectLst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200" dirty="0">
                <a:solidFill>
                  <a:schemeClr val="bg1"/>
                </a:solidFill>
              </a:rPr>
              <a:t> 选择操作系统对应的版本，下载小程序开发工具，准备研发。</a:t>
            </a:r>
          </a:p>
        </p:txBody>
      </p: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4031474D-F075-41C4-BC93-28063020F912}"/>
              </a:ext>
            </a:extLst>
          </p:cNvPr>
          <p:cNvGrpSpPr/>
          <p:nvPr/>
        </p:nvGrpSpPr>
        <p:grpSpPr>
          <a:xfrm>
            <a:off x="1367823" y="1405607"/>
            <a:ext cx="8871946" cy="3966493"/>
            <a:chOff x="1367823" y="1405607"/>
            <a:chExt cx="8871946" cy="3966493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3BC6CD19-464F-4F9F-BD7B-ACC51DE88A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49190" y="1405607"/>
              <a:ext cx="8690579" cy="3966493"/>
            </a:xfrm>
            <a:prstGeom prst="rect">
              <a:avLst/>
            </a:prstGeom>
          </p:spPr>
        </p:pic>
        <p:cxnSp>
          <p:nvCxnSpPr>
            <p:cNvPr id="34" name="连接符: 肘形 33">
              <a:extLst>
                <a:ext uri="{FF2B5EF4-FFF2-40B4-BE49-F238E27FC236}">
                  <a16:creationId xmlns:a16="http://schemas.microsoft.com/office/drawing/2014/main" id="{E27B8E67-0663-4828-B8D1-F236941A1E9F}"/>
                </a:ext>
              </a:extLst>
            </p:cNvPr>
            <p:cNvCxnSpPr/>
            <p:nvPr/>
          </p:nvCxnSpPr>
          <p:spPr bwMode="auto">
            <a:xfrm rot="10800000">
              <a:off x="1367823" y="3377965"/>
              <a:ext cx="4224375" cy="250144"/>
            </a:xfrm>
            <a:prstGeom prst="bentConnector3">
              <a:avLst>
                <a:gd name="adj1" fmla="val 23524"/>
              </a:avLst>
            </a:prstGeom>
            <a:solidFill>
              <a:schemeClr val="accent1"/>
            </a:solidFill>
            <a:ln w="9525" cap="flat" cmpd="sng" algn="ctr">
              <a:solidFill>
                <a:srgbClr val="28967B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BA388235-A72C-49E5-8D09-A91F4E48470E}"/>
                </a:ext>
              </a:extLst>
            </p:cNvPr>
            <p:cNvSpPr/>
            <p:nvPr/>
          </p:nvSpPr>
          <p:spPr bwMode="auto">
            <a:xfrm>
              <a:off x="2072640" y="2236879"/>
              <a:ext cx="8107680" cy="656835"/>
            </a:xfrm>
            <a:prstGeom prst="rect">
              <a:avLst/>
            </a:prstGeom>
            <a:solidFill>
              <a:schemeClr val="accent1">
                <a:alpha val="1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微软雅黑" pitchFamily="34" charset="-122"/>
              </a:endParaRPr>
            </a:p>
          </p:txBody>
        </p:sp>
        <p:sp>
          <p:nvSpPr>
            <p:cNvPr id="47" name="箭头: 右 46">
              <a:extLst>
                <a:ext uri="{FF2B5EF4-FFF2-40B4-BE49-F238E27FC236}">
                  <a16:creationId xmlns:a16="http://schemas.microsoft.com/office/drawing/2014/main" id="{B72F0807-5CF3-415C-9B0E-C97633B02A58}"/>
                </a:ext>
              </a:extLst>
            </p:cNvPr>
            <p:cNvSpPr/>
            <p:nvPr/>
          </p:nvSpPr>
          <p:spPr bwMode="auto">
            <a:xfrm rot="13980319">
              <a:off x="5522178" y="3596209"/>
              <a:ext cx="174972" cy="183094"/>
            </a:xfrm>
            <a:prstGeom prst="rightArrow">
              <a:avLst/>
            </a:prstGeom>
            <a:solidFill>
              <a:srgbClr val="00B05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微软雅黑" pitchFamily="34" charset="-122"/>
              </a:endParaRPr>
            </a:p>
          </p:txBody>
        </p:sp>
      </p:grpSp>
      <p:sp>
        <p:nvSpPr>
          <p:cNvPr id="43" name="对话气泡: 椭圆形 42">
            <a:extLst>
              <a:ext uri="{FF2B5EF4-FFF2-40B4-BE49-F238E27FC236}">
                <a16:creationId xmlns:a16="http://schemas.microsoft.com/office/drawing/2014/main" id="{D2FE6101-FC5D-489F-A8E3-FA5760DB2E75}"/>
              </a:ext>
            </a:extLst>
          </p:cNvPr>
          <p:cNvSpPr/>
          <p:nvPr/>
        </p:nvSpPr>
        <p:spPr bwMode="auto">
          <a:xfrm>
            <a:off x="10239769" y="1571860"/>
            <a:ext cx="1886453" cy="1020200"/>
          </a:xfrm>
          <a:prstGeom prst="wedgeEllipseCallout">
            <a:avLst>
              <a:gd name="adj1" fmla="val -53709"/>
              <a:gd name="adj2" fmla="val 51705"/>
            </a:avLst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微软雅黑" pitchFamily="34" charset="-122"/>
              </a:rPr>
              <a:t>设置基本信息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微软雅黑" pitchFamily="34" charset="-122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zh-CN" altLang="en-US" sz="1200" dirty="0">
                <a:solidFill>
                  <a:schemeClr val="bg1"/>
                </a:solidFill>
              </a:rPr>
              <a:t>查看</a:t>
            </a:r>
            <a:r>
              <a:rPr lang="en-US" altLang="zh-CN" sz="1200" dirty="0">
                <a:solidFill>
                  <a:schemeClr val="bg1"/>
                </a:solidFill>
              </a:rPr>
              <a:t>APPID (</a:t>
            </a:r>
            <a:r>
              <a:rPr lang="zh-CN" altLang="en-US" sz="1200" dirty="0">
                <a:solidFill>
                  <a:schemeClr val="bg1"/>
                </a:solidFill>
              </a:rPr>
              <a:t>用于绑定开发工具</a:t>
            </a:r>
            <a:r>
              <a:rPr lang="en-US" altLang="zh-CN" sz="1200" dirty="0">
                <a:solidFill>
                  <a:schemeClr val="bg1"/>
                </a:solidFill>
              </a:rPr>
              <a:t>)</a:t>
            </a:r>
            <a:endParaRPr kumimoji="0" lang="zh-CN" altLang="en-US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2984388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5">
            <a:extLst>
              <a:ext uri="{FF2B5EF4-FFF2-40B4-BE49-F238E27FC236}">
                <a16:creationId xmlns:a16="http://schemas.microsoft.com/office/drawing/2014/main" id="{69F049C7-B49F-4989-A870-627CFDEEC0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2" t="9293" r="6709" b="5219"/>
          <a:stretch>
            <a:fillRect/>
          </a:stretch>
        </p:blipFill>
        <p:spPr bwMode="auto">
          <a:xfrm>
            <a:off x="261938" y="160338"/>
            <a:ext cx="725487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46">
            <a:extLst>
              <a:ext uri="{FF2B5EF4-FFF2-40B4-BE49-F238E27FC236}">
                <a16:creationId xmlns:a16="http://schemas.microsoft.com/office/drawing/2014/main" id="{9DF0ED0B-B37E-4D1B-92FF-CE55BE49EA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7425" y="220533"/>
            <a:ext cx="254825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rgbClr val="117A68"/>
                </a:solidFill>
                <a:latin typeface="微软雅黑" panose="020B0503020204020204" pitchFamily="34" charset="-122"/>
              </a:rPr>
              <a:t>小程序开发工具</a:t>
            </a:r>
          </a:p>
        </p:txBody>
      </p:sp>
      <p:sp>
        <p:nvSpPr>
          <p:cNvPr id="4" name="文本框 47">
            <a:extLst>
              <a:ext uri="{FF2B5EF4-FFF2-40B4-BE49-F238E27FC236}">
                <a16:creationId xmlns:a16="http://schemas.microsoft.com/office/drawing/2014/main" id="{2912997E-C0E3-4990-8287-4449538A42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526" y="266700"/>
            <a:ext cx="62706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2400" dirty="0">
                <a:solidFill>
                  <a:schemeClr val="bg1"/>
                </a:solidFill>
                <a:latin typeface="Impact" panose="020B0806030902050204" pitchFamily="34" charset="0"/>
              </a:rPr>
              <a:t>1.4</a:t>
            </a:r>
            <a:endParaRPr lang="zh-CN" altLang="en-US" sz="24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DF9951F-F41C-4366-B819-1F8BCE9E8E1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00" b="3210"/>
          <a:stretch/>
        </p:blipFill>
        <p:spPr>
          <a:xfrm>
            <a:off x="68580" y="931862"/>
            <a:ext cx="12054840" cy="5872163"/>
          </a:xfrm>
          <a:prstGeom prst="rect">
            <a:avLst/>
          </a:prstGeom>
        </p:spPr>
      </p:pic>
      <p:grpSp>
        <p:nvGrpSpPr>
          <p:cNvPr id="9" name="组合 8">
            <a:extLst>
              <a:ext uri="{FF2B5EF4-FFF2-40B4-BE49-F238E27FC236}">
                <a16:creationId xmlns:a16="http://schemas.microsoft.com/office/drawing/2014/main" id="{AEB8A432-1E06-4362-9853-FF75A75AC311}"/>
              </a:ext>
            </a:extLst>
          </p:cNvPr>
          <p:cNvGrpSpPr/>
          <p:nvPr/>
        </p:nvGrpSpPr>
        <p:grpSpPr>
          <a:xfrm>
            <a:off x="68580" y="1508760"/>
            <a:ext cx="2324100" cy="5295265"/>
            <a:chOff x="68580" y="1508760"/>
            <a:chExt cx="2324100" cy="5295265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8C4D8288-967C-442D-9B38-68F1AD58CAE2}"/>
                </a:ext>
              </a:extLst>
            </p:cNvPr>
            <p:cNvSpPr/>
            <p:nvPr/>
          </p:nvSpPr>
          <p:spPr bwMode="auto">
            <a:xfrm>
              <a:off x="68580" y="1508760"/>
              <a:ext cx="2324100" cy="5295265"/>
            </a:xfrm>
            <a:prstGeom prst="rect">
              <a:avLst/>
            </a:prstGeom>
            <a:solidFill>
              <a:schemeClr val="accent1">
                <a:alpha val="1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微软雅黑" pitchFamily="34" charset="-122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8EF300AC-93D5-4199-AAC4-FCE1588F0EE3}"/>
                </a:ext>
              </a:extLst>
            </p:cNvPr>
            <p:cNvSpPr txBox="1"/>
            <p:nvPr/>
          </p:nvSpPr>
          <p:spPr>
            <a:xfrm>
              <a:off x="445800" y="3683277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rgbClr val="C00000"/>
                  </a:solidFill>
                </a:rPr>
                <a:t>项目预览区域</a:t>
              </a:r>
            </a:p>
          </p:txBody>
        </p:sp>
      </p:grpSp>
      <p:pic>
        <p:nvPicPr>
          <p:cNvPr id="10" name="图片 9">
            <a:extLst>
              <a:ext uri="{FF2B5EF4-FFF2-40B4-BE49-F238E27FC236}">
                <a16:creationId xmlns:a16="http://schemas.microsoft.com/office/drawing/2014/main" id="{6FF4F366-E88B-4295-9032-951D635E14E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979" b="1963"/>
          <a:stretch/>
        </p:blipFill>
        <p:spPr>
          <a:xfrm>
            <a:off x="68581" y="1508760"/>
            <a:ext cx="1303020" cy="1760220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99F4BB40-C762-4363-9452-62CA1D362DC3}"/>
              </a:ext>
            </a:extLst>
          </p:cNvPr>
          <p:cNvSpPr/>
          <p:nvPr/>
        </p:nvSpPr>
        <p:spPr bwMode="auto">
          <a:xfrm>
            <a:off x="2392680" y="1508760"/>
            <a:ext cx="9730739" cy="3200400"/>
          </a:xfrm>
          <a:prstGeom prst="rect">
            <a:avLst/>
          </a:prstGeom>
          <a:solidFill>
            <a:srgbClr val="00B050">
              <a:alpha val="1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微软雅黑" pitchFamily="34" charset="-122"/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5963D737-F26C-438D-9F9C-EA2D4A794BF7}"/>
              </a:ext>
            </a:extLst>
          </p:cNvPr>
          <p:cNvCxnSpPr/>
          <p:nvPr/>
        </p:nvCxnSpPr>
        <p:spPr bwMode="auto">
          <a:xfrm>
            <a:off x="3436619" y="1600200"/>
            <a:ext cx="0" cy="290322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46E574EB-6081-4C1E-96C4-7E3A5F6B8A47}"/>
              </a:ext>
            </a:extLst>
          </p:cNvPr>
          <p:cNvSpPr/>
          <p:nvPr/>
        </p:nvSpPr>
        <p:spPr bwMode="auto">
          <a:xfrm>
            <a:off x="2392679" y="4709160"/>
            <a:ext cx="9730739" cy="2094865"/>
          </a:xfrm>
          <a:prstGeom prst="rect">
            <a:avLst/>
          </a:prstGeom>
          <a:solidFill>
            <a:srgbClr val="0070C0">
              <a:alpha val="1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6C4CF6C-1275-4A47-9E6E-8FA9D07D7B87}"/>
              </a:ext>
            </a:extLst>
          </p:cNvPr>
          <p:cNvSpPr txBox="1"/>
          <p:nvPr/>
        </p:nvSpPr>
        <p:spPr>
          <a:xfrm>
            <a:off x="6473218" y="555680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</a:rPr>
              <a:t>代码调试区域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A537B04-D1FC-4711-96A9-5AFBCB7BE197}"/>
              </a:ext>
            </a:extLst>
          </p:cNvPr>
          <p:cNvSpPr txBox="1"/>
          <p:nvPr/>
        </p:nvSpPr>
        <p:spPr>
          <a:xfrm>
            <a:off x="2769900" y="2286000"/>
            <a:ext cx="4892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E6254"/>
                </a:solidFill>
              </a:rPr>
              <a:t>项目目录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E9089EB2-D9E7-44C9-B2DD-48A4DC29C5DA}"/>
              </a:ext>
            </a:extLst>
          </p:cNvPr>
          <p:cNvSpPr txBox="1"/>
          <p:nvPr/>
        </p:nvSpPr>
        <p:spPr>
          <a:xfrm>
            <a:off x="6435500" y="2682478"/>
            <a:ext cx="1645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E6254"/>
                </a:solidFill>
              </a:rPr>
              <a:t>代码编辑区域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1DEAABC2-A2E4-4A62-8378-D385581912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17168" y="1374040"/>
            <a:ext cx="959700" cy="1570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72693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966a4184-93a3-4fa7-973f-19b23e98b075"/>
</p:tagLst>
</file>

<file path=ppt/theme/theme1.xml><?xml version="1.0" encoding="utf-8"?>
<a:theme xmlns:a="http://schemas.openxmlformats.org/drawingml/2006/main" name="1_Office 主题">
  <a:themeElements>
    <a:clrScheme name="1_Office 主题 1">
      <a:dk1>
        <a:srgbClr val="445469"/>
      </a:dk1>
      <a:lt1>
        <a:srgbClr val="FFFFFF"/>
      </a:lt1>
      <a:dk2>
        <a:srgbClr val="445469"/>
      </a:dk2>
      <a:lt2>
        <a:srgbClr val="FFFFFF"/>
      </a:lt2>
      <a:accent1>
        <a:srgbClr val="E71F3C"/>
      </a:accent1>
      <a:accent2>
        <a:srgbClr val="FCC725"/>
      </a:accent2>
      <a:accent3>
        <a:srgbClr val="FFFFFF"/>
      </a:accent3>
      <a:accent4>
        <a:srgbClr val="394659"/>
      </a:accent4>
      <a:accent5>
        <a:srgbClr val="F1ABAF"/>
      </a:accent5>
      <a:accent6>
        <a:srgbClr val="E4B420"/>
      </a:accent6>
      <a:hlink>
        <a:srgbClr val="F33B48"/>
      </a:hlink>
      <a:folHlink>
        <a:srgbClr val="FFC000"/>
      </a:folHlink>
    </a:clrScheme>
    <a:fontScheme name="1_Office 主题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微软雅黑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微软雅黑" pitchFamily="34" charset="-122"/>
          </a:defRPr>
        </a:defPPr>
      </a:lstStyle>
    </a:lnDef>
  </a:objectDefaults>
  <a:extraClrSchemeLst>
    <a:extraClrScheme>
      <a:clrScheme name="1_Office 主题 1">
        <a:dk1>
          <a:srgbClr val="445469"/>
        </a:dk1>
        <a:lt1>
          <a:srgbClr val="FFFFFF"/>
        </a:lt1>
        <a:dk2>
          <a:srgbClr val="445469"/>
        </a:dk2>
        <a:lt2>
          <a:srgbClr val="FFFFFF"/>
        </a:lt2>
        <a:accent1>
          <a:srgbClr val="E71F3C"/>
        </a:accent1>
        <a:accent2>
          <a:srgbClr val="FCC725"/>
        </a:accent2>
        <a:accent3>
          <a:srgbClr val="FFFFFF"/>
        </a:accent3>
        <a:accent4>
          <a:srgbClr val="394659"/>
        </a:accent4>
        <a:accent5>
          <a:srgbClr val="F1ABAF"/>
        </a:accent5>
        <a:accent6>
          <a:srgbClr val="E4B420"/>
        </a:accent6>
        <a:hlink>
          <a:srgbClr val="F33B48"/>
        </a:hlink>
        <a:folHlink>
          <a:srgbClr val="FFC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Office 主题">
  <a:themeElements>
    <a:clrScheme name="2_Office 主题 1">
      <a:dk1>
        <a:srgbClr val="445469"/>
      </a:dk1>
      <a:lt1>
        <a:srgbClr val="FFFFFF"/>
      </a:lt1>
      <a:dk2>
        <a:srgbClr val="445469"/>
      </a:dk2>
      <a:lt2>
        <a:srgbClr val="FFFFFF"/>
      </a:lt2>
      <a:accent1>
        <a:srgbClr val="E71F3C"/>
      </a:accent1>
      <a:accent2>
        <a:srgbClr val="FCC725"/>
      </a:accent2>
      <a:accent3>
        <a:srgbClr val="FFFFFF"/>
      </a:accent3>
      <a:accent4>
        <a:srgbClr val="394659"/>
      </a:accent4>
      <a:accent5>
        <a:srgbClr val="F1ABAF"/>
      </a:accent5>
      <a:accent6>
        <a:srgbClr val="E4B420"/>
      </a:accent6>
      <a:hlink>
        <a:srgbClr val="F33B48"/>
      </a:hlink>
      <a:folHlink>
        <a:srgbClr val="FFC000"/>
      </a:folHlink>
    </a:clrScheme>
    <a:fontScheme name="2_Office 主题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微软雅黑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微软雅黑" pitchFamily="34" charset="-122"/>
          </a:defRPr>
        </a:defPPr>
      </a:lstStyle>
    </a:lnDef>
  </a:objectDefaults>
  <a:extraClrSchemeLst>
    <a:extraClrScheme>
      <a:clrScheme name="2_Office 主题 1">
        <a:dk1>
          <a:srgbClr val="445469"/>
        </a:dk1>
        <a:lt1>
          <a:srgbClr val="FFFFFF"/>
        </a:lt1>
        <a:dk2>
          <a:srgbClr val="445469"/>
        </a:dk2>
        <a:lt2>
          <a:srgbClr val="FFFFFF"/>
        </a:lt2>
        <a:accent1>
          <a:srgbClr val="E71F3C"/>
        </a:accent1>
        <a:accent2>
          <a:srgbClr val="FCC725"/>
        </a:accent2>
        <a:accent3>
          <a:srgbClr val="FFFFFF"/>
        </a:accent3>
        <a:accent4>
          <a:srgbClr val="394659"/>
        </a:accent4>
        <a:accent5>
          <a:srgbClr val="F1ABAF"/>
        </a:accent5>
        <a:accent6>
          <a:srgbClr val="E4B420"/>
        </a:accent6>
        <a:hlink>
          <a:srgbClr val="F33B48"/>
        </a:hlink>
        <a:folHlink>
          <a:srgbClr val="FFC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1988</TotalTime>
  <Pages>0</Pages>
  <Words>1942</Words>
  <Characters>0</Characters>
  <Application>Microsoft Office PowerPoint</Application>
  <DocSecurity>0</DocSecurity>
  <PresentationFormat>宽屏</PresentationFormat>
  <Lines>0</Lines>
  <Paragraphs>312</Paragraphs>
  <Slides>29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29</vt:i4>
      </vt:variant>
    </vt:vector>
  </HeadingPairs>
  <TitlesOfParts>
    <vt:vector size="39" baseType="lpstr">
      <vt:lpstr>等线</vt:lpstr>
      <vt:lpstr>微软雅黑</vt:lpstr>
      <vt:lpstr>微软雅黑 Light</vt:lpstr>
      <vt:lpstr>Arial</vt:lpstr>
      <vt:lpstr>Consolas</vt:lpstr>
      <vt:lpstr>Courier New</vt:lpstr>
      <vt:lpstr>Impact</vt:lpstr>
      <vt:lpstr>Wingdings</vt:lpstr>
      <vt:lpstr>1_Office 主题</vt:lpstr>
      <vt:lpstr>2_Office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618</cp:revision>
  <dcterms:created xsi:type="dcterms:W3CDTF">2015-07-10T05:07:58Z</dcterms:created>
  <dcterms:modified xsi:type="dcterms:W3CDTF">2019-10-21T07:17:40Z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2052-9.1.0.5184</vt:lpwstr>
  </property>
</Properties>
</file>