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44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E8112-61B9-4866-99D5-D85CDA96D7F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FE960-B38F-470A-9F63-C02828876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FE960-B38F-470A-9F63-C02828876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>
            <a:stCxn id="14" idx="2"/>
          </p:cNvCxnSpPr>
          <p:nvPr/>
        </p:nvCxnSpPr>
        <p:spPr>
          <a:xfrm rot="16200000" flipH="1">
            <a:off x="2294394" y="-84593"/>
            <a:ext cx="152398" cy="1845584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514600" y="1220330"/>
            <a:ext cx="4038600" cy="3142307"/>
          </a:xfrm>
          <a:prstGeom prst="roundRect">
            <a:avLst>
              <a:gd name="adj" fmla="val 39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5100" y="3238877"/>
            <a:ext cx="36576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Equalizer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38700" y="3696077"/>
            <a:ext cx="15240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SAGE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05100" y="2781677"/>
            <a:ext cx="3657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omegalib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core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100" y="2325231"/>
            <a:ext cx="117053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GL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1841" y="2325231"/>
            <a:ext cx="118411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osg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2324477"/>
            <a:ext cx="11811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vtk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2324477"/>
            <a:ext cx="18288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custom frontend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71170" y="1524000"/>
            <a:ext cx="2420859" cy="685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interpreter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53729" y="381000"/>
            <a:ext cx="1638300" cy="381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 app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381000"/>
            <a:ext cx="18288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app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4600" y="381000"/>
            <a:ext cx="163679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module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3619877"/>
            <a:ext cx="0" cy="11807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00700" y="4077077"/>
            <a:ext cx="0" cy="7235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3" idx="1"/>
          </p:cNvCxnSpPr>
          <p:nvPr/>
        </p:nvCxnSpPr>
        <p:spPr>
          <a:xfrm>
            <a:off x="4151391" y="571500"/>
            <a:ext cx="602338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>
            <a:off x="3332996" y="762000"/>
            <a:ext cx="0" cy="4572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762000"/>
            <a:ext cx="188" cy="76200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2"/>
            <a:endCxn id="7" idx="1"/>
          </p:cNvCxnSpPr>
          <p:nvPr/>
        </p:nvCxnSpPr>
        <p:spPr>
          <a:xfrm rot="16200000" flipH="1">
            <a:off x="1943100" y="2210177"/>
            <a:ext cx="266700" cy="1257300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Febret\Pictures\Logos\omega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97" y="1273897"/>
            <a:ext cx="478703" cy="4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47543" y="4800600"/>
            <a:ext cx="182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Fullscreen</a:t>
            </a:r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4800600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Windowed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446259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81" y="51265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4" name="Rounded Rectangle 3"/>
          <p:cNvSpPr/>
          <p:nvPr/>
        </p:nvSpPr>
        <p:spPr>
          <a:xfrm>
            <a:off x="3478228" y="1368205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074" y="624839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Console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860" y="6248400"/>
            <a:ext cx="190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>
                  <a:solidFill>
                    <a:schemeClr val="tx1"/>
                  </a:solidFill>
                </a:ln>
              </a:rPr>
              <a:t>IPad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 Interface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rot="5400000" flipH="1" flipV="1">
            <a:off x="1829931" y="1824275"/>
            <a:ext cx="2436139" cy="2286000"/>
          </a:xfrm>
          <a:prstGeom prst="bentConnector3">
            <a:avLst>
              <a:gd name="adj1" fmla="val 4554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8"/>
          <p:cNvCxnSpPr>
            <a:stCxn id="6" idx="0"/>
            <a:endCxn id="4" idx="2"/>
          </p:cNvCxnSpPr>
          <p:nvPr/>
        </p:nvCxnSpPr>
        <p:spPr>
          <a:xfrm rot="16200000" flipV="1">
            <a:off x="4132973" y="1807233"/>
            <a:ext cx="2670395" cy="2554339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1868" y="4419600"/>
            <a:ext cx="3106941" cy="1200329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mcsend</a:t>
            </a:r>
            <a:r>
              <a:rPr lang="en-US" dirty="0" smtClean="0"/>
              <a:t> “</a:t>
            </a:r>
            <a:r>
              <a:rPr lang="en-US" dirty="0" err="1" smtClean="0"/>
              <a:t>pythonCommand</a:t>
            </a:r>
            <a:r>
              <a:rPr lang="en-US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6" y="4185344"/>
            <a:ext cx="1344628" cy="17261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7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1"/>
            <a:endCxn id="4" idx="3"/>
          </p:cNvCxnSpPr>
          <p:nvPr/>
        </p:nvCxnSpPr>
        <p:spPr>
          <a:xfrm rot="10800000" flipV="1">
            <a:off x="3015124" y="1562100"/>
            <a:ext cx="3053905" cy="2264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202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2"/>
            <a:endCxn id="9" idx="0"/>
          </p:cNvCxnSpPr>
          <p:nvPr/>
        </p:nvCxnSpPr>
        <p:spPr>
          <a:xfrm rot="5400000">
            <a:off x="5069262" y="1183062"/>
            <a:ext cx="1143000" cy="2282076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02143" y="2895600"/>
            <a:ext cx="2195162" cy="1219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4" idx="2"/>
            <a:endCxn id="9" idx="0"/>
          </p:cNvCxnSpPr>
          <p:nvPr/>
        </p:nvCxnSpPr>
        <p:spPr>
          <a:xfrm rot="16200000" flipH="1">
            <a:off x="2830669" y="1226545"/>
            <a:ext cx="1140736" cy="2197373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"/>
          <p:cNvCxnSpPr>
            <a:stCxn id="21" idx="0"/>
            <a:endCxn id="9" idx="2"/>
          </p:cNvCxnSpPr>
          <p:nvPr/>
        </p:nvCxnSpPr>
        <p:spPr>
          <a:xfrm rot="5400000" flipH="1" flipV="1">
            <a:off x="3057761" y="3771715"/>
            <a:ext cx="1098878" cy="1785048"/>
          </a:xfrm>
          <a:prstGeom prst="bentConnector3">
            <a:avLst>
              <a:gd name="adj1" fmla="val 3929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stCxn id="20" idx="0"/>
            <a:endCxn id="9" idx="2"/>
          </p:cNvCxnSpPr>
          <p:nvPr/>
        </p:nvCxnSpPr>
        <p:spPr>
          <a:xfrm rot="16200000" flipV="1">
            <a:off x="4805130" y="3809394"/>
            <a:ext cx="1371600" cy="1982411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1869" y="5486400"/>
            <a:ext cx="2580531" cy="113877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&gt; </a:t>
            </a:r>
            <a:r>
              <a:rPr lang="en-US" sz="1400" dirty="0" err="1" smtClean="0"/>
              <a:t>mcsend</a:t>
            </a:r>
            <a:r>
              <a:rPr lang="en-US" sz="1400" dirty="0" smtClean="0"/>
              <a:t> “</a:t>
            </a:r>
            <a:r>
              <a:rPr lang="en-US" sz="1400" dirty="0" err="1" smtClean="0"/>
              <a:t>pythonCommand</a:t>
            </a:r>
            <a:r>
              <a:rPr lang="en-US" sz="1400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213678"/>
            <a:ext cx="1162151" cy="14919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0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419278" y="3352800"/>
            <a:ext cx="2990921" cy="3004066"/>
          </a:xfrm>
          <a:prstGeom prst="roundRect">
            <a:avLst>
              <a:gd name="adj" fmla="val 535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storage server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24698" y="1945560"/>
            <a:ext cx="1524000" cy="61488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 master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63" y="1971437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7" name="Rounded Rectangle 6"/>
          <p:cNvSpPr/>
          <p:nvPr/>
        </p:nvSpPr>
        <p:spPr>
          <a:xfrm>
            <a:off x="6400800" y="1971437"/>
            <a:ext cx="1524000" cy="6148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 slave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4280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9" name="Cloud 8"/>
          <p:cNvSpPr/>
          <p:nvPr/>
        </p:nvSpPr>
        <p:spPr>
          <a:xfrm>
            <a:off x="-44890" y="687164"/>
            <a:ext cx="2069588" cy="122184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Internet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C:\Users\Febret\Desktop\Kitteh_by_CursedArchang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49" y="3886331"/>
            <a:ext cx="1704865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19" name="Curved Connector 18"/>
          <p:cNvCxnSpPr>
            <a:stCxn id="9" idx="1"/>
            <a:endCxn id="1026" idx="1"/>
          </p:cNvCxnSpPr>
          <p:nvPr/>
        </p:nvCxnSpPr>
        <p:spPr>
          <a:xfrm rot="16200000" flipH="1">
            <a:off x="573788" y="2323819"/>
            <a:ext cx="2950177" cy="2117945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3"/>
            <a:endCxn id="7" idx="2"/>
          </p:cNvCxnSpPr>
          <p:nvPr/>
        </p:nvCxnSpPr>
        <p:spPr>
          <a:xfrm flipV="1">
            <a:off x="4812714" y="2586319"/>
            <a:ext cx="2350086" cy="2271562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3945" y="58674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Kitteh.jpg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2" idx="0"/>
            <a:endCxn id="9" idx="0"/>
          </p:cNvCxnSpPr>
          <p:nvPr/>
        </p:nvCxnSpPr>
        <p:spPr>
          <a:xfrm flipH="1" flipV="1">
            <a:off x="2022973" y="1298085"/>
            <a:ext cx="763725" cy="647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6455" y="114300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urlretrieve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" idx="3"/>
            <a:endCxn id="7" idx="1"/>
          </p:cNvCxnSpPr>
          <p:nvPr/>
        </p:nvCxnSpPr>
        <p:spPr>
          <a:xfrm>
            <a:off x="3548698" y="2253001"/>
            <a:ext cx="2852102" cy="2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8993" y="184708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broadcastCommand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50563" y="890858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744388" y="2819400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6844419" y="3771349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4804542" y="1621822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7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14600" y="152400"/>
            <a:ext cx="2095500" cy="2133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57200"/>
            <a:ext cx="1746322" cy="1371600"/>
          </a:xfrm>
          <a:prstGeom prst="rect">
            <a:avLst/>
          </a:prstGeom>
          <a:effectLst>
            <a:glow rad="76200">
              <a:schemeClr val="tx1"/>
            </a:glow>
            <a:outerShdw blurRad="101600" sx="103000" sy="103000" algn="ctr" rotWithShape="0">
              <a:prstClr val="black">
                <a:alpha val="86000"/>
              </a:prstClr>
            </a:outerShdw>
          </a:effectLst>
          <a:scene3d>
            <a:camera prst="orthographicFront"/>
            <a:lightRig rig="threePt" dir="t"/>
          </a:scene3d>
        </p:spPr>
      </p:pic>
      <p:sp>
        <p:nvSpPr>
          <p:cNvPr id="6" name="Rounded Rectangle 5"/>
          <p:cNvSpPr/>
          <p:nvPr/>
        </p:nvSpPr>
        <p:spPr>
          <a:xfrm>
            <a:off x="5029200" y="152400"/>
            <a:ext cx="2095500" cy="2133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42" b="97851" l="2275" r="979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05" y="361950"/>
            <a:ext cx="2005807" cy="17145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7" name="Rounded Rectangle 6"/>
          <p:cNvSpPr/>
          <p:nvPr/>
        </p:nvSpPr>
        <p:spPr>
          <a:xfrm>
            <a:off x="171450" y="2743200"/>
            <a:ext cx="2095500" cy="21336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81300"/>
            <a:ext cx="2057400" cy="20574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14600" y="2737104"/>
            <a:ext cx="20955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76200" sx="102000" sy="102000" algn="ct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 prstMaterial="metal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14600" y="2781300"/>
            <a:ext cx="2095500" cy="2057400"/>
            <a:chOff x="2590800" y="1524000"/>
            <a:chExt cx="3962400" cy="381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6" r="24717"/>
            <a:stretch/>
          </p:blipFill>
          <p:spPr>
            <a:xfrm>
              <a:off x="2590800" y="1524000"/>
              <a:ext cx="3962400" cy="3810000"/>
            </a:xfrm>
            <a:prstGeom prst="rect">
              <a:avLst/>
            </a:prstGeom>
          </p:spPr>
        </p:pic>
        <p:sp>
          <p:nvSpPr>
            <p:cNvPr id="13" name="Arc 12"/>
            <p:cNvSpPr/>
            <p:nvPr/>
          </p:nvSpPr>
          <p:spPr>
            <a:xfrm>
              <a:off x="2895600" y="1822704"/>
              <a:ext cx="3352800" cy="3282696"/>
            </a:xfrm>
            <a:prstGeom prst="arc">
              <a:avLst>
                <a:gd name="adj1" fmla="val 20230598"/>
                <a:gd name="adj2" fmla="val 19466414"/>
              </a:avLst>
            </a:prstGeom>
            <a:ln w="276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48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ewing Gallery For - Little Boy Stick Figure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599"/>
            <a:ext cx="1981200" cy="21864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505200" y="1562099"/>
            <a:ext cx="3810000" cy="1905000"/>
            <a:chOff x="4343400" y="914400"/>
            <a:chExt cx="4343400" cy="2291862"/>
          </a:xfrm>
          <a:scene3d>
            <a:camera prst="perspectiveHeroicExtremeLeftFacing"/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4343400" y="9144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91200" y="9144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9144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43400" y="1682262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1682262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1682262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2444262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2444262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9000" y="2444262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505200" y="1562099"/>
            <a:ext cx="3810000" cy="190500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05400" y="4038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4495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53000" y="4495800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29200" y="4419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52292" y="4644851"/>
            <a:ext cx="1245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World Origin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3008523" y="4419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31615" y="4644851"/>
            <a:ext cx="153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Camera Position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7" idx="1"/>
            <a:endCxn id="26" idx="4"/>
          </p:cNvCxnSpPr>
          <p:nvPr/>
        </p:nvCxnSpPr>
        <p:spPr>
          <a:xfrm flipH="1" flipV="1">
            <a:off x="3084723" y="4572000"/>
            <a:ext cx="46892" cy="2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</p:cNvCxnSpPr>
          <p:nvPr/>
        </p:nvCxnSpPr>
        <p:spPr>
          <a:xfrm flipH="1" flipV="1">
            <a:off x="5125352" y="4568653"/>
            <a:ext cx="26940" cy="2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76141" y="2232246"/>
            <a:ext cx="117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 Offset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2450501" y="2401523"/>
            <a:ext cx="634222" cy="43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305130" y="244100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18220" y="768518"/>
            <a:ext cx="222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Reference Offset</a:t>
            </a:r>
          </a:p>
          <a:p>
            <a:r>
              <a:rPr lang="en-US" sz="1600" dirty="0" smtClean="0"/>
              <a:t>(center of reference tile)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44" idx="2"/>
            <a:endCxn id="43" idx="0"/>
          </p:cNvCxnSpPr>
          <p:nvPr/>
        </p:nvCxnSpPr>
        <p:spPr>
          <a:xfrm flipH="1">
            <a:off x="5381330" y="1353293"/>
            <a:ext cx="246938" cy="10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16277" y="1142139"/>
            <a:ext cx="1512923" cy="11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41917" y="843412"/>
            <a:ext cx="1364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Reference Tile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088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96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19</cp:revision>
  <dcterms:created xsi:type="dcterms:W3CDTF">2006-08-16T00:00:00Z</dcterms:created>
  <dcterms:modified xsi:type="dcterms:W3CDTF">2016-04-10T03:37:12Z</dcterms:modified>
</cp:coreProperties>
</file>