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6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7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5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8A96-02CE-446F-B156-D82133FC0E9E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2476-103D-4DCF-A80B-A862A6B7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6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77969" y="620718"/>
            <a:ext cx="10213675" cy="4013508"/>
          </a:xfrm>
          <a:prstGeom prst="rect">
            <a:avLst/>
          </a:prstGeom>
          <a:effectLst>
            <a:outerShdw blurRad="2032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4623" r="2962" b="4785"/>
          <a:stretch/>
        </p:blipFill>
        <p:spPr>
          <a:xfrm>
            <a:off x="577970" y="2726298"/>
            <a:ext cx="3252158" cy="1910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8" y="2737431"/>
            <a:ext cx="3526568" cy="1904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95" y="2720179"/>
            <a:ext cx="3434949" cy="1924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7259" r="9579" b="24873"/>
          <a:stretch/>
        </p:blipFill>
        <p:spPr>
          <a:xfrm>
            <a:off x="577969" y="620718"/>
            <a:ext cx="5641675" cy="21193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r="9959"/>
          <a:stretch/>
        </p:blipFill>
        <p:spPr>
          <a:xfrm>
            <a:off x="5857335" y="620719"/>
            <a:ext cx="2700068" cy="21240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3" r="4314"/>
          <a:stretch/>
        </p:blipFill>
        <p:spPr>
          <a:xfrm>
            <a:off x="8409140" y="620718"/>
            <a:ext cx="2382504" cy="2107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67" y="4020948"/>
            <a:ext cx="1231978" cy="615993"/>
          </a:xfrm>
          <a:prstGeom prst="rect">
            <a:avLst/>
          </a:prstGeom>
          <a:effectLst>
            <a:glow rad="76200">
              <a:schemeClr val="tx1">
                <a:alpha val="4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2791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Febretti</dc:creator>
  <cp:lastModifiedBy>Alessandro Febretti</cp:lastModifiedBy>
  <cp:revision>3</cp:revision>
  <dcterms:created xsi:type="dcterms:W3CDTF">2014-08-26T04:39:59Z</dcterms:created>
  <dcterms:modified xsi:type="dcterms:W3CDTF">2014-08-26T04:53:24Z</dcterms:modified>
</cp:coreProperties>
</file>