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4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C156-7751-414D-A5BA-29DDEB573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2ED99-226A-7546-9D1B-88C612086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CCA8-D9C9-A94A-9931-D8180CCF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95DC-27A4-BE45-8C42-D98CEEDD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1BBF-BF73-864A-810E-8FECB14A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7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ABE8-6761-6949-9CDC-76ADE1F7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484E1-B6EB-E34B-A455-2EFE07E1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7E43-5A04-5A41-B1C4-27388A4A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C9A0-C6DC-7F48-9352-4C8832BA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4F891-88A6-F24B-9E03-A31FF47F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C0F30-2ADC-DE4D-9476-206871D88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DCAFA-8533-3F44-A7E4-456261E28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9597-082E-604C-BDC9-91D75756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0329-1D6D-0A4E-BE37-4BAB3D93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8154-6BDA-7145-9BD2-C1889E20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FD27-6A65-1143-8BF8-CDC4769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6130-ECCE-EB4C-9E45-A1937B4E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187C-CF1F-5544-895D-2C3D7D57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14A3-5FDB-4B4E-A6DF-A1C1E5F4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171F-84B2-F049-9C90-D3AD3BB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49D2-23F9-044D-8BB5-DC07C53E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034BE-6BA0-A04A-B5ED-59F3E964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182A-51B4-7148-934E-29DDDE9A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FF13-A567-1A4E-8E34-065630DC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A10CC-2ED7-7448-A281-FB788FF0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66B-3A33-0C4E-A0C4-0DDFCF41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B4AC-307B-9F45-AD50-73704FBE8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888D1-6B7B-C945-AA6D-9B1C0CF75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0BA3-31AD-A745-ADD3-12D41E0B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ECE92-091A-B441-B555-9FFE8EC1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99E0E-93EF-914A-AB23-696534B9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CD32-5552-9044-B358-4110760B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4046F-E7E2-8440-A6C0-155E4EEC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AE47C-A194-DD4B-8D9E-A71DD3B12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1ED8E-746C-D642-BF2D-C58C902F0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8460-949B-4945-A365-CF3BCABD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6676E-A34E-124C-9147-B2282927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172DD-0DFE-5445-913A-3B7B1A22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4F5C4-52B0-3B4F-BF4D-E516AF3B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BCE0-BCB4-A84C-BE79-27ECE0D3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AFC21-CE1C-0840-B3D4-B062043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EDF37-63F6-274B-9474-468F97A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E1419-0FBA-A94A-A74A-FA3E2B87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00F4C-F483-5F42-917B-46307556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7681-A83B-8046-8B08-AFF92835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E136C-87FD-2A47-9BB4-317C5D5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AA23-27EA-9640-B044-1CA49DF3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8F1-AB4A-9444-A2B6-6C12FB190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36D60-2446-B64E-A39F-2E551D6D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01B13-EE99-C941-9A5B-5FAA0CCE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D4B9F-D5BE-E843-AC43-B3AFC21D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9AFF-7478-9F4F-861A-BCBB1F7E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C144-6417-DD46-B9FB-E2E7ECF8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27BB0-19DB-AC45-A552-2FEECBE71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E1F1A-5C62-9644-8117-9E799E5D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06A1-5954-D946-AB1F-393B220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CE2D-F8EE-5443-95EC-9EF04891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59CC2-2B95-0C44-BCE9-043B286B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7633D-0ECB-9147-8FDE-26D36D3A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2AEF-9853-6B4D-8BAE-D6C56F2AB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6E36-CD4D-C341-9661-F752E9AB7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25E8-9785-0346-8600-2F573E0DAD87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1E74A-242C-944E-B073-E2104E11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5360-31D3-8A44-A09C-48F8E462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FB67-2F0E-8945-9FC9-9C16ABD26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5A8E2-D9A5-1940-8A9E-806C4E5C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64" y="1699792"/>
            <a:ext cx="5866656" cy="39809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F6815E-2CD3-A24D-B41A-8881AF2D9C7C}"/>
              </a:ext>
            </a:extLst>
          </p:cNvPr>
          <p:cNvCxnSpPr/>
          <p:nvPr/>
        </p:nvCxnSpPr>
        <p:spPr>
          <a:xfrm>
            <a:off x="3044142" y="4190035"/>
            <a:ext cx="24422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15856-870B-0C49-9BD5-FF532A987F95}"/>
              </a:ext>
            </a:extLst>
          </p:cNvPr>
          <p:cNvCxnSpPr/>
          <p:nvPr/>
        </p:nvCxnSpPr>
        <p:spPr>
          <a:xfrm>
            <a:off x="5486400" y="5094789"/>
            <a:ext cx="24422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632D6-B544-CF43-8F30-ABB16686785C}"/>
              </a:ext>
            </a:extLst>
          </p:cNvPr>
          <p:cNvCxnSpPr/>
          <p:nvPr/>
        </p:nvCxnSpPr>
        <p:spPr>
          <a:xfrm>
            <a:off x="5486400" y="4190035"/>
            <a:ext cx="0" cy="904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C312559-879A-1249-BE7B-ED30DC64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174" y="2743913"/>
            <a:ext cx="17526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7AA941-268C-B345-81A4-90E3F1AFE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332" y="4413812"/>
            <a:ext cx="1625600" cy="457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FBC4A0-B8A8-5E48-B91B-E6ACFF2E2EEF}"/>
              </a:ext>
            </a:extLst>
          </p:cNvPr>
          <p:cNvCxnSpPr/>
          <p:nvPr/>
        </p:nvCxnSpPr>
        <p:spPr>
          <a:xfrm flipV="1">
            <a:off x="4456253" y="2988188"/>
            <a:ext cx="1106346" cy="38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1A8F00-B621-BA40-AAAE-650BFC73F589}"/>
              </a:ext>
            </a:extLst>
          </p:cNvPr>
          <p:cNvCxnSpPr>
            <a:cxnSpLocks/>
          </p:cNvCxnSpPr>
          <p:nvPr/>
        </p:nvCxnSpPr>
        <p:spPr>
          <a:xfrm flipH="1">
            <a:off x="4012557" y="4236335"/>
            <a:ext cx="443696" cy="2237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41BA3D-F983-5C43-B628-93588D873E85}"/>
                  </a:ext>
                </a:extLst>
              </p:cNvPr>
              <p:cNvSpPr txBox="1"/>
              <p:nvPr/>
            </p:nvSpPr>
            <p:spPr>
              <a:xfrm>
                <a:off x="5009426" y="1386379"/>
                <a:ext cx="87062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41BA3D-F983-5C43-B628-93588D873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426" y="1386379"/>
                <a:ext cx="870623" cy="391646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58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475080-A62E-1C4D-B581-D8ACE6D0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84" y="1620455"/>
            <a:ext cx="5820255" cy="39494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F0298F-A6EF-DC45-B91F-1A45A497C523}"/>
              </a:ext>
            </a:extLst>
          </p:cNvPr>
          <p:cNvCxnSpPr/>
          <p:nvPr/>
        </p:nvCxnSpPr>
        <p:spPr>
          <a:xfrm>
            <a:off x="5116010" y="4074288"/>
            <a:ext cx="24422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6AF02A-CD1E-934F-AD95-5FE4C8479191}"/>
              </a:ext>
            </a:extLst>
          </p:cNvPr>
          <p:cNvCxnSpPr/>
          <p:nvPr/>
        </p:nvCxnSpPr>
        <p:spPr>
          <a:xfrm>
            <a:off x="2673752" y="5002192"/>
            <a:ext cx="24422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636164-DBE8-6C46-B083-D1D2783BCBE8}"/>
              </a:ext>
            </a:extLst>
          </p:cNvPr>
          <p:cNvCxnSpPr>
            <a:cxnSpLocks/>
          </p:cNvCxnSpPr>
          <p:nvPr/>
        </p:nvCxnSpPr>
        <p:spPr>
          <a:xfrm flipH="1">
            <a:off x="5116010" y="4074288"/>
            <a:ext cx="1929" cy="9279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FD234-96A9-AD47-8713-7BB35670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12" y="4364901"/>
            <a:ext cx="16256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A3B794-2E4C-1142-99DF-995F31AB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410" y="2369113"/>
            <a:ext cx="1752600" cy="4191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D4E25-B4D7-364C-9ACD-735BF9E59688}"/>
              </a:ext>
            </a:extLst>
          </p:cNvPr>
          <p:cNvCxnSpPr>
            <a:cxnSpLocks/>
          </p:cNvCxnSpPr>
          <p:nvPr/>
        </p:nvCxnSpPr>
        <p:spPr>
          <a:xfrm flipH="1" flipV="1">
            <a:off x="4785811" y="2782064"/>
            <a:ext cx="1092842" cy="72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FBE33-B303-EF4C-B195-57DF3B892F8B}"/>
              </a:ext>
            </a:extLst>
          </p:cNvPr>
          <p:cNvCxnSpPr>
            <a:cxnSpLocks/>
          </p:cNvCxnSpPr>
          <p:nvPr/>
        </p:nvCxnSpPr>
        <p:spPr>
          <a:xfrm>
            <a:off x="6170270" y="4097096"/>
            <a:ext cx="111889" cy="3858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6877C8-F772-064A-AEFB-E0B26D0F6C33}"/>
                  </a:ext>
                </a:extLst>
              </p:cNvPr>
              <p:cNvSpPr txBox="1"/>
              <p:nvPr/>
            </p:nvSpPr>
            <p:spPr>
              <a:xfrm>
                <a:off x="4594136" y="1359325"/>
                <a:ext cx="104374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6877C8-F772-064A-AEFB-E0B26D0F6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36" y="1359325"/>
                <a:ext cx="1043747" cy="391646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92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Caitao B Zhan</dc:creator>
  <cp:lastModifiedBy>Caitao B Zhan</cp:lastModifiedBy>
  <cp:revision>6</cp:revision>
  <dcterms:created xsi:type="dcterms:W3CDTF">2018-10-25T01:24:47Z</dcterms:created>
  <dcterms:modified xsi:type="dcterms:W3CDTF">2018-10-25T16:18:45Z</dcterms:modified>
</cp:coreProperties>
</file>