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1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694" y="1825625"/>
            <a:ext cx="5632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1</cp:revision>
  <dcterms:created xsi:type="dcterms:W3CDTF">2016-04-23T03:25:33Z</dcterms:created>
  <dcterms:modified xsi:type="dcterms:W3CDTF">2016-04-23T03:25:43Z</dcterms:modified>
</cp:coreProperties>
</file>