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63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7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7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0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06CF-82A3-4CD1-B5D6-A02F9C92DB18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CFA6-E7EA-43BF-9CC9-6DF49E70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71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MPL</a:t>
            </a:r>
            <a:r>
              <a:rPr lang="zh-CN" altLang="en-US" dirty="0" smtClean="0"/>
              <a:t>对于解决差别比较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Coalition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PM</a:t>
            </a:r>
            <a:r>
              <a:rPr lang="zh-CN" altLang="en-US" sz="2400" dirty="0"/>
              <a:t>选点，不存在边的</a:t>
            </a:r>
            <a:r>
              <a:rPr lang="zh-CN" altLang="en-US" sz="2400" dirty="0" smtClean="0"/>
              <a:t>概念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/>
              <a:t>无法保证每一行的概率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= 1</a:t>
            </a:r>
            <a:endParaRPr lang="en-US" altLang="zh-CN" sz="2400" dirty="0"/>
          </a:p>
          <a:p>
            <a:r>
              <a:rPr lang="zh-CN" altLang="en-US" sz="2400" dirty="0" smtClean="0"/>
              <a:t>没有</a:t>
            </a:r>
            <a:r>
              <a:rPr lang="en-US" altLang="zh-CN" sz="2400" dirty="0" smtClean="0"/>
              <a:t>benchmark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这里的点不存在“顺序”问题，不需要考虑交换点和点</a:t>
            </a:r>
            <a:endParaRPr lang="zh-CN" altLang="en-US" sz="24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PM</a:t>
            </a:r>
            <a:r>
              <a:rPr lang="zh-CN" altLang="en-US" sz="2400" dirty="0"/>
              <a:t>中选边</a:t>
            </a:r>
            <a:endParaRPr lang="en-US" altLang="zh-CN" sz="2400" dirty="0"/>
          </a:p>
          <a:p>
            <a:r>
              <a:rPr lang="zh-CN" altLang="en-US" sz="2400" dirty="0"/>
              <a:t>在一个</a:t>
            </a:r>
            <a:r>
              <a:rPr lang="en-US" altLang="zh-CN" sz="2400" dirty="0"/>
              <a:t>individual</a:t>
            </a:r>
            <a:r>
              <a:rPr lang="zh-CN" altLang="en-US" sz="2400" dirty="0"/>
              <a:t>中，每一个点都会</a:t>
            </a:r>
            <a:r>
              <a:rPr lang="zh-CN" altLang="en-US" sz="2400" dirty="0" smtClean="0"/>
              <a:t>遍历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遍</a:t>
            </a:r>
            <a:endParaRPr lang="en-US" altLang="zh-CN" sz="2400" dirty="0" smtClean="0"/>
          </a:p>
          <a:p>
            <a:r>
              <a:rPr lang="zh-CN" altLang="en-US" sz="2400" dirty="0" smtClean="0"/>
              <a:t>每一行的概率和 </a:t>
            </a:r>
            <a:r>
              <a:rPr lang="en-US" altLang="zh-CN" sz="2400" dirty="0" smtClean="0"/>
              <a:t>= 1</a:t>
            </a:r>
          </a:p>
          <a:p>
            <a:pPr marL="0" indent="0">
              <a:buNone/>
            </a:pPr>
            <a:endParaRPr lang="en-US" altLang="zh-CN" sz="1200" dirty="0"/>
          </a:p>
          <a:p>
            <a:r>
              <a:rPr lang="zh-CN" altLang="en-US" sz="2400" dirty="0" smtClean="0"/>
              <a:t>有</a:t>
            </a:r>
            <a:r>
              <a:rPr lang="en-US" altLang="zh-CN" sz="2400" dirty="0" smtClean="0"/>
              <a:t>benchmark</a:t>
            </a:r>
          </a:p>
          <a:p>
            <a:r>
              <a:rPr lang="zh-CN" altLang="en-US" sz="2400" dirty="0" smtClean="0"/>
              <a:t>这里点的顺序就是核心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5378461"/>
            <a:ext cx="2892112" cy="8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694" y="1825625"/>
            <a:ext cx="5632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 </a:t>
            </a:r>
            <a:r>
              <a:rPr lang="en-US" altLang="zh-CN" dirty="0" smtClean="0"/>
              <a:t>battlefield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239" y="1825625"/>
            <a:ext cx="5659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敌军随机，我军阵型 </a:t>
            </a:r>
            <a:r>
              <a:rPr lang="en-US" altLang="zh-CN" sz="4000" dirty="0" smtClean="0">
                <a:sym typeface="Wingdings" panose="05000000000000000000" pitchFamily="2" charset="2"/>
              </a:rPr>
              <a:t> E &gt; 0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252" y="1825625"/>
            <a:ext cx="55634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敌军阵型，我军随机 </a:t>
            </a:r>
            <a:r>
              <a:rPr lang="en-US" altLang="zh-CN" sz="4000" dirty="0" smtClean="0">
                <a:sym typeface="Wingdings" panose="05000000000000000000" pitchFamily="2" charset="2"/>
              </a:rPr>
              <a:t> </a:t>
            </a:r>
            <a:r>
              <a:rPr lang="en-US" altLang="zh-CN" sz="4000" dirty="0" smtClean="0"/>
              <a:t>E </a:t>
            </a:r>
            <a:r>
              <a:rPr lang="zh-CN" altLang="en-US" sz="4000" dirty="0" smtClean="0"/>
              <a:t>难以 </a:t>
            </a:r>
            <a:r>
              <a:rPr lang="en-US" altLang="zh-CN" sz="4000" dirty="0" smtClean="0"/>
              <a:t>&gt; 0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470" y="1825625"/>
            <a:ext cx="5687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 == 1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没有挨着敌军很近的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864" y="1825625"/>
            <a:ext cx="56742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没有加类似于</a:t>
            </a:r>
            <a:r>
              <a:rPr lang="en-US" altLang="zh-CN" dirty="0" smtClean="0"/>
              <a:t> taboo list </a:t>
            </a:r>
            <a:r>
              <a:rPr lang="zh-CN" altLang="en-US" dirty="0" smtClean="0"/>
              <a:t>的东西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42" y="1611757"/>
            <a:ext cx="6048375" cy="4772025"/>
          </a:xfrm>
          <a:prstGeom prst="rect">
            <a:avLst/>
          </a:prstGeom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91" y="1639219"/>
            <a:ext cx="6126476" cy="47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7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760" y="1825625"/>
            <a:ext cx="5828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</a:t>
            </a:r>
            <a:r>
              <a:rPr lang="zh-CN" altLang="en-US" dirty="0" smtClean="0"/>
              <a:t>点的判断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无法直接判断那一个点</a:t>
            </a:r>
            <a:r>
              <a:rPr lang="en-US" altLang="zh-CN" dirty="0" smtClean="0"/>
              <a:t>is good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可以判断那一个点</a:t>
            </a:r>
            <a:r>
              <a:rPr lang="en-US" altLang="zh-CN" dirty="0" smtClean="0"/>
              <a:t>is bad</a:t>
            </a:r>
            <a:r>
              <a:rPr lang="zh-CN" altLang="en-US" dirty="0" smtClean="0"/>
              <a:t>：很多敌人都可以识别你（四面受敌）。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：在选择概率的时候，可以直接把这个点排除掉么？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：如果一个点很差，但是统计的时候，很多联盟都在那里有点，这可能么？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3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191</Words>
  <Application>Microsoft Office PowerPoint</Application>
  <PresentationFormat>全屏显示(4:3)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加入 battlefield </vt:lpstr>
      <vt:lpstr>敌军随机，我军阵型  E &gt; 0</vt:lpstr>
      <vt:lpstr>敌军阵型，我军随机  E 难以 &gt; 0</vt:lpstr>
      <vt:lpstr>E == 1  没有挨着敌军很近的</vt:lpstr>
      <vt:lpstr>没有加类似于 taboo list 的东西</vt:lpstr>
      <vt:lpstr>例外</vt:lpstr>
      <vt:lpstr>单个点的判断</vt:lpstr>
      <vt:lpstr>MPL对于解决差别比较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Caitao Zhan</dc:creator>
  <cp:lastModifiedBy>Caitao Zhan</cp:lastModifiedBy>
  <cp:revision>32</cp:revision>
  <dcterms:created xsi:type="dcterms:W3CDTF">2016-04-23T03:25:33Z</dcterms:created>
  <dcterms:modified xsi:type="dcterms:W3CDTF">2016-05-04T14:51:00Z</dcterms:modified>
</cp:coreProperties>
</file>