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C37E-3414-44A5-9A7C-1382ED59273F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DA6-3BA7-440A-909B-AA5DD1BD3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13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C37E-3414-44A5-9A7C-1382ED59273F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DA6-3BA7-440A-909B-AA5DD1BD3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02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C37E-3414-44A5-9A7C-1382ED59273F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DA6-3BA7-440A-909B-AA5DD1BD3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58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C37E-3414-44A5-9A7C-1382ED59273F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DA6-3BA7-440A-909B-AA5DD1BD3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5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C37E-3414-44A5-9A7C-1382ED59273F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DA6-3BA7-440A-909B-AA5DD1BD3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54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C37E-3414-44A5-9A7C-1382ED59273F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DA6-3BA7-440A-909B-AA5DD1BD3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12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C37E-3414-44A5-9A7C-1382ED59273F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DA6-3BA7-440A-909B-AA5DD1BD3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260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C37E-3414-44A5-9A7C-1382ED59273F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DA6-3BA7-440A-909B-AA5DD1BD3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76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C37E-3414-44A5-9A7C-1382ED59273F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DA6-3BA7-440A-909B-AA5DD1BD3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90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C37E-3414-44A5-9A7C-1382ED59273F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DA6-3BA7-440A-909B-AA5DD1BD3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68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C37E-3414-44A5-9A7C-1382ED59273F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DA6-3BA7-440A-909B-AA5DD1BD3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07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0C37E-3414-44A5-9A7C-1382ED59273F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F6DA6-3BA7-440A-909B-AA5DD1BD3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4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502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Caitao Zhan</dc:creator>
  <cp:lastModifiedBy>Caitao Zhan</cp:lastModifiedBy>
  <cp:revision>1</cp:revision>
  <dcterms:created xsi:type="dcterms:W3CDTF">2016-05-21T07:52:30Z</dcterms:created>
  <dcterms:modified xsi:type="dcterms:W3CDTF">2016-05-21T07:52:34Z</dcterms:modified>
</cp:coreProperties>
</file>