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1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7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0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0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694" y="1825624"/>
            <a:ext cx="6224914" cy="48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 </a:t>
            </a:r>
            <a:r>
              <a:rPr lang="en-US" altLang="zh-CN" dirty="0" smtClean="0"/>
              <a:t>battlefield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39" y="1825625"/>
            <a:ext cx="6341400" cy="48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251" y="1825625"/>
            <a:ext cx="6254751" cy="48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864" y="1825625"/>
            <a:ext cx="6402818" cy="49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Coalition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PM</a:t>
            </a:r>
            <a:r>
              <a:rPr lang="zh-CN" altLang="en-US" sz="2400" smtClean="0"/>
              <a:t>选点，不存在边的概念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smtClean="0"/>
              <a:t>PM</a:t>
            </a:r>
            <a:r>
              <a:rPr lang="zh-CN" altLang="en-US" sz="2400" dirty="0" smtClean="0"/>
              <a:t>中选边</a:t>
            </a:r>
            <a:endParaRPr lang="en-US" altLang="zh-CN" sz="2400" dirty="0" smtClean="0"/>
          </a:p>
          <a:p>
            <a:r>
              <a:rPr lang="zh-CN" altLang="en-US" sz="2400" dirty="0" smtClean="0"/>
              <a:t>在一个</a:t>
            </a:r>
            <a:r>
              <a:rPr lang="en-US" altLang="zh-CN" sz="2400" dirty="0" smtClean="0"/>
              <a:t>individual</a:t>
            </a:r>
            <a:r>
              <a:rPr lang="zh-CN" altLang="en-US" sz="2400" dirty="0" smtClean="0"/>
              <a:t>中，每一个点都会遍历一遍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17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加入 battlefield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7</cp:revision>
  <dcterms:created xsi:type="dcterms:W3CDTF">2016-04-23T03:25:33Z</dcterms:created>
  <dcterms:modified xsi:type="dcterms:W3CDTF">2016-04-24T13:35:15Z</dcterms:modified>
</cp:coreProperties>
</file>