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67" r:id="rId3"/>
    <p:sldId id="262" r:id="rId4"/>
    <p:sldId id="263" r:id="rId5"/>
    <p:sldId id="264" r:id="rId6"/>
    <p:sldId id="258" r:id="rId7"/>
    <p:sldId id="265" r:id="rId8"/>
    <p:sldId id="259" r:id="rId9"/>
    <p:sldId id="257" r:id="rId10"/>
    <p:sldId id="266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 autoAdjust="0"/>
    <p:restoredTop sz="93555" autoAdjust="0"/>
  </p:normalViewPr>
  <p:slideViewPr>
    <p:cSldViewPr snapToGrid="0">
      <p:cViewPr varScale="1">
        <p:scale>
          <a:sx n="76" d="100"/>
          <a:sy n="76" d="100"/>
        </p:scale>
        <p:origin x="3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</a:t>
            </a:r>
            <a:r>
              <a:rPr lang="zh-CN" altLang="zh-CN" sz="2128" b="1" i="0" u="none" strike="noStrike" cap="all" normalizeH="0" baseline="0" dirty="0" smtClean="0">
                <a:effectLst/>
              </a:rPr>
              <a:t>平均</a:t>
            </a:r>
            <a:r>
              <a:rPr lang="zh-CN" altLang="en-US" dirty="0" smtClean="0"/>
              <a:t>估值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  <c:pt idx="13">
                  <c:v>250</c:v>
                </c:pt>
                <c:pt idx="14">
                  <c:v>300</c:v>
                </c:pt>
                <c:pt idx="15">
                  <c:v>400</c:v>
                </c:pt>
                <c:pt idx="16">
                  <c:v>500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-2.96</c:v>
                </c:pt>
                <c:pt idx="1">
                  <c:v>-0.96</c:v>
                </c:pt>
                <c:pt idx="2">
                  <c:v>0</c:v>
                </c:pt>
                <c:pt idx="3">
                  <c:v>0.54</c:v>
                </c:pt>
                <c:pt idx="4">
                  <c:v>1</c:v>
                </c:pt>
                <c:pt idx="5">
                  <c:v>1.29</c:v>
                </c:pt>
                <c:pt idx="6">
                  <c:v>1.54</c:v>
                </c:pt>
                <c:pt idx="7">
                  <c:v>1.66</c:v>
                </c:pt>
                <c:pt idx="8">
                  <c:v>1.75</c:v>
                </c:pt>
                <c:pt idx="9">
                  <c:v>1.83</c:v>
                </c:pt>
                <c:pt idx="10">
                  <c:v>1.88</c:v>
                </c:pt>
                <c:pt idx="11">
                  <c:v>2.29</c:v>
                </c:pt>
                <c:pt idx="12">
                  <c:v>2.46</c:v>
                </c:pt>
                <c:pt idx="13">
                  <c:v>2.63</c:v>
                </c:pt>
                <c:pt idx="14">
                  <c:v>2.91</c:v>
                </c:pt>
                <c:pt idx="15">
                  <c:v>3.08</c:v>
                </c:pt>
                <c:pt idx="16">
                  <c:v>3.38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1971152"/>
        <c:axId val="-1501978768"/>
      </c:scatterChart>
      <c:valAx>
        <c:axId val="-1501971152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01978768"/>
        <c:crosses val="autoZero"/>
        <c:crossBetween val="midCat"/>
        <c:majorUnit val="25"/>
      </c:valAx>
      <c:valAx>
        <c:axId val="-1501978768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0197115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1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00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60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85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956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5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9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5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7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95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9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80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70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54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7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C37E-3414-44A5-9A7C-1382ED59273F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4248" y="1291108"/>
            <a:ext cx="7976197" cy="22627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Coalition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联盟</a:t>
            </a:r>
            <a:r>
              <a:rPr lang="en-US" altLang="zh-CN" sz="3200" dirty="0" smtClean="0"/>
              <a:t>) </a:t>
            </a:r>
            <a:r>
              <a:rPr lang="en-US" altLang="zh-CN" dirty="0" smtClean="0"/>
              <a:t>Formation</a:t>
            </a:r>
            <a:br>
              <a:rPr lang="en-US" altLang="zh-CN" dirty="0" smtClean="0"/>
            </a:br>
            <a:r>
              <a:rPr lang="en-US" altLang="zh-CN" sz="4400" dirty="0" smtClean="0"/>
              <a:t>By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詹才韬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83346" y="449103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联盟的形成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寻找一个最优的“编队”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611536" y="376085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version_0.2.1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645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201585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Add local search</a:t>
            </a:r>
          </a:p>
          <a:p>
            <a:r>
              <a:rPr lang="en-US" altLang="zh-CN" sz="2800" dirty="0" smtClean="0"/>
              <a:t>Solve the issue when E = 0 stagnation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119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配置参数化</a:t>
            </a:r>
            <a:endParaRPr lang="en-US" altLang="zh-CN" dirty="0" smtClean="0"/>
          </a:p>
          <a:p>
            <a:r>
              <a:rPr lang="zh-CN" altLang="en-US" dirty="0" smtClean="0"/>
              <a:t>我现在的测试代码和主程序的代码是混在一起的。可不可以把测试模块的代码和主程序的代码分离？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1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651" y="688504"/>
            <a:ext cx="7391982" cy="12808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week, I finished an excellent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651" y="2429814"/>
            <a:ext cx="764956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科研立项中期</a:t>
            </a:r>
            <a:r>
              <a:rPr lang="zh-CN" altLang="en-US" sz="3200" dirty="0" smtClean="0"/>
              <a:t>答辩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群体智能游戏开发</a:t>
            </a:r>
            <a:r>
              <a:rPr lang="en-US" altLang="zh-CN" sz="3200" dirty="0" smtClean="0"/>
              <a:t>》</a:t>
            </a:r>
          </a:p>
          <a:p>
            <a:pPr marL="0" indent="0">
              <a:buNone/>
            </a:pPr>
            <a:r>
              <a:rPr lang="en-US" altLang="zh-CN" sz="3200" dirty="0" smtClean="0"/>
              <a:t>The results will come out soon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1049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10" y="716699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Coalition in LOL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61" y="1603418"/>
            <a:ext cx="7477718" cy="465571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9035900">
            <a:off x="1707620" y="3620336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 rot="19027526">
            <a:off x="2729940" y="2297761"/>
            <a:ext cx="1420036" cy="651307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zh-CN" altLang="en-US" b="1" dirty="0"/>
          </a:p>
        </p:txBody>
      </p:sp>
      <p:sp>
        <p:nvSpPr>
          <p:cNvPr id="12" name="任意多边形 11"/>
          <p:cNvSpPr/>
          <p:nvPr/>
        </p:nvSpPr>
        <p:spPr>
          <a:xfrm>
            <a:off x="2950198" y="373353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775746" y="1901667"/>
            <a:ext cx="2631225" cy="1841678"/>
          </a:xfrm>
          <a:custGeom>
            <a:avLst/>
            <a:gdLst>
              <a:gd name="connsiteX0" fmla="*/ 1200529 w 2631225"/>
              <a:gd name="connsiteY0" fmla="*/ 103031 h 1841678"/>
              <a:gd name="connsiteX1" fmla="*/ 1071741 w 2631225"/>
              <a:gd name="connsiteY1" fmla="*/ 218940 h 1841678"/>
              <a:gd name="connsiteX2" fmla="*/ 1033104 w 2631225"/>
              <a:gd name="connsiteY2" fmla="*/ 244698 h 1841678"/>
              <a:gd name="connsiteX3" fmla="*/ 968710 w 2631225"/>
              <a:gd name="connsiteY3" fmla="*/ 321971 h 1841678"/>
              <a:gd name="connsiteX4" fmla="*/ 827042 w 2631225"/>
              <a:gd name="connsiteY4" fmla="*/ 412124 h 1841678"/>
              <a:gd name="connsiteX5" fmla="*/ 749769 w 2631225"/>
              <a:gd name="connsiteY5" fmla="*/ 463639 h 1841678"/>
              <a:gd name="connsiteX6" fmla="*/ 685374 w 2631225"/>
              <a:gd name="connsiteY6" fmla="*/ 489397 h 1841678"/>
              <a:gd name="connsiteX7" fmla="*/ 595222 w 2631225"/>
              <a:gd name="connsiteY7" fmla="*/ 528033 h 1841678"/>
              <a:gd name="connsiteX8" fmla="*/ 517949 w 2631225"/>
              <a:gd name="connsiteY8" fmla="*/ 592428 h 1841678"/>
              <a:gd name="connsiteX9" fmla="*/ 466433 w 2631225"/>
              <a:gd name="connsiteY9" fmla="*/ 631064 h 1841678"/>
              <a:gd name="connsiteX10" fmla="*/ 350524 w 2631225"/>
              <a:gd name="connsiteY10" fmla="*/ 734095 h 1841678"/>
              <a:gd name="connsiteX11" fmla="*/ 324766 w 2631225"/>
              <a:gd name="connsiteY11" fmla="*/ 772732 h 1841678"/>
              <a:gd name="connsiteX12" fmla="*/ 311887 w 2631225"/>
              <a:gd name="connsiteY12" fmla="*/ 811369 h 1841678"/>
              <a:gd name="connsiteX13" fmla="*/ 273250 w 2631225"/>
              <a:gd name="connsiteY13" fmla="*/ 837126 h 1841678"/>
              <a:gd name="connsiteX14" fmla="*/ 221735 w 2631225"/>
              <a:gd name="connsiteY14" fmla="*/ 914400 h 1841678"/>
              <a:gd name="connsiteX15" fmla="*/ 170219 w 2631225"/>
              <a:gd name="connsiteY15" fmla="*/ 978794 h 1841678"/>
              <a:gd name="connsiteX16" fmla="*/ 144462 w 2631225"/>
              <a:gd name="connsiteY16" fmla="*/ 1017431 h 1841678"/>
              <a:gd name="connsiteX17" fmla="*/ 80067 w 2631225"/>
              <a:gd name="connsiteY17" fmla="*/ 1068946 h 1841678"/>
              <a:gd name="connsiteX18" fmla="*/ 28552 w 2631225"/>
              <a:gd name="connsiteY18" fmla="*/ 1146219 h 1841678"/>
              <a:gd name="connsiteX19" fmla="*/ 15673 w 2631225"/>
              <a:gd name="connsiteY19" fmla="*/ 1210614 h 1841678"/>
              <a:gd name="connsiteX20" fmla="*/ 2794 w 2631225"/>
              <a:gd name="connsiteY20" fmla="*/ 1262129 h 1841678"/>
              <a:gd name="connsiteX21" fmla="*/ 41431 w 2631225"/>
              <a:gd name="connsiteY21" fmla="*/ 1545464 h 1841678"/>
              <a:gd name="connsiteX22" fmla="*/ 54310 w 2631225"/>
              <a:gd name="connsiteY22" fmla="*/ 1584101 h 1841678"/>
              <a:gd name="connsiteX23" fmla="*/ 92946 w 2631225"/>
              <a:gd name="connsiteY23" fmla="*/ 1622738 h 1841678"/>
              <a:gd name="connsiteX24" fmla="*/ 221735 w 2631225"/>
              <a:gd name="connsiteY24" fmla="*/ 1661374 h 1841678"/>
              <a:gd name="connsiteX25" fmla="*/ 337645 w 2631225"/>
              <a:gd name="connsiteY25" fmla="*/ 1712890 h 1841678"/>
              <a:gd name="connsiteX26" fmla="*/ 414918 w 2631225"/>
              <a:gd name="connsiteY26" fmla="*/ 1738647 h 1841678"/>
              <a:gd name="connsiteX27" fmla="*/ 530828 w 2631225"/>
              <a:gd name="connsiteY27" fmla="*/ 1764405 h 1841678"/>
              <a:gd name="connsiteX28" fmla="*/ 646738 w 2631225"/>
              <a:gd name="connsiteY28" fmla="*/ 1803042 h 1841678"/>
              <a:gd name="connsiteX29" fmla="*/ 685374 w 2631225"/>
              <a:gd name="connsiteY29" fmla="*/ 1815921 h 1841678"/>
              <a:gd name="connsiteX30" fmla="*/ 865679 w 2631225"/>
              <a:gd name="connsiteY30" fmla="*/ 1841678 h 1841678"/>
              <a:gd name="connsiteX31" fmla="*/ 1136135 w 2631225"/>
              <a:gd name="connsiteY31" fmla="*/ 1828800 h 1841678"/>
              <a:gd name="connsiteX32" fmla="*/ 1187650 w 2631225"/>
              <a:gd name="connsiteY32" fmla="*/ 1815921 h 1841678"/>
              <a:gd name="connsiteX33" fmla="*/ 1316439 w 2631225"/>
              <a:gd name="connsiteY33" fmla="*/ 1790163 h 1841678"/>
              <a:gd name="connsiteX34" fmla="*/ 1406591 w 2631225"/>
              <a:gd name="connsiteY34" fmla="*/ 1764405 h 1841678"/>
              <a:gd name="connsiteX35" fmla="*/ 1586895 w 2631225"/>
              <a:gd name="connsiteY35" fmla="*/ 1687132 h 1841678"/>
              <a:gd name="connsiteX36" fmla="*/ 1664169 w 2631225"/>
              <a:gd name="connsiteY36" fmla="*/ 1674253 h 1841678"/>
              <a:gd name="connsiteX37" fmla="*/ 1805836 w 2631225"/>
              <a:gd name="connsiteY37" fmla="*/ 1584101 h 1841678"/>
              <a:gd name="connsiteX38" fmla="*/ 1908867 w 2631225"/>
              <a:gd name="connsiteY38" fmla="*/ 1532586 h 1841678"/>
              <a:gd name="connsiteX39" fmla="*/ 1947504 w 2631225"/>
              <a:gd name="connsiteY39" fmla="*/ 1493949 h 1841678"/>
              <a:gd name="connsiteX40" fmla="*/ 2050535 w 2631225"/>
              <a:gd name="connsiteY40" fmla="*/ 1403797 h 1841678"/>
              <a:gd name="connsiteX41" fmla="*/ 2076293 w 2631225"/>
              <a:gd name="connsiteY41" fmla="*/ 1365160 h 1841678"/>
              <a:gd name="connsiteX42" fmla="*/ 2140687 w 2631225"/>
              <a:gd name="connsiteY42" fmla="*/ 1300766 h 1841678"/>
              <a:gd name="connsiteX43" fmla="*/ 2179324 w 2631225"/>
              <a:gd name="connsiteY43" fmla="*/ 1249250 h 1841678"/>
              <a:gd name="connsiteX44" fmla="*/ 2243718 w 2631225"/>
              <a:gd name="connsiteY44" fmla="*/ 1184856 h 1841678"/>
              <a:gd name="connsiteX45" fmla="*/ 2295233 w 2631225"/>
              <a:gd name="connsiteY45" fmla="*/ 1146219 h 1841678"/>
              <a:gd name="connsiteX46" fmla="*/ 2320991 w 2631225"/>
              <a:gd name="connsiteY46" fmla="*/ 1107583 h 1841678"/>
              <a:gd name="connsiteX47" fmla="*/ 2372507 w 2631225"/>
              <a:gd name="connsiteY47" fmla="*/ 1068946 h 1841678"/>
              <a:gd name="connsiteX48" fmla="*/ 2462659 w 2631225"/>
              <a:gd name="connsiteY48" fmla="*/ 978794 h 1841678"/>
              <a:gd name="connsiteX49" fmla="*/ 2552811 w 2631225"/>
              <a:gd name="connsiteY49" fmla="*/ 901521 h 1841678"/>
              <a:gd name="connsiteX50" fmla="*/ 2578569 w 2631225"/>
              <a:gd name="connsiteY50" fmla="*/ 850005 h 1841678"/>
              <a:gd name="connsiteX51" fmla="*/ 2591448 w 2631225"/>
              <a:gd name="connsiteY51" fmla="*/ 811369 h 1841678"/>
              <a:gd name="connsiteX52" fmla="*/ 2617205 w 2631225"/>
              <a:gd name="connsiteY52" fmla="*/ 759853 h 1841678"/>
              <a:gd name="connsiteX53" fmla="*/ 2617205 w 2631225"/>
              <a:gd name="connsiteY53" fmla="*/ 476518 h 1841678"/>
              <a:gd name="connsiteX54" fmla="*/ 2604326 w 2631225"/>
              <a:gd name="connsiteY54" fmla="*/ 412124 h 1841678"/>
              <a:gd name="connsiteX55" fmla="*/ 2552811 w 2631225"/>
              <a:gd name="connsiteY55" fmla="*/ 386366 h 1841678"/>
              <a:gd name="connsiteX56" fmla="*/ 2514174 w 2631225"/>
              <a:gd name="connsiteY56" fmla="*/ 360608 h 1841678"/>
              <a:gd name="connsiteX57" fmla="*/ 2359628 w 2631225"/>
              <a:gd name="connsiteY57" fmla="*/ 231819 h 1841678"/>
              <a:gd name="connsiteX58" fmla="*/ 2308112 w 2631225"/>
              <a:gd name="connsiteY58" fmla="*/ 193183 h 1841678"/>
              <a:gd name="connsiteX59" fmla="*/ 2230839 w 2631225"/>
              <a:gd name="connsiteY59" fmla="*/ 103031 h 1841678"/>
              <a:gd name="connsiteX60" fmla="*/ 2179324 w 2631225"/>
              <a:gd name="connsiteY60" fmla="*/ 64394 h 1841678"/>
              <a:gd name="connsiteX61" fmla="*/ 2153566 w 2631225"/>
              <a:gd name="connsiteY61" fmla="*/ 25757 h 1841678"/>
              <a:gd name="connsiteX62" fmla="*/ 2050535 w 2631225"/>
              <a:gd name="connsiteY62" fmla="*/ 0 h 1841678"/>
              <a:gd name="connsiteX63" fmla="*/ 1702805 w 2631225"/>
              <a:gd name="connsiteY63" fmla="*/ 12878 h 1841678"/>
              <a:gd name="connsiteX64" fmla="*/ 1522501 w 2631225"/>
              <a:gd name="connsiteY64" fmla="*/ 38636 h 1841678"/>
              <a:gd name="connsiteX65" fmla="*/ 1419470 w 2631225"/>
              <a:gd name="connsiteY65" fmla="*/ 51515 h 1841678"/>
              <a:gd name="connsiteX66" fmla="*/ 1252045 w 2631225"/>
              <a:gd name="connsiteY66" fmla="*/ 77273 h 1841678"/>
              <a:gd name="connsiteX67" fmla="*/ 1149014 w 2631225"/>
              <a:gd name="connsiteY67" fmla="*/ 115909 h 1841678"/>
              <a:gd name="connsiteX68" fmla="*/ 1136135 w 2631225"/>
              <a:gd name="connsiteY68" fmla="*/ 154546 h 1841678"/>
              <a:gd name="connsiteX69" fmla="*/ 1110377 w 2631225"/>
              <a:gd name="connsiteY69" fmla="*/ 193183 h 1841678"/>
              <a:gd name="connsiteX70" fmla="*/ 1097498 w 2631225"/>
              <a:gd name="connsiteY70" fmla="*/ 193183 h 18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31225" h="1841678">
                <a:moveTo>
                  <a:pt x="1200529" y="103031"/>
                </a:moveTo>
                <a:cubicBezTo>
                  <a:pt x="1136155" y="167405"/>
                  <a:pt x="1142220" y="166081"/>
                  <a:pt x="1071741" y="218940"/>
                </a:cubicBezTo>
                <a:cubicBezTo>
                  <a:pt x="1059358" y="228227"/>
                  <a:pt x="1044049" y="233753"/>
                  <a:pt x="1033104" y="244698"/>
                </a:cubicBezTo>
                <a:cubicBezTo>
                  <a:pt x="1009395" y="268407"/>
                  <a:pt x="993519" y="299417"/>
                  <a:pt x="968710" y="321971"/>
                </a:cubicBezTo>
                <a:cubicBezTo>
                  <a:pt x="937787" y="350083"/>
                  <a:pt x="863661" y="387712"/>
                  <a:pt x="827042" y="412124"/>
                </a:cubicBezTo>
                <a:cubicBezTo>
                  <a:pt x="801284" y="429296"/>
                  <a:pt x="778512" y="452142"/>
                  <a:pt x="749769" y="463639"/>
                </a:cubicBezTo>
                <a:cubicBezTo>
                  <a:pt x="728304" y="472225"/>
                  <a:pt x="706500" y="480008"/>
                  <a:pt x="685374" y="489397"/>
                </a:cubicBezTo>
                <a:cubicBezTo>
                  <a:pt x="589893" y="531833"/>
                  <a:pt x="674575" y="501584"/>
                  <a:pt x="595222" y="528033"/>
                </a:cubicBezTo>
                <a:cubicBezTo>
                  <a:pt x="509822" y="584967"/>
                  <a:pt x="604726" y="518049"/>
                  <a:pt x="517949" y="592428"/>
                </a:cubicBezTo>
                <a:cubicBezTo>
                  <a:pt x="501652" y="606397"/>
                  <a:pt x="482388" y="616705"/>
                  <a:pt x="466433" y="631064"/>
                </a:cubicBezTo>
                <a:cubicBezTo>
                  <a:pt x="340404" y="744490"/>
                  <a:pt x="435536" y="677421"/>
                  <a:pt x="350524" y="734095"/>
                </a:cubicBezTo>
                <a:cubicBezTo>
                  <a:pt x="341938" y="746974"/>
                  <a:pt x="331688" y="758887"/>
                  <a:pt x="324766" y="772732"/>
                </a:cubicBezTo>
                <a:cubicBezTo>
                  <a:pt x="318695" y="784874"/>
                  <a:pt x="320368" y="800768"/>
                  <a:pt x="311887" y="811369"/>
                </a:cubicBezTo>
                <a:cubicBezTo>
                  <a:pt x="302218" y="823456"/>
                  <a:pt x="286129" y="828540"/>
                  <a:pt x="273250" y="837126"/>
                </a:cubicBezTo>
                <a:cubicBezTo>
                  <a:pt x="251846" y="901337"/>
                  <a:pt x="273680" y="855034"/>
                  <a:pt x="221735" y="914400"/>
                </a:cubicBezTo>
                <a:cubicBezTo>
                  <a:pt x="203634" y="935087"/>
                  <a:pt x="186712" y="956803"/>
                  <a:pt x="170219" y="978794"/>
                </a:cubicBezTo>
                <a:cubicBezTo>
                  <a:pt x="160932" y="991177"/>
                  <a:pt x="155407" y="1006486"/>
                  <a:pt x="144462" y="1017431"/>
                </a:cubicBezTo>
                <a:cubicBezTo>
                  <a:pt x="125025" y="1036868"/>
                  <a:pt x="98456" y="1048514"/>
                  <a:pt x="80067" y="1068946"/>
                </a:cubicBezTo>
                <a:cubicBezTo>
                  <a:pt x="59358" y="1091956"/>
                  <a:pt x="28552" y="1146219"/>
                  <a:pt x="28552" y="1146219"/>
                </a:cubicBezTo>
                <a:cubicBezTo>
                  <a:pt x="24259" y="1167684"/>
                  <a:pt x="20422" y="1189245"/>
                  <a:pt x="15673" y="1210614"/>
                </a:cubicBezTo>
                <a:cubicBezTo>
                  <a:pt x="11833" y="1227893"/>
                  <a:pt x="2794" y="1244429"/>
                  <a:pt x="2794" y="1262129"/>
                </a:cubicBezTo>
                <a:cubicBezTo>
                  <a:pt x="2794" y="1561705"/>
                  <a:pt x="-15479" y="1412674"/>
                  <a:pt x="41431" y="1545464"/>
                </a:cubicBezTo>
                <a:cubicBezTo>
                  <a:pt x="46779" y="1557942"/>
                  <a:pt x="46780" y="1572805"/>
                  <a:pt x="54310" y="1584101"/>
                </a:cubicBezTo>
                <a:cubicBezTo>
                  <a:pt x="64413" y="1599256"/>
                  <a:pt x="77025" y="1613893"/>
                  <a:pt x="92946" y="1622738"/>
                </a:cubicBezTo>
                <a:cubicBezTo>
                  <a:pt x="137727" y="1647616"/>
                  <a:pt x="176009" y="1646132"/>
                  <a:pt x="221735" y="1661374"/>
                </a:cubicBezTo>
                <a:cubicBezTo>
                  <a:pt x="352139" y="1704843"/>
                  <a:pt x="225436" y="1668007"/>
                  <a:pt x="337645" y="1712890"/>
                </a:cubicBezTo>
                <a:cubicBezTo>
                  <a:pt x="362854" y="1722973"/>
                  <a:pt x="388294" y="1733322"/>
                  <a:pt x="414918" y="1738647"/>
                </a:cubicBezTo>
                <a:cubicBezTo>
                  <a:pt x="496669" y="1754997"/>
                  <a:pt x="458076" y="1746217"/>
                  <a:pt x="530828" y="1764405"/>
                </a:cubicBezTo>
                <a:cubicBezTo>
                  <a:pt x="616520" y="1807252"/>
                  <a:pt x="546873" y="1778075"/>
                  <a:pt x="646738" y="1803042"/>
                </a:cubicBezTo>
                <a:cubicBezTo>
                  <a:pt x="659908" y="1806335"/>
                  <a:pt x="672204" y="1812628"/>
                  <a:pt x="685374" y="1815921"/>
                </a:cubicBezTo>
                <a:cubicBezTo>
                  <a:pt x="750984" y="1832324"/>
                  <a:pt x="793551" y="1833664"/>
                  <a:pt x="865679" y="1841678"/>
                </a:cubicBezTo>
                <a:cubicBezTo>
                  <a:pt x="955831" y="1837385"/>
                  <a:pt x="1046168" y="1835997"/>
                  <a:pt x="1136135" y="1828800"/>
                </a:cubicBezTo>
                <a:cubicBezTo>
                  <a:pt x="1153779" y="1827389"/>
                  <a:pt x="1170343" y="1819630"/>
                  <a:pt x="1187650" y="1815921"/>
                </a:cubicBezTo>
                <a:cubicBezTo>
                  <a:pt x="1230458" y="1806748"/>
                  <a:pt x="1274344" y="1802190"/>
                  <a:pt x="1316439" y="1790163"/>
                </a:cubicBezTo>
                <a:cubicBezTo>
                  <a:pt x="1346490" y="1781577"/>
                  <a:pt x="1377219" y="1775086"/>
                  <a:pt x="1406591" y="1764405"/>
                </a:cubicBezTo>
                <a:cubicBezTo>
                  <a:pt x="1491638" y="1733478"/>
                  <a:pt x="1459123" y="1708427"/>
                  <a:pt x="1586895" y="1687132"/>
                </a:cubicBezTo>
                <a:lnTo>
                  <a:pt x="1664169" y="1674253"/>
                </a:lnTo>
                <a:cubicBezTo>
                  <a:pt x="1762262" y="1608858"/>
                  <a:pt x="1714903" y="1638661"/>
                  <a:pt x="1805836" y="1584101"/>
                </a:cubicBezTo>
                <a:cubicBezTo>
                  <a:pt x="1881870" y="1538480"/>
                  <a:pt x="1846484" y="1553379"/>
                  <a:pt x="1908867" y="1532586"/>
                </a:cubicBezTo>
                <a:cubicBezTo>
                  <a:pt x="1921746" y="1519707"/>
                  <a:pt x="1933675" y="1505802"/>
                  <a:pt x="1947504" y="1493949"/>
                </a:cubicBezTo>
                <a:cubicBezTo>
                  <a:pt x="2011259" y="1439302"/>
                  <a:pt x="1991973" y="1472118"/>
                  <a:pt x="2050535" y="1403797"/>
                </a:cubicBezTo>
                <a:cubicBezTo>
                  <a:pt x="2060608" y="1392045"/>
                  <a:pt x="2066100" y="1376809"/>
                  <a:pt x="2076293" y="1365160"/>
                </a:cubicBezTo>
                <a:cubicBezTo>
                  <a:pt x="2096282" y="1342315"/>
                  <a:pt x="2120520" y="1323454"/>
                  <a:pt x="2140687" y="1300766"/>
                </a:cubicBezTo>
                <a:cubicBezTo>
                  <a:pt x="2154948" y="1284723"/>
                  <a:pt x="2165063" y="1265293"/>
                  <a:pt x="2179324" y="1249250"/>
                </a:cubicBezTo>
                <a:cubicBezTo>
                  <a:pt x="2199491" y="1226562"/>
                  <a:pt x="2221030" y="1205023"/>
                  <a:pt x="2243718" y="1184856"/>
                </a:cubicBezTo>
                <a:cubicBezTo>
                  <a:pt x="2259761" y="1170596"/>
                  <a:pt x="2280055" y="1161397"/>
                  <a:pt x="2295233" y="1146219"/>
                </a:cubicBezTo>
                <a:cubicBezTo>
                  <a:pt x="2306178" y="1135274"/>
                  <a:pt x="2310046" y="1118528"/>
                  <a:pt x="2320991" y="1107583"/>
                </a:cubicBezTo>
                <a:cubicBezTo>
                  <a:pt x="2336169" y="1092405"/>
                  <a:pt x="2356624" y="1083385"/>
                  <a:pt x="2372507" y="1068946"/>
                </a:cubicBezTo>
                <a:cubicBezTo>
                  <a:pt x="2403953" y="1040359"/>
                  <a:pt x="2428661" y="1004293"/>
                  <a:pt x="2462659" y="978794"/>
                </a:cubicBezTo>
                <a:cubicBezTo>
                  <a:pt x="2528745" y="929229"/>
                  <a:pt x="2498996" y="955335"/>
                  <a:pt x="2552811" y="901521"/>
                </a:cubicBezTo>
                <a:cubicBezTo>
                  <a:pt x="2561397" y="884349"/>
                  <a:pt x="2571006" y="867652"/>
                  <a:pt x="2578569" y="850005"/>
                </a:cubicBezTo>
                <a:cubicBezTo>
                  <a:pt x="2583917" y="837527"/>
                  <a:pt x="2586100" y="823847"/>
                  <a:pt x="2591448" y="811369"/>
                </a:cubicBezTo>
                <a:cubicBezTo>
                  <a:pt x="2599011" y="793723"/>
                  <a:pt x="2608619" y="777025"/>
                  <a:pt x="2617205" y="759853"/>
                </a:cubicBezTo>
                <a:cubicBezTo>
                  <a:pt x="2635291" y="615165"/>
                  <a:pt x="2636496" y="659778"/>
                  <a:pt x="2617205" y="476518"/>
                </a:cubicBezTo>
                <a:cubicBezTo>
                  <a:pt x="2614913" y="454749"/>
                  <a:pt x="2617049" y="429936"/>
                  <a:pt x="2604326" y="412124"/>
                </a:cubicBezTo>
                <a:cubicBezTo>
                  <a:pt x="2593167" y="396501"/>
                  <a:pt x="2569480" y="395891"/>
                  <a:pt x="2552811" y="386366"/>
                </a:cubicBezTo>
                <a:cubicBezTo>
                  <a:pt x="2539372" y="378686"/>
                  <a:pt x="2526692" y="369712"/>
                  <a:pt x="2514174" y="360608"/>
                </a:cubicBezTo>
                <a:cubicBezTo>
                  <a:pt x="2288073" y="196171"/>
                  <a:pt x="2500127" y="354756"/>
                  <a:pt x="2359628" y="231819"/>
                </a:cubicBezTo>
                <a:cubicBezTo>
                  <a:pt x="2343474" y="217684"/>
                  <a:pt x="2323290" y="208361"/>
                  <a:pt x="2308112" y="193183"/>
                </a:cubicBezTo>
                <a:cubicBezTo>
                  <a:pt x="2280125" y="165197"/>
                  <a:pt x="2258825" y="131018"/>
                  <a:pt x="2230839" y="103031"/>
                </a:cubicBezTo>
                <a:cubicBezTo>
                  <a:pt x="2215661" y="87853"/>
                  <a:pt x="2194502" y="79572"/>
                  <a:pt x="2179324" y="64394"/>
                </a:cubicBezTo>
                <a:cubicBezTo>
                  <a:pt x="2168379" y="53449"/>
                  <a:pt x="2167411" y="32679"/>
                  <a:pt x="2153566" y="25757"/>
                </a:cubicBezTo>
                <a:cubicBezTo>
                  <a:pt x="2121903" y="9925"/>
                  <a:pt x="2050535" y="0"/>
                  <a:pt x="2050535" y="0"/>
                </a:cubicBezTo>
                <a:lnTo>
                  <a:pt x="1702805" y="12878"/>
                </a:lnTo>
                <a:cubicBezTo>
                  <a:pt x="1557465" y="20952"/>
                  <a:pt x="1629336" y="22200"/>
                  <a:pt x="1522501" y="38636"/>
                </a:cubicBezTo>
                <a:cubicBezTo>
                  <a:pt x="1488293" y="43899"/>
                  <a:pt x="1453733" y="46620"/>
                  <a:pt x="1419470" y="51515"/>
                </a:cubicBezTo>
                <a:cubicBezTo>
                  <a:pt x="1363573" y="59500"/>
                  <a:pt x="1307853" y="68687"/>
                  <a:pt x="1252045" y="77273"/>
                </a:cubicBezTo>
                <a:cubicBezTo>
                  <a:pt x="1230664" y="84400"/>
                  <a:pt x="1159279" y="107355"/>
                  <a:pt x="1149014" y="115909"/>
                </a:cubicBezTo>
                <a:cubicBezTo>
                  <a:pt x="1138585" y="124600"/>
                  <a:pt x="1142206" y="142404"/>
                  <a:pt x="1136135" y="154546"/>
                </a:cubicBezTo>
                <a:cubicBezTo>
                  <a:pt x="1129213" y="168391"/>
                  <a:pt x="1121322" y="182238"/>
                  <a:pt x="1110377" y="193183"/>
                </a:cubicBezTo>
                <a:cubicBezTo>
                  <a:pt x="1107341" y="196219"/>
                  <a:pt x="1101791" y="193183"/>
                  <a:pt x="1097498" y="19318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15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51" y="575685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find a coalition,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as good as possible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905000"/>
            <a:ext cx="7285149" cy="4535818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3048218" y="383251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74168" y="4082628"/>
            <a:ext cx="1342024" cy="1249250"/>
          </a:xfrm>
          <a:custGeom>
            <a:avLst/>
            <a:gdLst>
              <a:gd name="connsiteX0" fmla="*/ 759854 w 1342024"/>
              <a:gd name="connsiteY0" fmla="*/ 12878 h 1249250"/>
              <a:gd name="connsiteX1" fmla="*/ 695459 w 1342024"/>
              <a:gd name="connsiteY1" fmla="*/ 0 h 1249250"/>
              <a:gd name="connsiteX2" fmla="*/ 373487 w 1342024"/>
              <a:gd name="connsiteY2" fmla="*/ 25757 h 1249250"/>
              <a:gd name="connsiteX3" fmla="*/ 360608 w 1342024"/>
              <a:gd name="connsiteY3" fmla="*/ 64394 h 1249250"/>
              <a:gd name="connsiteX4" fmla="*/ 334851 w 1342024"/>
              <a:gd name="connsiteY4" fmla="*/ 180304 h 1249250"/>
              <a:gd name="connsiteX5" fmla="*/ 309093 w 1342024"/>
              <a:gd name="connsiteY5" fmla="*/ 244698 h 1249250"/>
              <a:gd name="connsiteX6" fmla="*/ 206062 w 1342024"/>
              <a:gd name="connsiteY6" fmla="*/ 334850 h 1249250"/>
              <a:gd name="connsiteX7" fmla="*/ 128789 w 1342024"/>
              <a:gd name="connsiteY7" fmla="*/ 386366 h 1249250"/>
              <a:gd name="connsiteX8" fmla="*/ 64394 w 1342024"/>
              <a:gd name="connsiteY8" fmla="*/ 463639 h 1249250"/>
              <a:gd name="connsiteX9" fmla="*/ 12879 w 1342024"/>
              <a:gd name="connsiteY9" fmla="*/ 566670 h 1249250"/>
              <a:gd name="connsiteX10" fmla="*/ 0 w 1342024"/>
              <a:gd name="connsiteY10" fmla="*/ 643943 h 1249250"/>
              <a:gd name="connsiteX11" fmla="*/ 12879 w 1342024"/>
              <a:gd name="connsiteY11" fmla="*/ 1120462 h 1249250"/>
              <a:gd name="connsiteX12" fmla="*/ 77273 w 1342024"/>
              <a:gd name="connsiteY12" fmla="*/ 1171977 h 1249250"/>
              <a:gd name="connsiteX13" fmla="*/ 141668 w 1342024"/>
              <a:gd name="connsiteY13" fmla="*/ 1197735 h 1249250"/>
              <a:gd name="connsiteX14" fmla="*/ 257577 w 1342024"/>
              <a:gd name="connsiteY14" fmla="*/ 1223493 h 1249250"/>
              <a:gd name="connsiteX15" fmla="*/ 553792 w 1342024"/>
              <a:gd name="connsiteY15" fmla="*/ 1249250 h 1249250"/>
              <a:gd name="connsiteX16" fmla="*/ 1004552 w 1342024"/>
              <a:gd name="connsiteY16" fmla="*/ 1223493 h 1249250"/>
              <a:gd name="connsiteX17" fmla="*/ 1120462 w 1342024"/>
              <a:gd name="connsiteY17" fmla="*/ 1171977 h 1249250"/>
              <a:gd name="connsiteX18" fmla="*/ 1159099 w 1342024"/>
              <a:gd name="connsiteY18" fmla="*/ 1159098 h 1249250"/>
              <a:gd name="connsiteX19" fmla="*/ 1236372 w 1342024"/>
              <a:gd name="connsiteY19" fmla="*/ 1094704 h 1249250"/>
              <a:gd name="connsiteX20" fmla="*/ 1262130 w 1342024"/>
              <a:gd name="connsiteY20" fmla="*/ 1056067 h 1249250"/>
              <a:gd name="connsiteX21" fmla="*/ 1275008 w 1342024"/>
              <a:gd name="connsiteY21" fmla="*/ 1017431 h 1249250"/>
              <a:gd name="connsiteX22" fmla="*/ 1300766 w 1342024"/>
              <a:gd name="connsiteY22" fmla="*/ 965915 h 1249250"/>
              <a:gd name="connsiteX23" fmla="*/ 1313645 w 1342024"/>
              <a:gd name="connsiteY23" fmla="*/ 914400 h 1249250"/>
              <a:gd name="connsiteX24" fmla="*/ 1326524 w 1342024"/>
              <a:gd name="connsiteY24" fmla="*/ 875763 h 1249250"/>
              <a:gd name="connsiteX25" fmla="*/ 1313645 w 1342024"/>
              <a:gd name="connsiteY25" fmla="*/ 502276 h 1249250"/>
              <a:gd name="connsiteX26" fmla="*/ 1275008 w 1342024"/>
              <a:gd name="connsiteY26" fmla="*/ 463639 h 1249250"/>
              <a:gd name="connsiteX27" fmla="*/ 1223493 w 1342024"/>
              <a:gd name="connsiteY27" fmla="*/ 437881 h 1249250"/>
              <a:gd name="connsiteX28" fmla="*/ 1146220 w 1342024"/>
              <a:gd name="connsiteY28" fmla="*/ 399245 h 1249250"/>
              <a:gd name="connsiteX29" fmla="*/ 1094704 w 1342024"/>
              <a:gd name="connsiteY29" fmla="*/ 360608 h 1249250"/>
              <a:gd name="connsiteX30" fmla="*/ 1056068 w 1342024"/>
              <a:gd name="connsiteY30" fmla="*/ 347729 h 1249250"/>
              <a:gd name="connsiteX31" fmla="*/ 1043189 w 1342024"/>
              <a:gd name="connsiteY31" fmla="*/ 296214 h 1249250"/>
              <a:gd name="connsiteX32" fmla="*/ 1030310 w 1342024"/>
              <a:gd name="connsiteY32" fmla="*/ 90152 h 1249250"/>
              <a:gd name="connsiteX33" fmla="*/ 965916 w 1342024"/>
              <a:gd name="connsiteY33" fmla="*/ 64394 h 1249250"/>
              <a:gd name="connsiteX34" fmla="*/ 811369 w 1342024"/>
              <a:gd name="connsiteY34" fmla="*/ 51515 h 1249250"/>
              <a:gd name="connsiteX35" fmla="*/ 643944 w 1342024"/>
              <a:gd name="connsiteY35" fmla="*/ 25757 h 1249250"/>
              <a:gd name="connsiteX36" fmla="*/ 592428 w 1342024"/>
              <a:gd name="connsiteY36" fmla="*/ 12878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2024" h="1249250">
                <a:moveTo>
                  <a:pt x="759854" y="12878"/>
                </a:moveTo>
                <a:cubicBezTo>
                  <a:pt x="738389" y="8585"/>
                  <a:pt x="717349" y="0"/>
                  <a:pt x="695459" y="0"/>
                </a:cubicBezTo>
                <a:cubicBezTo>
                  <a:pt x="535261" y="0"/>
                  <a:pt x="500273" y="7644"/>
                  <a:pt x="373487" y="25757"/>
                </a:cubicBezTo>
                <a:cubicBezTo>
                  <a:pt x="369194" y="38636"/>
                  <a:pt x="363553" y="51142"/>
                  <a:pt x="360608" y="64394"/>
                </a:cubicBezTo>
                <a:cubicBezTo>
                  <a:pt x="340527" y="154762"/>
                  <a:pt x="358572" y="117048"/>
                  <a:pt x="334851" y="180304"/>
                </a:cubicBezTo>
                <a:cubicBezTo>
                  <a:pt x="326734" y="201950"/>
                  <a:pt x="321917" y="225463"/>
                  <a:pt x="309093" y="244698"/>
                </a:cubicBezTo>
                <a:cubicBezTo>
                  <a:pt x="289098" y="274690"/>
                  <a:pt x="235729" y="314083"/>
                  <a:pt x="206062" y="334850"/>
                </a:cubicBezTo>
                <a:cubicBezTo>
                  <a:pt x="180701" y="352603"/>
                  <a:pt x="150679" y="364476"/>
                  <a:pt x="128789" y="386366"/>
                </a:cubicBezTo>
                <a:cubicBezTo>
                  <a:pt x="100305" y="414849"/>
                  <a:pt x="82325" y="427777"/>
                  <a:pt x="64394" y="463639"/>
                </a:cubicBezTo>
                <a:cubicBezTo>
                  <a:pt x="1382" y="589665"/>
                  <a:pt x="72556" y="477155"/>
                  <a:pt x="12879" y="566670"/>
                </a:cubicBezTo>
                <a:cubicBezTo>
                  <a:pt x="8586" y="592428"/>
                  <a:pt x="0" y="617830"/>
                  <a:pt x="0" y="643943"/>
                </a:cubicBezTo>
                <a:cubicBezTo>
                  <a:pt x="0" y="802841"/>
                  <a:pt x="995" y="962009"/>
                  <a:pt x="12879" y="1120462"/>
                </a:cubicBezTo>
                <a:cubicBezTo>
                  <a:pt x="15964" y="1161600"/>
                  <a:pt x="50443" y="1161916"/>
                  <a:pt x="77273" y="1171977"/>
                </a:cubicBezTo>
                <a:cubicBezTo>
                  <a:pt x="98920" y="1180095"/>
                  <a:pt x="119736" y="1190424"/>
                  <a:pt x="141668" y="1197735"/>
                </a:cubicBezTo>
                <a:cubicBezTo>
                  <a:pt x="164823" y="1205453"/>
                  <a:pt x="237162" y="1220091"/>
                  <a:pt x="257577" y="1223493"/>
                </a:cubicBezTo>
                <a:cubicBezTo>
                  <a:pt x="379670" y="1243841"/>
                  <a:pt x="399480" y="1239605"/>
                  <a:pt x="553792" y="1249250"/>
                </a:cubicBezTo>
                <a:cubicBezTo>
                  <a:pt x="704045" y="1240664"/>
                  <a:pt x="854765" y="1238106"/>
                  <a:pt x="1004552" y="1223493"/>
                </a:cubicBezTo>
                <a:cubicBezTo>
                  <a:pt x="1087113" y="1215438"/>
                  <a:pt x="1064591" y="1199913"/>
                  <a:pt x="1120462" y="1171977"/>
                </a:cubicBezTo>
                <a:cubicBezTo>
                  <a:pt x="1132604" y="1165906"/>
                  <a:pt x="1146220" y="1163391"/>
                  <a:pt x="1159099" y="1159098"/>
                </a:cubicBezTo>
                <a:cubicBezTo>
                  <a:pt x="1197086" y="1133772"/>
                  <a:pt x="1205385" y="1131887"/>
                  <a:pt x="1236372" y="1094704"/>
                </a:cubicBezTo>
                <a:cubicBezTo>
                  <a:pt x="1246281" y="1082813"/>
                  <a:pt x="1253544" y="1068946"/>
                  <a:pt x="1262130" y="1056067"/>
                </a:cubicBezTo>
                <a:cubicBezTo>
                  <a:pt x="1266423" y="1043188"/>
                  <a:pt x="1269661" y="1029909"/>
                  <a:pt x="1275008" y="1017431"/>
                </a:cubicBezTo>
                <a:cubicBezTo>
                  <a:pt x="1282571" y="999784"/>
                  <a:pt x="1294025" y="983891"/>
                  <a:pt x="1300766" y="965915"/>
                </a:cubicBezTo>
                <a:cubicBezTo>
                  <a:pt x="1306981" y="949342"/>
                  <a:pt x="1308782" y="931419"/>
                  <a:pt x="1313645" y="914400"/>
                </a:cubicBezTo>
                <a:cubicBezTo>
                  <a:pt x="1317375" y="901347"/>
                  <a:pt x="1322231" y="888642"/>
                  <a:pt x="1326524" y="875763"/>
                </a:cubicBezTo>
                <a:cubicBezTo>
                  <a:pt x="1343632" y="721790"/>
                  <a:pt x="1355034" y="692666"/>
                  <a:pt x="1313645" y="502276"/>
                </a:cubicBezTo>
                <a:cubicBezTo>
                  <a:pt x="1309776" y="484478"/>
                  <a:pt x="1289829" y="474226"/>
                  <a:pt x="1275008" y="463639"/>
                </a:cubicBezTo>
                <a:cubicBezTo>
                  <a:pt x="1259386" y="452480"/>
                  <a:pt x="1240162" y="447406"/>
                  <a:pt x="1223493" y="437881"/>
                </a:cubicBezTo>
                <a:cubicBezTo>
                  <a:pt x="1153591" y="397937"/>
                  <a:pt x="1217054" y="422857"/>
                  <a:pt x="1146220" y="399245"/>
                </a:cubicBezTo>
                <a:cubicBezTo>
                  <a:pt x="1129048" y="386366"/>
                  <a:pt x="1113341" y="371258"/>
                  <a:pt x="1094704" y="360608"/>
                </a:cubicBezTo>
                <a:cubicBezTo>
                  <a:pt x="1082917" y="353873"/>
                  <a:pt x="1064548" y="358330"/>
                  <a:pt x="1056068" y="347729"/>
                </a:cubicBezTo>
                <a:cubicBezTo>
                  <a:pt x="1045011" y="333907"/>
                  <a:pt x="1047482" y="313386"/>
                  <a:pt x="1043189" y="296214"/>
                </a:cubicBezTo>
                <a:cubicBezTo>
                  <a:pt x="1038896" y="227527"/>
                  <a:pt x="1052073" y="155442"/>
                  <a:pt x="1030310" y="90152"/>
                </a:cubicBezTo>
                <a:cubicBezTo>
                  <a:pt x="1022999" y="68220"/>
                  <a:pt x="988682" y="68412"/>
                  <a:pt x="965916" y="64394"/>
                </a:cubicBezTo>
                <a:cubicBezTo>
                  <a:pt x="915008" y="55410"/>
                  <a:pt x="862885" y="55808"/>
                  <a:pt x="811369" y="51515"/>
                </a:cubicBezTo>
                <a:cubicBezTo>
                  <a:pt x="681618" y="19077"/>
                  <a:pt x="866443" y="62840"/>
                  <a:pt x="643944" y="25757"/>
                </a:cubicBezTo>
                <a:cubicBezTo>
                  <a:pt x="558525" y="11520"/>
                  <a:pt x="632388" y="12878"/>
                  <a:pt x="592428" y="12878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083251" y="3917767"/>
            <a:ext cx="1983347" cy="1506828"/>
          </a:xfrm>
          <a:custGeom>
            <a:avLst/>
            <a:gdLst>
              <a:gd name="connsiteX0" fmla="*/ 334851 w 1983347"/>
              <a:gd name="connsiteY0" fmla="*/ 167425 h 1506828"/>
              <a:gd name="connsiteX1" fmla="*/ 270457 w 1983347"/>
              <a:gd name="connsiteY1" fmla="*/ 180304 h 1506828"/>
              <a:gd name="connsiteX2" fmla="*/ 257578 w 1983347"/>
              <a:gd name="connsiteY2" fmla="*/ 283335 h 1506828"/>
              <a:gd name="connsiteX3" fmla="*/ 244699 w 1983347"/>
              <a:gd name="connsiteY3" fmla="*/ 321972 h 1506828"/>
              <a:gd name="connsiteX4" fmla="*/ 193184 w 1983347"/>
              <a:gd name="connsiteY4" fmla="*/ 360609 h 1506828"/>
              <a:gd name="connsiteX5" fmla="*/ 115910 w 1983347"/>
              <a:gd name="connsiteY5" fmla="*/ 425003 h 1506828"/>
              <a:gd name="connsiteX6" fmla="*/ 141668 w 1983347"/>
              <a:gd name="connsiteY6" fmla="*/ 592428 h 1506828"/>
              <a:gd name="connsiteX7" fmla="*/ 167426 w 1983347"/>
              <a:gd name="connsiteY7" fmla="*/ 631065 h 1506828"/>
              <a:gd name="connsiteX8" fmla="*/ 193184 w 1983347"/>
              <a:gd name="connsiteY8" fmla="*/ 759854 h 1506828"/>
              <a:gd name="connsiteX9" fmla="*/ 141668 w 1983347"/>
              <a:gd name="connsiteY9" fmla="*/ 862885 h 1506828"/>
              <a:gd name="connsiteX10" fmla="*/ 12879 w 1983347"/>
              <a:gd name="connsiteY10" fmla="*/ 1017431 h 1506828"/>
              <a:gd name="connsiteX11" fmla="*/ 0 w 1983347"/>
              <a:gd name="connsiteY11" fmla="*/ 1056068 h 1506828"/>
              <a:gd name="connsiteX12" fmla="*/ 77274 w 1983347"/>
              <a:gd name="connsiteY12" fmla="*/ 1275009 h 1506828"/>
              <a:gd name="connsiteX13" fmla="*/ 90153 w 1983347"/>
              <a:gd name="connsiteY13" fmla="*/ 1313645 h 1506828"/>
              <a:gd name="connsiteX14" fmla="*/ 141668 w 1983347"/>
              <a:gd name="connsiteY14" fmla="*/ 1339403 h 1506828"/>
              <a:gd name="connsiteX15" fmla="*/ 167426 w 1983347"/>
              <a:gd name="connsiteY15" fmla="*/ 1378040 h 1506828"/>
              <a:gd name="connsiteX16" fmla="*/ 231820 w 1983347"/>
              <a:gd name="connsiteY16" fmla="*/ 1416676 h 1506828"/>
              <a:gd name="connsiteX17" fmla="*/ 270457 w 1983347"/>
              <a:gd name="connsiteY17" fmla="*/ 1442434 h 1506828"/>
              <a:gd name="connsiteX18" fmla="*/ 386367 w 1983347"/>
              <a:gd name="connsiteY18" fmla="*/ 1468192 h 1506828"/>
              <a:gd name="connsiteX19" fmla="*/ 643944 w 1983347"/>
              <a:gd name="connsiteY19" fmla="*/ 1506828 h 1506828"/>
              <a:gd name="connsiteX20" fmla="*/ 772733 w 1983347"/>
              <a:gd name="connsiteY20" fmla="*/ 1481071 h 1506828"/>
              <a:gd name="connsiteX21" fmla="*/ 888643 w 1983347"/>
              <a:gd name="connsiteY21" fmla="*/ 1416676 h 1506828"/>
              <a:gd name="connsiteX22" fmla="*/ 927279 w 1983347"/>
              <a:gd name="connsiteY22" fmla="*/ 1403797 h 1506828"/>
              <a:gd name="connsiteX23" fmla="*/ 1043189 w 1983347"/>
              <a:gd name="connsiteY23" fmla="*/ 1352282 h 1506828"/>
              <a:gd name="connsiteX24" fmla="*/ 1133341 w 1983347"/>
              <a:gd name="connsiteY24" fmla="*/ 1365161 h 1506828"/>
              <a:gd name="connsiteX25" fmla="*/ 1171978 w 1983347"/>
              <a:gd name="connsiteY25" fmla="*/ 1378040 h 1506828"/>
              <a:gd name="connsiteX26" fmla="*/ 1223493 w 1983347"/>
              <a:gd name="connsiteY26" fmla="*/ 1390918 h 1506828"/>
              <a:gd name="connsiteX27" fmla="*/ 1339403 w 1983347"/>
              <a:gd name="connsiteY27" fmla="*/ 1429555 h 1506828"/>
              <a:gd name="connsiteX28" fmla="*/ 1558344 w 1983347"/>
              <a:gd name="connsiteY28" fmla="*/ 1442434 h 1506828"/>
              <a:gd name="connsiteX29" fmla="*/ 1687133 w 1983347"/>
              <a:gd name="connsiteY29" fmla="*/ 1429555 h 1506828"/>
              <a:gd name="connsiteX30" fmla="*/ 1712891 w 1983347"/>
              <a:gd name="connsiteY30" fmla="*/ 1390918 h 1506828"/>
              <a:gd name="connsiteX31" fmla="*/ 1725769 w 1983347"/>
              <a:gd name="connsiteY31" fmla="*/ 1352282 h 1506828"/>
              <a:gd name="connsiteX32" fmla="*/ 1751527 w 1983347"/>
              <a:gd name="connsiteY32" fmla="*/ 1287887 h 1506828"/>
              <a:gd name="connsiteX33" fmla="*/ 1725769 w 1983347"/>
              <a:gd name="connsiteY33" fmla="*/ 1159099 h 1506828"/>
              <a:gd name="connsiteX34" fmla="*/ 1687133 w 1983347"/>
              <a:gd name="connsiteY34" fmla="*/ 1094704 h 1506828"/>
              <a:gd name="connsiteX35" fmla="*/ 1622738 w 1983347"/>
              <a:gd name="connsiteY35" fmla="*/ 1004552 h 1506828"/>
              <a:gd name="connsiteX36" fmla="*/ 1609860 w 1983347"/>
              <a:gd name="connsiteY36" fmla="*/ 953037 h 1506828"/>
              <a:gd name="connsiteX37" fmla="*/ 1635617 w 1983347"/>
              <a:gd name="connsiteY37" fmla="*/ 850006 h 1506828"/>
              <a:gd name="connsiteX38" fmla="*/ 1687133 w 1983347"/>
              <a:gd name="connsiteY38" fmla="*/ 811369 h 1506828"/>
              <a:gd name="connsiteX39" fmla="*/ 1764406 w 1983347"/>
              <a:gd name="connsiteY39" fmla="*/ 759854 h 1506828"/>
              <a:gd name="connsiteX40" fmla="*/ 1867437 w 1983347"/>
              <a:gd name="connsiteY40" fmla="*/ 721217 h 1506828"/>
              <a:gd name="connsiteX41" fmla="*/ 1983347 w 1983347"/>
              <a:gd name="connsiteY41" fmla="*/ 656823 h 1506828"/>
              <a:gd name="connsiteX42" fmla="*/ 1944710 w 1983347"/>
              <a:gd name="connsiteY42" fmla="*/ 605307 h 1506828"/>
              <a:gd name="connsiteX43" fmla="*/ 1918953 w 1983347"/>
              <a:gd name="connsiteY43" fmla="*/ 566671 h 1506828"/>
              <a:gd name="connsiteX44" fmla="*/ 1880316 w 1983347"/>
              <a:gd name="connsiteY44" fmla="*/ 553792 h 1506828"/>
              <a:gd name="connsiteX45" fmla="*/ 1828800 w 1983347"/>
              <a:gd name="connsiteY45" fmla="*/ 528034 h 1506828"/>
              <a:gd name="connsiteX46" fmla="*/ 1661375 w 1983347"/>
              <a:gd name="connsiteY46" fmla="*/ 437882 h 1506828"/>
              <a:gd name="connsiteX47" fmla="*/ 1584102 w 1983347"/>
              <a:gd name="connsiteY47" fmla="*/ 412124 h 1506828"/>
              <a:gd name="connsiteX48" fmla="*/ 1326524 w 1983347"/>
              <a:gd name="connsiteY48" fmla="*/ 399245 h 1506828"/>
              <a:gd name="connsiteX49" fmla="*/ 1300767 w 1983347"/>
              <a:gd name="connsiteY49" fmla="*/ 309093 h 1506828"/>
              <a:gd name="connsiteX50" fmla="*/ 1275009 w 1983347"/>
              <a:gd name="connsiteY50" fmla="*/ 257578 h 1506828"/>
              <a:gd name="connsiteX51" fmla="*/ 1236372 w 1983347"/>
              <a:gd name="connsiteY51" fmla="*/ 180304 h 1506828"/>
              <a:gd name="connsiteX52" fmla="*/ 1197736 w 1983347"/>
              <a:gd name="connsiteY52" fmla="*/ 193183 h 1506828"/>
              <a:gd name="connsiteX53" fmla="*/ 1146220 w 1983347"/>
              <a:gd name="connsiteY53" fmla="*/ 257578 h 1506828"/>
              <a:gd name="connsiteX54" fmla="*/ 1094705 w 1983347"/>
              <a:gd name="connsiteY54" fmla="*/ 309093 h 1506828"/>
              <a:gd name="connsiteX55" fmla="*/ 1081826 w 1983347"/>
              <a:gd name="connsiteY55" fmla="*/ 347730 h 1506828"/>
              <a:gd name="connsiteX56" fmla="*/ 978795 w 1983347"/>
              <a:gd name="connsiteY56" fmla="*/ 347730 h 1506828"/>
              <a:gd name="connsiteX57" fmla="*/ 785612 w 1983347"/>
              <a:gd name="connsiteY57" fmla="*/ 167425 h 1506828"/>
              <a:gd name="connsiteX58" fmla="*/ 721217 w 1983347"/>
              <a:gd name="connsiteY58" fmla="*/ 103031 h 1506828"/>
              <a:gd name="connsiteX59" fmla="*/ 682581 w 1983347"/>
              <a:gd name="connsiteY59" fmla="*/ 77273 h 1506828"/>
              <a:gd name="connsiteX60" fmla="*/ 643944 w 1983347"/>
              <a:gd name="connsiteY60" fmla="*/ 38637 h 1506828"/>
              <a:gd name="connsiteX61" fmla="*/ 605307 w 1983347"/>
              <a:gd name="connsiteY61" fmla="*/ 25758 h 1506828"/>
              <a:gd name="connsiteX62" fmla="*/ 553792 w 1983347"/>
              <a:gd name="connsiteY62" fmla="*/ 0 h 1506828"/>
              <a:gd name="connsiteX63" fmla="*/ 347730 w 1983347"/>
              <a:gd name="connsiteY63" fmla="*/ 12879 h 1506828"/>
              <a:gd name="connsiteX64" fmla="*/ 321972 w 1983347"/>
              <a:gd name="connsiteY64" fmla="*/ 64394 h 1506828"/>
              <a:gd name="connsiteX65" fmla="*/ 334851 w 1983347"/>
              <a:gd name="connsiteY65" fmla="*/ 231820 h 1506828"/>
              <a:gd name="connsiteX66" fmla="*/ 373488 w 1983347"/>
              <a:gd name="connsiteY66" fmla="*/ 270456 h 1506828"/>
              <a:gd name="connsiteX67" fmla="*/ 360609 w 1983347"/>
              <a:gd name="connsiteY67" fmla="*/ 309093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83347" h="1506828">
                <a:moveTo>
                  <a:pt x="334851" y="167425"/>
                </a:moveTo>
                <a:cubicBezTo>
                  <a:pt x="313386" y="171718"/>
                  <a:pt x="282599" y="162091"/>
                  <a:pt x="270457" y="180304"/>
                </a:cubicBezTo>
                <a:cubicBezTo>
                  <a:pt x="251258" y="209102"/>
                  <a:pt x="263769" y="249282"/>
                  <a:pt x="257578" y="283335"/>
                </a:cubicBezTo>
                <a:cubicBezTo>
                  <a:pt x="255149" y="296692"/>
                  <a:pt x="253390" y="311543"/>
                  <a:pt x="244699" y="321972"/>
                </a:cubicBezTo>
                <a:cubicBezTo>
                  <a:pt x="230958" y="338462"/>
                  <a:pt x="209481" y="346640"/>
                  <a:pt x="193184" y="360609"/>
                </a:cubicBezTo>
                <a:cubicBezTo>
                  <a:pt x="106421" y="434977"/>
                  <a:pt x="201299" y="368077"/>
                  <a:pt x="115910" y="425003"/>
                </a:cubicBezTo>
                <a:cubicBezTo>
                  <a:pt x="124496" y="480811"/>
                  <a:pt x="127973" y="537649"/>
                  <a:pt x="141668" y="592428"/>
                </a:cubicBezTo>
                <a:cubicBezTo>
                  <a:pt x="145422" y="607444"/>
                  <a:pt x="162874" y="616271"/>
                  <a:pt x="167426" y="631065"/>
                </a:cubicBezTo>
                <a:cubicBezTo>
                  <a:pt x="180301" y="672909"/>
                  <a:pt x="193184" y="759854"/>
                  <a:pt x="193184" y="759854"/>
                </a:cubicBezTo>
                <a:cubicBezTo>
                  <a:pt x="176012" y="794198"/>
                  <a:pt x="166250" y="833387"/>
                  <a:pt x="141668" y="862885"/>
                </a:cubicBezTo>
                <a:lnTo>
                  <a:pt x="12879" y="1017431"/>
                </a:lnTo>
                <a:cubicBezTo>
                  <a:pt x="8586" y="1030310"/>
                  <a:pt x="0" y="1042492"/>
                  <a:pt x="0" y="1056068"/>
                </a:cubicBezTo>
                <a:cubicBezTo>
                  <a:pt x="0" y="1184045"/>
                  <a:pt x="30400" y="1134389"/>
                  <a:pt x="77274" y="1275009"/>
                </a:cubicBezTo>
                <a:cubicBezTo>
                  <a:pt x="81567" y="1287888"/>
                  <a:pt x="80554" y="1304046"/>
                  <a:pt x="90153" y="1313645"/>
                </a:cubicBezTo>
                <a:cubicBezTo>
                  <a:pt x="103728" y="1327220"/>
                  <a:pt x="124496" y="1330817"/>
                  <a:pt x="141668" y="1339403"/>
                </a:cubicBezTo>
                <a:cubicBezTo>
                  <a:pt x="150254" y="1352282"/>
                  <a:pt x="155674" y="1367967"/>
                  <a:pt x="167426" y="1378040"/>
                </a:cubicBezTo>
                <a:cubicBezTo>
                  <a:pt x="186432" y="1394330"/>
                  <a:pt x="210593" y="1403409"/>
                  <a:pt x="231820" y="1416676"/>
                </a:cubicBezTo>
                <a:cubicBezTo>
                  <a:pt x="244946" y="1424880"/>
                  <a:pt x="256613" y="1435512"/>
                  <a:pt x="270457" y="1442434"/>
                </a:cubicBezTo>
                <a:cubicBezTo>
                  <a:pt x="301428" y="1457920"/>
                  <a:pt x="358100" y="1463952"/>
                  <a:pt x="386367" y="1468192"/>
                </a:cubicBezTo>
                <a:cubicBezTo>
                  <a:pt x="680863" y="1512366"/>
                  <a:pt x="468789" y="1477635"/>
                  <a:pt x="643944" y="1506828"/>
                </a:cubicBezTo>
                <a:cubicBezTo>
                  <a:pt x="697260" y="1499211"/>
                  <a:pt x="727781" y="1500336"/>
                  <a:pt x="772733" y="1481071"/>
                </a:cubicBezTo>
                <a:cubicBezTo>
                  <a:pt x="859530" y="1443873"/>
                  <a:pt x="790976" y="1465510"/>
                  <a:pt x="888643" y="1416676"/>
                </a:cubicBezTo>
                <a:cubicBezTo>
                  <a:pt x="900785" y="1410605"/>
                  <a:pt x="914874" y="1409310"/>
                  <a:pt x="927279" y="1403797"/>
                </a:cubicBezTo>
                <a:cubicBezTo>
                  <a:pt x="1061402" y="1344187"/>
                  <a:pt x="956158" y="1381293"/>
                  <a:pt x="1043189" y="1352282"/>
                </a:cubicBezTo>
                <a:cubicBezTo>
                  <a:pt x="1073240" y="1356575"/>
                  <a:pt x="1103575" y="1359208"/>
                  <a:pt x="1133341" y="1365161"/>
                </a:cubicBezTo>
                <a:cubicBezTo>
                  <a:pt x="1146653" y="1367823"/>
                  <a:pt x="1158925" y="1374311"/>
                  <a:pt x="1171978" y="1378040"/>
                </a:cubicBezTo>
                <a:cubicBezTo>
                  <a:pt x="1188997" y="1382902"/>
                  <a:pt x="1206701" y="1385321"/>
                  <a:pt x="1223493" y="1390918"/>
                </a:cubicBezTo>
                <a:cubicBezTo>
                  <a:pt x="1264178" y="1404479"/>
                  <a:pt x="1296196" y="1425440"/>
                  <a:pt x="1339403" y="1429555"/>
                </a:cubicBezTo>
                <a:cubicBezTo>
                  <a:pt x="1412180" y="1436486"/>
                  <a:pt x="1485364" y="1438141"/>
                  <a:pt x="1558344" y="1442434"/>
                </a:cubicBezTo>
                <a:cubicBezTo>
                  <a:pt x="1601274" y="1438141"/>
                  <a:pt x="1646203" y="1443198"/>
                  <a:pt x="1687133" y="1429555"/>
                </a:cubicBezTo>
                <a:cubicBezTo>
                  <a:pt x="1701817" y="1424660"/>
                  <a:pt x="1705969" y="1404763"/>
                  <a:pt x="1712891" y="1390918"/>
                </a:cubicBezTo>
                <a:cubicBezTo>
                  <a:pt x="1718962" y="1378776"/>
                  <a:pt x="1721002" y="1364993"/>
                  <a:pt x="1725769" y="1352282"/>
                </a:cubicBezTo>
                <a:cubicBezTo>
                  <a:pt x="1733886" y="1330635"/>
                  <a:pt x="1742941" y="1309352"/>
                  <a:pt x="1751527" y="1287887"/>
                </a:cubicBezTo>
                <a:cubicBezTo>
                  <a:pt x="1742941" y="1244958"/>
                  <a:pt x="1739613" y="1200632"/>
                  <a:pt x="1725769" y="1159099"/>
                </a:cubicBezTo>
                <a:cubicBezTo>
                  <a:pt x="1717853" y="1135351"/>
                  <a:pt x="1700400" y="1115931"/>
                  <a:pt x="1687133" y="1094704"/>
                </a:cubicBezTo>
                <a:cubicBezTo>
                  <a:pt x="1663599" y="1057049"/>
                  <a:pt x="1651066" y="1042323"/>
                  <a:pt x="1622738" y="1004552"/>
                </a:cubicBezTo>
                <a:cubicBezTo>
                  <a:pt x="1618445" y="987380"/>
                  <a:pt x="1608390" y="970676"/>
                  <a:pt x="1609860" y="953037"/>
                </a:cubicBezTo>
                <a:cubicBezTo>
                  <a:pt x="1612800" y="917759"/>
                  <a:pt x="1618665" y="881084"/>
                  <a:pt x="1635617" y="850006"/>
                </a:cubicBezTo>
                <a:cubicBezTo>
                  <a:pt x="1645896" y="831162"/>
                  <a:pt x="1669548" y="823678"/>
                  <a:pt x="1687133" y="811369"/>
                </a:cubicBezTo>
                <a:cubicBezTo>
                  <a:pt x="1712494" y="793616"/>
                  <a:pt x="1736717" y="773698"/>
                  <a:pt x="1764406" y="759854"/>
                </a:cubicBezTo>
                <a:cubicBezTo>
                  <a:pt x="1797213" y="743451"/>
                  <a:pt x="1833724" y="735666"/>
                  <a:pt x="1867437" y="721217"/>
                </a:cubicBezTo>
                <a:cubicBezTo>
                  <a:pt x="1931215" y="693883"/>
                  <a:pt x="1935443" y="688758"/>
                  <a:pt x="1983347" y="656823"/>
                </a:cubicBezTo>
                <a:cubicBezTo>
                  <a:pt x="1970468" y="639651"/>
                  <a:pt x="1957186" y="622774"/>
                  <a:pt x="1944710" y="605307"/>
                </a:cubicBezTo>
                <a:cubicBezTo>
                  <a:pt x="1935714" y="592712"/>
                  <a:pt x="1931039" y="576340"/>
                  <a:pt x="1918953" y="566671"/>
                </a:cubicBezTo>
                <a:cubicBezTo>
                  <a:pt x="1908352" y="558190"/>
                  <a:pt x="1892794" y="559140"/>
                  <a:pt x="1880316" y="553792"/>
                </a:cubicBezTo>
                <a:cubicBezTo>
                  <a:pt x="1862669" y="546229"/>
                  <a:pt x="1845469" y="537559"/>
                  <a:pt x="1828800" y="528034"/>
                </a:cubicBezTo>
                <a:cubicBezTo>
                  <a:pt x="1715815" y="463471"/>
                  <a:pt x="1910720" y="546970"/>
                  <a:pt x="1661375" y="437882"/>
                </a:cubicBezTo>
                <a:cubicBezTo>
                  <a:pt x="1636500" y="426999"/>
                  <a:pt x="1611074" y="415236"/>
                  <a:pt x="1584102" y="412124"/>
                </a:cubicBezTo>
                <a:cubicBezTo>
                  <a:pt x="1498702" y="402270"/>
                  <a:pt x="1412383" y="403538"/>
                  <a:pt x="1326524" y="399245"/>
                </a:cubicBezTo>
                <a:cubicBezTo>
                  <a:pt x="1319991" y="373114"/>
                  <a:pt x="1311849" y="334952"/>
                  <a:pt x="1300767" y="309093"/>
                </a:cubicBezTo>
                <a:cubicBezTo>
                  <a:pt x="1293204" y="291447"/>
                  <a:pt x="1282572" y="275224"/>
                  <a:pt x="1275009" y="257578"/>
                </a:cubicBezTo>
                <a:cubicBezTo>
                  <a:pt x="1243015" y="182927"/>
                  <a:pt x="1285874" y="254557"/>
                  <a:pt x="1236372" y="180304"/>
                </a:cubicBezTo>
                <a:cubicBezTo>
                  <a:pt x="1223493" y="184597"/>
                  <a:pt x="1208043" y="184348"/>
                  <a:pt x="1197736" y="193183"/>
                </a:cubicBezTo>
                <a:cubicBezTo>
                  <a:pt x="1176865" y="211072"/>
                  <a:pt x="1164482" y="237033"/>
                  <a:pt x="1146220" y="257578"/>
                </a:cubicBezTo>
                <a:cubicBezTo>
                  <a:pt x="1130086" y="275728"/>
                  <a:pt x="1111877" y="291921"/>
                  <a:pt x="1094705" y="309093"/>
                </a:cubicBezTo>
                <a:cubicBezTo>
                  <a:pt x="1090412" y="321972"/>
                  <a:pt x="1092427" y="339249"/>
                  <a:pt x="1081826" y="347730"/>
                </a:cubicBezTo>
                <a:cubicBezTo>
                  <a:pt x="1049117" y="373897"/>
                  <a:pt x="1011504" y="355907"/>
                  <a:pt x="978795" y="347730"/>
                </a:cubicBezTo>
                <a:cubicBezTo>
                  <a:pt x="873851" y="269022"/>
                  <a:pt x="942461" y="324274"/>
                  <a:pt x="785612" y="167425"/>
                </a:cubicBezTo>
                <a:cubicBezTo>
                  <a:pt x="764147" y="145960"/>
                  <a:pt x="746474" y="119870"/>
                  <a:pt x="721217" y="103031"/>
                </a:cubicBezTo>
                <a:cubicBezTo>
                  <a:pt x="708338" y="94445"/>
                  <a:pt x="694472" y="87182"/>
                  <a:pt x="682581" y="77273"/>
                </a:cubicBezTo>
                <a:cubicBezTo>
                  <a:pt x="668589" y="65613"/>
                  <a:pt x="659099" y="48740"/>
                  <a:pt x="643944" y="38637"/>
                </a:cubicBezTo>
                <a:cubicBezTo>
                  <a:pt x="632648" y="31107"/>
                  <a:pt x="617785" y="31106"/>
                  <a:pt x="605307" y="25758"/>
                </a:cubicBezTo>
                <a:cubicBezTo>
                  <a:pt x="587661" y="18195"/>
                  <a:pt x="570964" y="8586"/>
                  <a:pt x="553792" y="0"/>
                </a:cubicBezTo>
                <a:cubicBezTo>
                  <a:pt x="485105" y="4293"/>
                  <a:pt x="414041" y="-5540"/>
                  <a:pt x="347730" y="12879"/>
                </a:cubicBezTo>
                <a:cubicBezTo>
                  <a:pt x="329232" y="18017"/>
                  <a:pt x="323099" y="45229"/>
                  <a:pt x="321972" y="64394"/>
                </a:cubicBezTo>
                <a:cubicBezTo>
                  <a:pt x="318685" y="120271"/>
                  <a:pt x="321275" y="177518"/>
                  <a:pt x="334851" y="231820"/>
                </a:cubicBezTo>
                <a:cubicBezTo>
                  <a:pt x="339268" y="249490"/>
                  <a:pt x="360609" y="257577"/>
                  <a:pt x="373488" y="270456"/>
                </a:cubicBezTo>
                <a:lnTo>
                  <a:pt x="360609" y="309093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513513" y="3757634"/>
            <a:ext cx="2412642" cy="2099256"/>
          </a:xfrm>
          <a:custGeom>
            <a:avLst/>
            <a:gdLst>
              <a:gd name="connsiteX0" fmla="*/ 1352281 w 2412642"/>
              <a:gd name="connsiteY0" fmla="*/ 128789 h 2099256"/>
              <a:gd name="connsiteX1" fmla="*/ 1184856 w 2412642"/>
              <a:gd name="connsiteY1" fmla="*/ 103031 h 2099256"/>
              <a:gd name="connsiteX2" fmla="*/ 1171977 w 2412642"/>
              <a:gd name="connsiteY2" fmla="*/ 167425 h 2099256"/>
              <a:gd name="connsiteX3" fmla="*/ 1159098 w 2412642"/>
              <a:gd name="connsiteY3" fmla="*/ 334851 h 2099256"/>
              <a:gd name="connsiteX4" fmla="*/ 1094704 w 2412642"/>
              <a:gd name="connsiteY4" fmla="*/ 386366 h 2099256"/>
              <a:gd name="connsiteX5" fmla="*/ 991673 w 2412642"/>
              <a:gd name="connsiteY5" fmla="*/ 412124 h 2099256"/>
              <a:gd name="connsiteX6" fmla="*/ 914400 w 2412642"/>
              <a:gd name="connsiteY6" fmla="*/ 437882 h 2099256"/>
              <a:gd name="connsiteX7" fmla="*/ 785611 w 2412642"/>
              <a:gd name="connsiteY7" fmla="*/ 463639 h 2099256"/>
              <a:gd name="connsiteX8" fmla="*/ 566670 w 2412642"/>
              <a:gd name="connsiteY8" fmla="*/ 502276 h 2099256"/>
              <a:gd name="connsiteX9" fmla="*/ 515155 w 2412642"/>
              <a:gd name="connsiteY9" fmla="*/ 528034 h 2099256"/>
              <a:gd name="connsiteX10" fmla="*/ 463639 w 2412642"/>
              <a:gd name="connsiteY10" fmla="*/ 540913 h 2099256"/>
              <a:gd name="connsiteX11" fmla="*/ 425002 w 2412642"/>
              <a:gd name="connsiteY11" fmla="*/ 553791 h 2099256"/>
              <a:gd name="connsiteX12" fmla="*/ 386366 w 2412642"/>
              <a:gd name="connsiteY12" fmla="*/ 656822 h 2099256"/>
              <a:gd name="connsiteX13" fmla="*/ 373487 w 2412642"/>
              <a:gd name="connsiteY13" fmla="*/ 708338 h 2099256"/>
              <a:gd name="connsiteX14" fmla="*/ 347729 w 2412642"/>
              <a:gd name="connsiteY14" fmla="*/ 759853 h 2099256"/>
              <a:gd name="connsiteX15" fmla="*/ 270456 w 2412642"/>
              <a:gd name="connsiteY15" fmla="*/ 901521 h 2099256"/>
              <a:gd name="connsiteX16" fmla="*/ 180304 w 2412642"/>
              <a:gd name="connsiteY16" fmla="*/ 965915 h 2099256"/>
              <a:gd name="connsiteX17" fmla="*/ 90152 w 2412642"/>
              <a:gd name="connsiteY17" fmla="*/ 1017431 h 2099256"/>
              <a:gd name="connsiteX18" fmla="*/ 51515 w 2412642"/>
              <a:gd name="connsiteY18" fmla="*/ 1043189 h 2099256"/>
              <a:gd name="connsiteX19" fmla="*/ 0 w 2412642"/>
              <a:gd name="connsiteY19" fmla="*/ 1056068 h 2099256"/>
              <a:gd name="connsiteX20" fmla="*/ 90152 w 2412642"/>
              <a:gd name="connsiteY20" fmla="*/ 1184856 h 2099256"/>
              <a:gd name="connsiteX21" fmla="*/ 244698 w 2412642"/>
              <a:gd name="connsiteY21" fmla="*/ 1352282 h 2099256"/>
              <a:gd name="connsiteX22" fmla="*/ 309093 w 2412642"/>
              <a:gd name="connsiteY22" fmla="*/ 1416676 h 2099256"/>
              <a:gd name="connsiteX23" fmla="*/ 373487 w 2412642"/>
              <a:gd name="connsiteY23" fmla="*/ 1481070 h 2099256"/>
              <a:gd name="connsiteX24" fmla="*/ 515155 w 2412642"/>
              <a:gd name="connsiteY24" fmla="*/ 1596980 h 2099256"/>
              <a:gd name="connsiteX25" fmla="*/ 579549 w 2412642"/>
              <a:gd name="connsiteY25" fmla="*/ 1661375 h 2099256"/>
              <a:gd name="connsiteX26" fmla="*/ 708338 w 2412642"/>
              <a:gd name="connsiteY26" fmla="*/ 1725769 h 2099256"/>
              <a:gd name="connsiteX27" fmla="*/ 862884 w 2412642"/>
              <a:gd name="connsiteY27" fmla="*/ 1841679 h 2099256"/>
              <a:gd name="connsiteX28" fmla="*/ 1004552 w 2412642"/>
              <a:gd name="connsiteY28" fmla="*/ 1944710 h 2099256"/>
              <a:gd name="connsiteX29" fmla="*/ 1043188 w 2412642"/>
              <a:gd name="connsiteY29" fmla="*/ 1957589 h 2099256"/>
              <a:gd name="connsiteX30" fmla="*/ 1107583 w 2412642"/>
              <a:gd name="connsiteY30" fmla="*/ 1983346 h 2099256"/>
              <a:gd name="connsiteX31" fmla="*/ 1545464 w 2412642"/>
              <a:gd name="connsiteY31" fmla="*/ 2099256 h 2099256"/>
              <a:gd name="connsiteX32" fmla="*/ 1648495 w 2412642"/>
              <a:gd name="connsiteY32" fmla="*/ 2060620 h 2099256"/>
              <a:gd name="connsiteX33" fmla="*/ 1609859 w 2412642"/>
              <a:gd name="connsiteY33" fmla="*/ 1777284 h 2099256"/>
              <a:gd name="connsiteX34" fmla="*/ 1596980 w 2412642"/>
              <a:gd name="connsiteY34" fmla="*/ 1687132 h 2099256"/>
              <a:gd name="connsiteX35" fmla="*/ 1571222 w 2412642"/>
              <a:gd name="connsiteY35" fmla="*/ 1596980 h 2099256"/>
              <a:gd name="connsiteX36" fmla="*/ 1558343 w 2412642"/>
              <a:gd name="connsiteY36" fmla="*/ 1506828 h 2099256"/>
              <a:gd name="connsiteX37" fmla="*/ 1506828 w 2412642"/>
              <a:gd name="connsiteY37" fmla="*/ 1339403 h 2099256"/>
              <a:gd name="connsiteX38" fmla="*/ 1481070 w 2412642"/>
              <a:gd name="connsiteY38" fmla="*/ 1197735 h 2099256"/>
              <a:gd name="connsiteX39" fmla="*/ 1468191 w 2412642"/>
              <a:gd name="connsiteY39" fmla="*/ 1159099 h 2099256"/>
              <a:gd name="connsiteX40" fmla="*/ 1429555 w 2412642"/>
              <a:gd name="connsiteY40" fmla="*/ 991673 h 2099256"/>
              <a:gd name="connsiteX41" fmla="*/ 1506828 w 2412642"/>
              <a:gd name="connsiteY41" fmla="*/ 888642 h 2099256"/>
              <a:gd name="connsiteX42" fmla="*/ 1571222 w 2412642"/>
              <a:gd name="connsiteY42" fmla="*/ 875763 h 2099256"/>
              <a:gd name="connsiteX43" fmla="*/ 1674253 w 2412642"/>
              <a:gd name="connsiteY43" fmla="*/ 850006 h 2099256"/>
              <a:gd name="connsiteX44" fmla="*/ 1777284 w 2412642"/>
              <a:gd name="connsiteY44" fmla="*/ 811369 h 2099256"/>
              <a:gd name="connsiteX45" fmla="*/ 1957588 w 2412642"/>
              <a:gd name="connsiteY45" fmla="*/ 772732 h 2099256"/>
              <a:gd name="connsiteX46" fmla="*/ 2189408 w 2412642"/>
              <a:gd name="connsiteY46" fmla="*/ 746975 h 2099256"/>
              <a:gd name="connsiteX47" fmla="*/ 2305318 w 2412642"/>
              <a:gd name="connsiteY47" fmla="*/ 708338 h 2099256"/>
              <a:gd name="connsiteX48" fmla="*/ 2356833 w 2412642"/>
              <a:gd name="connsiteY48" fmla="*/ 695459 h 2099256"/>
              <a:gd name="connsiteX49" fmla="*/ 2408349 w 2412642"/>
              <a:gd name="connsiteY49" fmla="*/ 656822 h 2099256"/>
              <a:gd name="connsiteX50" fmla="*/ 2356833 w 2412642"/>
              <a:gd name="connsiteY50" fmla="*/ 476518 h 2099256"/>
              <a:gd name="connsiteX51" fmla="*/ 2266681 w 2412642"/>
              <a:gd name="connsiteY51" fmla="*/ 309093 h 2099256"/>
              <a:gd name="connsiteX52" fmla="*/ 2228045 w 2412642"/>
              <a:gd name="connsiteY52" fmla="*/ 283335 h 2099256"/>
              <a:gd name="connsiteX53" fmla="*/ 2163650 w 2412642"/>
              <a:gd name="connsiteY53" fmla="*/ 206062 h 2099256"/>
              <a:gd name="connsiteX54" fmla="*/ 2086377 w 2412642"/>
              <a:gd name="connsiteY54" fmla="*/ 180304 h 2099256"/>
              <a:gd name="connsiteX55" fmla="*/ 2021983 w 2412642"/>
              <a:gd name="connsiteY55" fmla="*/ 154546 h 2099256"/>
              <a:gd name="connsiteX56" fmla="*/ 1983346 w 2412642"/>
              <a:gd name="connsiteY56" fmla="*/ 128789 h 2099256"/>
              <a:gd name="connsiteX57" fmla="*/ 1931831 w 2412642"/>
              <a:gd name="connsiteY57" fmla="*/ 115910 h 2099256"/>
              <a:gd name="connsiteX58" fmla="*/ 1764405 w 2412642"/>
              <a:gd name="connsiteY58" fmla="*/ 77273 h 2099256"/>
              <a:gd name="connsiteX59" fmla="*/ 1700011 w 2412642"/>
              <a:gd name="connsiteY59" fmla="*/ 64394 h 2099256"/>
              <a:gd name="connsiteX60" fmla="*/ 1455312 w 2412642"/>
              <a:gd name="connsiteY60" fmla="*/ 51515 h 2099256"/>
              <a:gd name="connsiteX61" fmla="*/ 1378039 w 2412642"/>
              <a:gd name="connsiteY61" fmla="*/ 25758 h 2099256"/>
              <a:gd name="connsiteX62" fmla="*/ 1287887 w 2412642"/>
              <a:gd name="connsiteY62" fmla="*/ 0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2642" h="2099256">
                <a:moveTo>
                  <a:pt x="1352281" y="128789"/>
                </a:moveTo>
                <a:cubicBezTo>
                  <a:pt x="1297756" y="96073"/>
                  <a:pt x="1258045" y="54238"/>
                  <a:pt x="1184856" y="103031"/>
                </a:cubicBezTo>
                <a:cubicBezTo>
                  <a:pt x="1166643" y="115173"/>
                  <a:pt x="1176270" y="145960"/>
                  <a:pt x="1171977" y="167425"/>
                </a:cubicBezTo>
                <a:cubicBezTo>
                  <a:pt x="1167684" y="223234"/>
                  <a:pt x="1177727" y="282068"/>
                  <a:pt x="1159098" y="334851"/>
                </a:cubicBezTo>
                <a:cubicBezTo>
                  <a:pt x="1149949" y="360772"/>
                  <a:pt x="1118014" y="371797"/>
                  <a:pt x="1094704" y="386366"/>
                </a:cubicBezTo>
                <a:cubicBezTo>
                  <a:pt x="1074535" y="398972"/>
                  <a:pt x="1006117" y="408185"/>
                  <a:pt x="991673" y="412124"/>
                </a:cubicBezTo>
                <a:cubicBezTo>
                  <a:pt x="965479" y="419268"/>
                  <a:pt x="940740" y="431297"/>
                  <a:pt x="914400" y="437882"/>
                </a:cubicBezTo>
                <a:cubicBezTo>
                  <a:pt x="871927" y="448500"/>
                  <a:pt x="828541" y="455053"/>
                  <a:pt x="785611" y="463639"/>
                </a:cubicBezTo>
                <a:cubicBezTo>
                  <a:pt x="627045" y="495352"/>
                  <a:pt x="700169" y="483204"/>
                  <a:pt x="566670" y="502276"/>
                </a:cubicBezTo>
                <a:cubicBezTo>
                  <a:pt x="549498" y="510862"/>
                  <a:pt x="533131" y="521293"/>
                  <a:pt x="515155" y="528034"/>
                </a:cubicBezTo>
                <a:cubicBezTo>
                  <a:pt x="498582" y="534249"/>
                  <a:pt x="480658" y="536050"/>
                  <a:pt x="463639" y="540913"/>
                </a:cubicBezTo>
                <a:cubicBezTo>
                  <a:pt x="450586" y="544642"/>
                  <a:pt x="437881" y="549498"/>
                  <a:pt x="425002" y="553791"/>
                </a:cubicBezTo>
                <a:cubicBezTo>
                  <a:pt x="411398" y="587801"/>
                  <a:pt x="396459" y="621498"/>
                  <a:pt x="386366" y="656822"/>
                </a:cubicBezTo>
                <a:cubicBezTo>
                  <a:pt x="381503" y="673841"/>
                  <a:pt x="379702" y="691765"/>
                  <a:pt x="373487" y="708338"/>
                </a:cubicBezTo>
                <a:cubicBezTo>
                  <a:pt x="366746" y="726314"/>
                  <a:pt x="355526" y="742309"/>
                  <a:pt x="347729" y="759853"/>
                </a:cubicBezTo>
                <a:cubicBezTo>
                  <a:pt x="322242" y="817198"/>
                  <a:pt x="319037" y="852940"/>
                  <a:pt x="270456" y="901521"/>
                </a:cubicBezTo>
                <a:cubicBezTo>
                  <a:pt x="244343" y="927634"/>
                  <a:pt x="211368" y="945945"/>
                  <a:pt x="180304" y="965915"/>
                </a:cubicBezTo>
                <a:cubicBezTo>
                  <a:pt x="151190" y="984631"/>
                  <a:pt x="119831" y="999624"/>
                  <a:pt x="90152" y="1017431"/>
                </a:cubicBezTo>
                <a:cubicBezTo>
                  <a:pt x="76879" y="1025395"/>
                  <a:pt x="65742" y="1037092"/>
                  <a:pt x="51515" y="1043189"/>
                </a:cubicBezTo>
                <a:cubicBezTo>
                  <a:pt x="35246" y="1050162"/>
                  <a:pt x="17172" y="1051775"/>
                  <a:pt x="0" y="1056068"/>
                </a:cubicBezTo>
                <a:cubicBezTo>
                  <a:pt x="41950" y="1160947"/>
                  <a:pt x="2950" y="1087965"/>
                  <a:pt x="90152" y="1184856"/>
                </a:cubicBezTo>
                <a:cubicBezTo>
                  <a:pt x="274334" y="1389503"/>
                  <a:pt x="-58571" y="1049015"/>
                  <a:pt x="244698" y="1352282"/>
                </a:cubicBezTo>
                <a:lnTo>
                  <a:pt x="309093" y="1416676"/>
                </a:lnTo>
                <a:cubicBezTo>
                  <a:pt x="330558" y="1438141"/>
                  <a:pt x="349993" y="1461848"/>
                  <a:pt x="373487" y="1481070"/>
                </a:cubicBezTo>
                <a:cubicBezTo>
                  <a:pt x="420710" y="1519707"/>
                  <a:pt x="472012" y="1553836"/>
                  <a:pt x="515155" y="1596980"/>
                </a:cubicBezTo>
                <a:cubicBezTo>
                  <a:pt x="536620" y="1618445"/>
                  <a:pt x="555845" y="1642412"/>
                  <a:pt x="579549" y="1661375"/>
                </a:cubicBezTo>
                <a:cubicBezTo>
                  <a:pt x="621656" y="1695061"/>
                  <a:pt x="659594" y="1706271"/>
                  <a:pt x="708338" y="1725769"/>
                </a:cubicBezTo>
                <a:cubicBezTo>
                  <a:pt x="874472" y="1864214"/>
                  <a:pt x="697626" y="1721492"/>
                  <a:pt x="862884" y="1841679"/>
                </a:cubicBezTo>
                <a:cubicBezTo>
                  <a:pt x="931417" y="1891521"/>
                  <a:pt x="926971" y="1901609"/>
                  <a:pt x="1004552" y="1944710"/>
                </a:cubicBezTo>
                <a:cubicBezTo>
                  <a:pt x="1016419" y="1951303"/>
                  <a:pt x="1030477" y="1952822"/>
                  <a:pt x="1043188" y="1957589"/>
                </a:cubicBezTo>
                <a:cubicBezTo>
                  <a:pt x="1064834" y="1965706"/>
                  <a:pt x="1085245" y="1977389"/>
                  <a:pt x="1107583" y="1983346"/>
                </a:cubicBezTo>
                <a:cubicBezTo>
                  <a:pt x="1613776" y="2118331"/>
                  <a:pt x="1271484" y="2007930"/>
                  <a:pt x="1545464" y="2099256"/>
                </a:cubicBezTo>
                <a:cubicBezTo>
                  <a:pt x="1579808" y="2086377"/>
                  <a:pt x="1635201" y="2094805"/>
                  <a:pt x="1648495" y="2060620"/>
                </a:cubicBezTo>
                <a:cubicBezTo>
                  <a:pt x="1688453" y="1957873"/>
                  <a:pt x="1626861" y="1870796"/>
                  <a:pt x="1609859" y="1777284"/>
                </a:cubicBezTo>
                <a:cubicBezTo>
                  <a:pt x="1604429" y="1747418"/>
                  <a:pt x="1603340" y="1716814"/>
                  <a:pt x="1596980" y="1687132"/>
                </a:cubicBezTo>
                <a:cubicBezTo>
                  <a:pt x="1590431" y="1656573"/>
                  <a:pt x="1577771" y="1627539"/>
                  <a:pt x="1571222" y="1596980"/>
                </a:cubicBezTo>
                <a:cubicBezTo>
                  <a:pt x="1564862" y="1567298"/>
                  <a:pt x="1564703" y="1536510"/>
                  <a:pt x="1558343" y="1506828"/>
                </a:cubicBezTo>
                <a:cubicBezTo>
                  <a:pt x="1495059" y="1211497"/>
                  <a:pt x="1568591" y="1601894"/>
                  <a:pt x="1506828" y="1339403"/>
                </a:cubicBezTo>
                <a:cubicBezTo>
                  <a:pt x="1495835" y="1292682"/>
                  <a:pt x="1491127" y="1244666"/>
                  <a:pt x="1481070" y="1197735"/>
                </a:cubicBezTo>
                <a:cubicBezTo>
                  <a:pt x="1478226" y="1184461"/>
                  <a:pt x="1471244" y="1172327"/>
                  <a:pt x="1468191" y="1159099"/>
                </a:cubicBezTo>
                <a:cubicBezTo>
                  <a:pt x="1425557" y="974354"/>
                  <a:pt x="1460684" y="1085067"/>
                  <a:pt x="1429555" y="991673"/>
                </a:cubicBezTo>
                <a:cubicBezTo>
                  <a:pt x="1450340" y="950103"/>
                  <a:pt x="1461764" y="913678"/>
                  <a:pt x="1506828" y="888642"/>
                </a:cubicBezTo>
                <a:cubicBezTo>
                  <a:pt x="1525963" y="878011"/>
                  <a:pt x="1549893" y="880685"/>
                  <a:pt x="1571222" y="875763"/>
                </a:cubicBezTo>
                <a:cubicBezTo>
                  <a:pt x="1605716" y="867803"/>
                  <a:pt x="1640464" y="860565"/>
                  <a:pt x="1674253" y="850006"/>
                </a:cubicBezTo>
                <a:cubicBezTo>
                  <a:pt x="1709262" y="839066"/>
                  <a:pt x="1742487" y="822968"/>
                  <a:pt x="1777284" y="811369"/>
                </a:cubicBezTo>
                <a:cubicBezTo>
                  <a:pt x="1812425" y="799655"/>
                  <a:pt x="1956994" y="772817"/>
                  <a:pt x="1957588" y="772732"/>
                </a:cubicBezTo>
                <a:cubicBezTo>
                  <a:pt x="2144525" y="746026"/>
                  <a:pt x="2042688" y="773651"/>
                  <a:pt x="2189408" y="746975"/>
                </a:cubicBezTo>
                <a:cubicBezTo>
                  <a:pt x="2257305" y="734630"/>
                  <a:pt x="2232387" y="732649"/>
                  <a:pt x="2305318" y="708338"/>
                </a:cubicBezTo>
                <a:cubicBezTo>
                  <a:pt x="2322110" y="702741"/>
                  <a:pt x="2339661" y="699752"/>
                  <a:pt x="2356833" y="695459"/>
                </a:cubicBezTo>
                <a:cubicBezTo>
                  <a:pt x="2374005" y="682580"/>
                  <a:pt x="2402701" y="677531"/>
                  <a:pt x="2408349" y="656822"/>
                </a:cubicBezTo>
                <a:cubicBezTo>
                  <a:pt x="2426658" y="589688"/>
                  <a:pt x="2382026" y="531103"/>
                  <a:pt x="2356833" y="476518"/>
                </a:cubicBezTo>
                <a:cubicBezTo>
                  <a:pt x="2323385" y="404048"/>
                  <a:pt x="2319874" y="369885"/>
                  <a:pt x="2266681" y="309093"/>
                </a:cubicBezTo>
                <a:cubicBezTo>
                  <a:pt x="2256488" y="297444"/>
                  <a:pt x="2240924" y="291921"/>
                  <a:pt x="2228045" y="283335"/>
                </a:cubicBezTo>
                <a:cubicBezTo>
                  <a:pt x="2212013" y="259288"/>
                  <a:pt x="2189898" y="220645"/>
                  <a:pt x="2163650" y="206062"/>
                </a:cubicBezTo>
                <a:cubicBezTo>
                  <a:pt x="2139916" y="192876"/>
                  <a:pt x="2111586" y="190388"/>
                  <a:pt x="2086377" y="180304"/>
                </a:cubicBezTo>
                <a:cubicBezTo>
                  <a:pt x="2064912" y="171718"/>
                  <a:pt x="2042661" y="164885"/>
                  <a:pt x="2021983" y="154546"/>
                </a:cubicBezTo>
                <a:cubicBezTo>
                  <a:pt x="2008139" y="147624"/>
                  <a:pt x="1997573" y="134886"/>
                  <a:pt x="1983346" y="128789"/>
                </a:cubicBezTo>
                <a:cubicBezTo>
                  <a:pt x="1967077" y="121817"/>
                  <a:pt x="1949003" y="120203"/>
                  <a:pt x="1931831" y="115910"/>
                </a:cubicBezTo>
                <a:cubicBezTo>
                  <a:pt x="1854063" y="64065"/>
                  <a:pt x="1917608" y="97700"/>
                  <a:pt x="1764405" y="77273"/>
                </a:cubicBezTo>
                <a:cubicBezTo>
                  <a:pt x="1742707" y="74380"/>
                  <a:pt x="1721825" y="66212"/>
                  <a:pt x="1700011" y="64394"/>
                </a:cubicBezTo>
                <a:cubicBezTo>
                  <a:pt x="1618614" y="57611"/>
                  <a:pt x="1536878" y="55808"/>
                  <a:pt x="1455312" y="51515"/>
                </a:cubicBezTo>
                <a:cubicBezTo>
                  <a:pt x="1429554" y="42929"/>
                  <a:pt x="1404663" y="31083"/>
                  <a:pt x="1378039" y="25758"/>
                </a:cubicBezTo>
                <a:cubicBezTo>
                  <a:pt x="1304232" y="10996"/>
                  <a:pt x="1333224" y="22668"/>
                  <a:pt x="1287887" y="0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035900">
            <a:off x="1713711" y="3480680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2773" y="662747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评估一个联盟（编队）的好坏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953404" y="3503053"/>
            <a:ext cx="7387935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6090" y="2624069"/>
            <a:ext cx="90152" cy="2891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1847" y="1838461"/>
            <a:ext cx="761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imple algorithm to evaluate the coalitions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0498" y="3162833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</a:rPr>
              <a:t>0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2166" y="3163145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8654" y="3162837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1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1244" y="3162835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2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5952" y="2950852"/>
            <a:ext cx="156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good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8242" y="3162837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6173" y="3162834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00B050"/>
                </a:solidFill>
              </a:rPr>
              <a:t>…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40913" y="3162833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0325" y="2950852"/>
            <a:ext cx="122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bad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3122" y="3838144"/>
            <a:ext cx="19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评估坐标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5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updates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Only show the best coalition(</a:t>
            </a:r>
            <a:r>
              <a:rPr lang="zh-CN" altLang="en-US" sz="2800" dirty="0" smtClean="0"/>
              <a:t>阵型</a:t>
            </a:r>
            <a:r>
              <a:rPr lang="en-US" altLang="zh-CN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Fixed one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Probability 0 </a:t>
            </a:r>
            <a:r>
              <a:rPr lang="en-US" altLang="zh-CN" sz="2800" dirty="0" smtClean="0">
                <a:sym typeface="Wingdings" panose="05000000000000000000" pitchFamily="2" charset="2"/>
              </a:rPr>
              <a:t> 0.1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ym typeface="Wingdings" panose="05000000000000000000" pitchFamily="2" charset="2"/>
              </a:rPr>
              <a:t>Analyze log system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4839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Only show the best Coalition</a:t>
            </a:r>
            <a:endParaRPr lang="zh-CN" altLang="en-US" dirty="0"/>
          </a:p>
        </p:txBody>
      </p:sp>
      <p:pic>
        <p:nvPicPr>
          <p:cNvPr id="4" name="MPL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154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5202" y="1384480"/>
            <a:ext cx="5202574" cy="5202574"/>
          </a:xfrm>
        </p:spPr>
      </p:pic>
    </p:spTree>
    <p:extLst>
      <p:ext uri="{BB962C8B-B14F-4D97-AF65-F5344CB8AC3E}">
        <p14:creationId xmlns:p14="http://schemas.microsoft.com/office/powerpoint/2010/main" val="66833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0 </a:t>
            </a:r>
            <a:r>
              <a:rPr lang="en-US" altLang="zh-CN" dirty="0" smtClean="0">
                <a:sym typeface="Wingdings" panose="05000000000000000000" pitchFamily="2" charset="2"/>
              </a:rPr>
              <a:t> 0.1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78" y="2343955"/>
            <a:ext cx="8552544" cy="37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8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 log system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60259"/>
              </p:ext>
            </p:extLst>
          </p:nvPr>
        </p:nvGraphicFramePr>
        <p:xfrm>
          <a:off x="1662157" y="2148791"/>
          <a:ext cx="7580581" cy="400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514355" y="2936990"/>
            <a:ext cx="132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</a:rPr>
              <a:t>(best)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71312" y="1703730"/>
            <a:ext cx="13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>
                <a:solidFill>
                  <a:srgbClr val="FF0000"/>
                </a:solidFill>
              </a:rPr>
              <a:t>(best)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1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164</Words>
  <Application>Microsoft Office PowerPoint</Application>
  <PresentationFormat>全屏显示(4:3)</PresentationFormat>
  <Paragraphs>40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幼圆</vt:lpstr>
      <vt:lpstr>Arial</vt:lpstr>
      <vt:lpstr>Century Gothic</vt:lpstr>
      <vt:lpstr>Wingdings</vt:lpstr>
      <vt:lpstr>Wingdings 3</vt:lpstr>
      <vt:lpstr>丝状</vt:lpstr>
      <vt:lpstr>Coalition(联盟) Formation By 詹才韬</vt:lpstr>
      <vt:lpstr>This week, I finished an excellent</vt:lpstr>
      <vt:lpstr>Coalition in LOL</vt:lpstr>
      <vt:lpstr>目标：find a coalition,             as good as possible</vt:lpstr>
      <vt:lpstr>评估一个联盟（编队）的好坏</vt:lpstr>
      <vt:lpstr>4 updates</vt:lpstr>
      <vt:lpstr>Only show the best Coalition</vt:lpstr>
      <vt:lpstr>Probability 0  0.1</vt:lpstr>
      <vt:lpstr>Analyze log system</vt:lpstr>
      <vt:lpstr>Future work</vt:lpstr>
      <vt:lpstr>疑问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46</cp:revision>
  <dcterms:created xsi:type="dcterms:W3CDTF">2016-05-21T07:52:30Z</dcterms:created>
  <dcterms:modified xsi:type="dcterms:W3CDTF">2016-05-29T03:28:38Z</dcterms:modified>
</cp:coreProperties>
</file>