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6" r:id="rId4"/>
    <p:sldId id="258" r:id="rId5"/>
    <p:sldId id="264" r:id="rId6"/>
    <p:sldId id="265" r:id="rId7"/>
    <p:sldId id="260" r:id="rId8"/>
    <p:sldId id="261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3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1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4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7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7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5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8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0D58-AD93-42D4-8142-483F10C0DA76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F96A-BB2A-4DD7-A5F3-96FE91CC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0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98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公共考试统一报名系统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61198" y="2994743"/>
            <a:ext cx="62216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  <a:ea typeface="+mj-ea"/>
                <a:cs typeface="+mj-cs"/>
              </a:rPr>
              <a:t>团队名称：</a:t>
            </a:r>
            <a:r>
              <a:rPr lang="en-US" altLang="zh-CN" sz="4000" b="1" dirty="0">
                <a:latin typeface="+mj-lt"/>
                <a:ea typeface="+mj-ea"/>
                <a:cs typeface="+mj-cs"/>
              </a:rPr>
              <a:t>324</a:t>
            </a:r>
          </a:p>
          <a:p>
            <a:endParaRPr lang="en-US" altLang="zh-CN" sz="3600" dirty="0">
              <a:latin typeface="+mj-lt"/>
              <a:ea typeface="+mj-ea"/>
              <a:cs typeface="+mj-cs"/>
            </a:endParaRPr>
          </a:p>
          <a:p>
            <a:r>
              <a:rPr lang="zh-CN" altLang="en-US" sz="3600" dirty="0">
                <a:latin typeface="+mj-lt"/>
                <a:ea typeface="+mj-ea"/>
                <a:cs typeface="+mj-cs"/>
              </a:rPr>
              <a:t>团队成员：詹才韬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(PPT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演讲人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)</a:t>
            </a:r>
            <a:endParaRPr lang="en-US" altLang="zh-CN" sz="3600" dirty="0">
              <a:latin typeface="+mj-lt"/>
              <a:ea typeface="+mj-ea"/>
              <a:cs typeface="+mj-cs"/>
            </a:endParaRPr>
          </a:p>
          <a:p>
            <a:r>
              <a:rPr lang="en-US" altLang="zh-CN" sz="3600" dirty="0">
                <a:latin typeface="+mj-lt"/>
                <a:ea typeface="+mj-ea"/>
                <a:cs typeface="+mj-cs"/>
              </a:rPr>
              <a:t>          	</a:t>
            </a:r>
            <a:r>
              <a:rPr lang="en-US" altLang="zh-CN" sz="3600" dirty="0" smtClean="0">
                <a:latin typeface="+mj-lt"/>
                <a:ea typeface="+mj-ea"/>
                <a:cs typeface="+mj-cs"/>
              </a:rPr>
              <a:t>    </a:t>
            </a:r>
            <a:r>
              <a:rPr lang="zh-CN" altLang="en-US" sz="3600" dirty="0" smtClean="0"/>
              <a:t>王</a:t>
            </a:r>
            <a:r>
              <a:rPr lang="zh-CN" altLang="en-US" sz="3600" dirty="0"/>
              <a:t>冬冬</a:t>
            </a:r>
            <a:endParaRPr lang="en-US" altLang="zh-CN" sz="3600" dirty="0" smtClean="0">
              <a:latin typeface="+mj-lt"/>
              <a:ea typeface="+mj-ea"/>
              <a:cs typeface="+mj-cs"/>
            </a:endParaRPr>
          </a:p>
          <a:p>
            <a:r>
              <a:rPr lang="zh-CN" altLang="en-US" sz="3600" dirty="0" smtClean="0">
                <a:latin typeface="+mj-lt"/>
                <a:ea typeface="+mj-ea"/>
                <a:cs typeface="+mj-cs"/>
              </a:rPr>
              <a:t>                      余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宗福</a:t>
            </a:r>
            <a:endParaRPr lang="en-US" altLang="zh-CN" sz="3600" dirty="0">
              <a:latin typeface="+mj-lt"/>
              <a:ea typeface="+mj-ea"/>
              <a:cs typeface="+mj-cs"/>
            </a:endParaRPr>
          </a:p>
          <a:p>
            <a:r>
              <a:rPr lang="en-US" altLang="zh-CN" sz="3600" dirty="0">
                <a:latin typeface="+mj-lt"/>
                <a:ea typeface="+mj-ea"/>
                <a:cs typeface="+mj-cs"/>
              </a:rPr>
              <a:t>                      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54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以上是 </a:t>
            </a:r>
            <a:r>
              <a:rPr lang="en-US" altLang="zh-CN" dirty="0" smtClean="0"/>
              <a:t>version </a:t>
            </a:r>
            <a:r>
              <a:rPr lang="en-US" altLang="zh-CN" dirty="0" smtClean="0">
                <a:solidFill>
                  <a:srgbClr val="FF0000"/>
                </a:solidFill>
              </a:rPr>
              <a:t>alpha 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b="1" dirty="0" smtClean="0"/>
          </a:p>
          <a:p>
            <a:pPr marL="0" indent="0" algn="ctr">
              <a:buNone/>
            </a:pPr>
            <a:endParaRPr lang="en-US" altLang="zh-CN" sz="3600" b="1" dirty="0"/>
          </a:p>
          <a:p>
            <a:pPr marL="0" indent="0" algn="ctr">
              <a:buNone/>
            </a:pPr>
            <a:r>
              <a:rPr lang="zh-CN" altLang="en-US" sz="3600" b="1" dirty="0" smtClean="0"/>
              <a:t>感谢老师的指导</a:t>
            </a:r>
            <a:r>
              <a:rPr lang="zh-CN" altLang="en-US" sz="3600" b="1" dirty="0"/>
              <a:t>！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3600" b="1" dirty="0" smtClean="0"/>
              <a:t>感谢团队的合作！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3600" b="1" dirty="0" smtClean="0"/>
              <a:t>感谢观众！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205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以下是 </a:t>
            </a:r>
            <a:r>
              <a:rPr lang="en-US" altLang="zh-CN" dirty="0" smtClean="0"/>
              <a:t>version </a:t>
            </a:r>
            <a:r>
              <a:rPr lang="en-US" altLang="zh-CN" dirty="0" smtClean="0">
                <a:solidFill>
                  <a:srgbClr val="FF0000"/>
                </a:solidFill>
              </a:rPr>
              <a:t>alpha 0.2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680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报名考试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06690"/>
            <a:ext cx="8515350" cy="3483283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登陆</a:t>
            </a:r>
            <a:endParaRPr lang="en-US" altLang="zh-CN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填写完整的个人信息</a:t>
            </a:r>
            <a:endParaRPr lang="en-US" altLang="zh-CN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点击“网上报名”</a:t>
            </a:r>
            <a:endParaRPr lang="en-US" altLang="zh-CN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选择考试</a:t>
            </a:r>
            <a:r>
              <a:rPr lang="zh-CN" altLang="en-US" b="1" u="sng" dirty="0" smtClean="0"/>
              <a:t>科目</a:t>
            </a:r>
            <a:endParaRPr lang="en-US" altLang="zh-CN" b="1" u="sng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选择考试</a:t>
            </a:r>
            <a:r>
              <a:rPr lang="zh-CN" altLang="en-US" b="1" u="sng" dirty="0" smtClean="0"/>
              <a:t>地点</a:t>
            </a:r>
            <a:endParaRPr lang="en-US" altLang="zh-CN" b="1" u="sng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b="1" u="sng" dirty="0" smtClean="0"/>
              <a:t>确认</a:t>
            </a:r>
            <a:r>
              <a:rPr lang="zh-CN" altLang="en-US" dirty="0" smtClean="0"/>
              <a:t>报名信息</a:t>
            </a:r>
            <a:endParaRPr lang="en-US" altLang="zh-CN" dirty="0" smtClean="0"/>
          </a:p>
          <a:p>
            <a:pPr marL="385763" indent="-385763">
              <a:buFont typeface="+mj-lt"/>
              <a:buAutoNum type="arabicPeriod"/>
            </a:pPr>
            <a:r>
              <a:rPr lang="zh-CN" altLang="en-US" b="1" u="sng" dirty="0" smtClean="0"/>
              <a:t>打印</a:t>
            </a:r>
            <a:r>
              <a:rPr lang="zh-CN" altLang="en-US" dirty="0" smtClean="0"/>
              <a:t>报名表</a:t>
            </a:r>
            <a:endParaRPr lang="en-US" altLang="zh-CN" dirty="0" smtClean="0"/>
          </a:p>
          <a:p>
            <a:pPr marL="385763" indent="-385763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是前提条件</a:t>
            </a:r>
            <a:r>
              <a:rPr lang="en-US" altLang="zh-CN" dirty="0" smtClean="0"/>
              <a:t>(</a:t>
            </a:r>
            <a:r>
              <a:rPr lang="zh-CN" altLang="en-US" sz="1950" dirty="0"/>
              <a:t>只有注册，登陆，填写完整个人信息才有资格报名考试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4-7</a:t>
            </a:r>
            <a:r>
              <a:rPr lang="zh-CN" altLang="en-US" dirty="0" smtClean="0"/>
              <a:t>是报名的具体流程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003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填写个人信息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28"/>
          <a:stretch/>
        </p:blipFill>
        <p:spPr>
          <a:xfrm>
            <a:off x="1669692" y="2576579"/>
            <a:ext cx="5804617" cy="29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填写个人信息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28"/>
          <a:stretch/>
        </p:blipFill>
        <p:spPr>
          <a:xfrm>
            <a:off x="1669692" y="2576579"/>
            <a:ext cx="5804617" cy="29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选择考试科目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4"/>
          <a:stretch/>
        </p:blipFill>
        <p:spPr>
          <a:xfrm>
            <a:off x="1669692" y="2586238"/>
            <a:ext cx="5804617" cy="29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2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选择考试地点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36"/>
          <a:stretch/>
        </p:blipFill>
        <p:spPr>
          <a:xfrm>
            <a:off x="1669692" y="2557261"/>
            <a:ext cx="5804617" cy="29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确认个人信息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4"/>
          <a:stretch/>
        </p:blipFill>
        <p:spPr>
          <a:xfrm>
            <a:off x="1669692" y="2586238"/>
            <a:ext cx="5804617" cy="29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32"/>
          <a:stretch/>
        </p:blipFill>
        <p:spPr>
          <a:xfrm>
            <a:off x="1669692" y="2566921"/>
            <a:ext cx="5804617" cy="2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报名表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36"/>
          <a:stretch/>
        </p:blipFill>
        <p:spPr>
          <a:xfrm>
            <a:off x="1669692" y="2557261"/>
            <a:ext cx="5804617" cy="29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2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数据库设计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页面结构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不同权限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看到的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输入限制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特色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254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32"/>
          <a:stretch/>
        </p:blipFill>
        <p:spPr>
          <a:xfrm>
            <a:off x="1378328" y="2441352"/>
            <a:ext cx="6387345" cy="32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44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直接对数据库进行：增、删、改、查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32"/>
          <a:stretch/>
        </p:blipFill>
        <p:spPr>
          <a:xfrm>
            <a:off x="1669692" y="2566921"/>
            <a:ext cx="5804617" cy="2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3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数据库设计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8774" r="8638" b="11948"/>
          <a:stretch/>
        </p:blipFill>
        <p:spPr>
          <a:xfrm>
            <a:off x="875203" y="1690689"/>
            <a:ext cx="7393594" cy="4905364"/>
          </a:xfrm>
        </p:spPr>
      </p:pic>
    </p:spTree>
    <p:extLst>
      <p:ext uri="{BB962C8B-B14F-4D97-AF65-F5344CB8AC3E}">
        <p14:creationId xmlns:p14="http://schemas.microsoft.com/office/powerpoint/2010/main" val="337115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Home page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96" y="1543569"/>
            <a:ext cx="8240204" cy="488739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926593" y="2717444"/>
            <a:ext cx="1566931" cy="11325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24694" y="3850001"/>
            <a:ext cx="140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100510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用户：</a:t>
            </a:r>
            <a:r>
              <a:rPr lang="zh-CN" altLang="en-US" b="1" dirty="0" smtClean="0">
                <a:solidFill>
                  <a:srgbClr val="FF0000"/>
                </a:solidFill>
              </a:rPr>
              <a:t>注册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登陆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个人主页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7" y="1666778"/>
            <a:ext cx="8235083" cy="4891185"/>
          </a:xfrm>
          <a:prstGeom prst="rect">
            <a:avLst/>
          </a:prstGeom>
        </p:spPr>
      </p:pic>
      <p:pic>
        <p:nvPicPr>
          <p:cNvPr id="5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5" y="1690689"/>
            <a:ext cx="8237809" cy="488916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2" y="1644887"/>
            <a:ext cx="8252890" cy="48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管理员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3" y="1499307"/>
            <a:ext cx="7937217" cy="4687277"/>
          </a:xfrm>
          <a:prstGeom prst="rect">
            <a:avLst/>
          </a:prstGeom>
        </p:spPr>
      </p:pic>
      <p:pic>
        <p:nvPicPr>
          <p:cNvPr id="14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5" y="1499306"/>
            <a:ext cx="7965435" cy="473370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900863" y="3118657"/>
            <a:ext cx="15841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82071" y="2826270"/>
            <a:ext cx="15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Model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7143" y="2826270"/>
            <a:ext cx="116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View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1" y="1499307"/>
            <a:ext cx="7919881" cy="46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输入限制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16" y="1422750"/>
            <a:ext cx="8248584" cy="488121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93961" y="4700789"/>
            <a:ext cx="1223493" cy="19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17454" y="4700789"/>
            <a:ext cx="96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fu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0" y="1414887"/>
            <a:ext cx="8272109" cy="48890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40947" y="4893972"/>
            <a:ext cx="264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密码和用户名一致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密码太短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7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密码加密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46" y="1564439"/>
            <a:ext cx="8268653" cy="4866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7600" y="3644721"/>
            <a:ext cx="23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sha_256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+ salt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/>
              <a:t>324</a:t>
            </a:r>
            <a:r>
              <a:rPr lang="zh-CN" altLang="en-US" sz="6000" dirty="0"/>
              <a:t>团队的</a:t>
            </a:r>
            <a:r>
              <a:rPr lang="zh-CN" altLang="en-US" sz="6000" dirty="0">
                <a:solidFill>
                  <a:srgbClr val="FF0000"/>
                </a:solidFill>
              </a:rPr>
              <a:t>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7814" y="2365182"/>
            <a:ext cx="5851131" cy="3147428"/>
          </a:xfrm>
        </p:spPr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altLang="zh-CN" sz="3200" dirty="0"/>
              <a:t>Git/GitHub </a:t>
            </a:r>
            <a:r>
              <a:rPr lang="zh-CN" altLang="en-US" sz="3200" dirty="0"/>
              <a:t>版本控制</a:t>
            </a:r>
            <a:endParaRPr lang="en-US" altLang="zh-CN" sz="3200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sz="3200" dirty="0"/>
              <a:t>Python/Django </a:t>
            </a:r>
            <a:r>
              <a:rPr lang="zh-CN" altLang="en-US" sz="3200" dirty="0"/>
              <a:t>现成的库</a:t>
            </a:r>
            <a:endParaRPr lang="en-US" altLang="zh-CN" sz="3200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sz="3200" dirty="0"/>
              <a:t>快速迭代，敏捷开发</a:t>
            </a:r>
            <a:endParaRPr lang="en-US" altLang="zh-CN" sz="3200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sz="3200" dirty="0"/>
              <a:t>QuikTest, LoadRunner 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marL="514338" indent="-514338">
              <a:buFont typeface="+mj-lt"/>
              <a:buAutoNum type="arabicPeriod"/>
            </a:pPr>
            <a:r>
              <a:rPr lang="en-US" altLang="zh-CN" sz="3200" dirty="0" smtClean="0"/>
              <a:t>IP: </a:t>
            </a:r>
            <a:r>
              <a:rPr lang="en-US" altLang="zh-CN" sz="3200" dirty="0" smtClean="0">
                <a:solidFill>
                  <a:srgbClr val="FF0000"/>
                </a:solidFill>
              </a:rPr>
              <a:t>115.28.78.229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1" y="1816036"/>
            <a:ext cx="8452456" cy="449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2" y="1816036"/>
            <a:ext cx="8281115" cy="44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199</Words>
  <Application>Microsoft Office PowerPoint</Application>
  <PresentationFormat>全屏显示(4:3)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Office 主题</vt:lpstr>
      <vt:lpstr>公共考试统一报名系统</vt:lpstr>
      <vt:lpstr>目录</vt:lpstr>
      <vt:lpstr>数据库设计可扩展</vt:lpstr>
      <vt:lpstr>Home page</vt:lpstr>
      <vt:lpstr>用户：注册 + 登陆 + 个人主页</vt:lpstr>
      <vt:lpstr>管理员</vt:lpstr>
      <vt:lpstr>输入限制</vt:lpstr>
      <vt:lpstr>密码加密</vt:lpstr>
      <vt:lpstr>324团队的特色</vt:lpstr>
      <vt:lpstr>以上是 version alpha 0.1</vt:lpstr>
      <vt:lpstr>以下是 version alpha 0.2</vt:lpstr>
      <vt:lpstr>报名考试</vt:lpstr>
      <vt:lpstr>填写个人信息</vt:lpstr>
      <vt:lpstr>填写个人信息</vt:lpstr>
      <vt:lpstr>选择考试科目</vt:lpstr>
      <vt:lpstr>选择考试地点</vt:lpstr>
      <vt:lpstr>确认个人信息</vt:lpstr>
      <vt:lpstr>打印表格</vt:lpstr>
      <vt:lpstr>报名表</vt:lpstr>
      <vt:lpstr>管理员界面</vt:lpstr>
      <vt:lpstr>直接对数据库进行：增、删、改、查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72</cp:revision>
  <dcterms:created xsi:type="dcterms:W3CDTF">2016-04-15T02:06:08Z</dcterms:created>
  <dcterms:modified xsi:type="dcterms:W3CDTF">2016-04-26T09:20:08Z</dcterms:modified>
</cp:coreProperties>
</file>