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5" r:id="rId6"/>
    <p:sldId id="262" r:id="rId7"/>
    <p:sldId id="269" r:id="rId8"/>
    <p:sldId id="261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6AB74-B4D2-4AB3-9686-2DBBD45DAE98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8DB7-F82A-478A-BAC1-11EB8ED64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7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1173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019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972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03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425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97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97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512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872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967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587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F7B7-7248-43B0-8E65-B60CB12EF24D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C521-69F7-492E-B025-8202AA69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98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公共考试统一报名系统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09902" y="3059137"/>
            <a:ext cx="62216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lt"/>
                <a:ea typeface="+mj-ea"/>
                <a:cs typeface="+mj-cs"/>
              </a:rPr>
              <a:t>团队名称：</a:t>
            </a:r>
            <a:r>
              <a:rPr lang="en-US" altLang="zh-CN" sz="4400" b="1" dirty="0" smtClean="0">
                <a:latin typeface="+mj-lt"/>
                <a:ea typeface="+mj-ea"/>
                <a:cs typeface="+mj-cs"/>
              </a:rPr>
              <a:t>324</a:t>
            </a:r>
          </a:p>
          <a:p>
            <a:endParaRPr lang="en-US" altLang="zh-CN" sz="4000" dirty="0"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>
                <a:latin typeface="+mj-lt"/>
                <a:ea typeface="+mj-ea"/>
                <a:cs typeface="+mj-cs"/>
              </a:rPr>
              <a:t>团队成员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：</a:t>
            </a:r>
            <a:r>
              <a:rPr lang="zh-CN" altLang="en-US" sz="4000" dirty="0" smtClean="0">
                <a:latin typeface="+mj-lt"/>
                <a:ea typeface="+mj-ea"/>
                <a:cs typeface="+mj-cs"/>
              </a:rPr>
              <a:t>詹才韬 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(PPT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演讲人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)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r>
              <a:rPr lang="en-US" altLang="zh-CN" sz="4000" dirty="0"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4000" dirty="0" smtClean="0">
                <a:latin typeface="+mj-lt"/>
                <a:ea typeface="+mj-ea"/>
                <a:cs typeface="+mj-cs"/>
              </a:rPr>
              <a:t>	      </a:t>
            </a:r>
            <a:r>
              <a:rPr lang="zh-CN" altLang="en-US" sz="4000" dirty="0" smtClean="0">
                <a:latin typeface="+mj-lt"/>
                <a:ea typeface="+mj-ea"/>
                <a:cs typeface="+mj-cs"/>
              </a:rPr>
              <a:t>余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宗福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r>
              <a:rPr lang="en-US" altLang="zh-CN" sz="4000" dirty="0">
                <a:latin typeface="+mj-lt"/>
                <a:ea typeface="+mj-ea"/>
                <a:cs typeface="+mj-cs"/>
              </a:rPr>
              <a:t>             </a:t>
            </a:r>
            <a:r>
              <a:rPr lang="en-US" altLang="zh-CN" sz="4000" dirty="0" smtClean="0">
                <a:latin typeface="+mj-lt"/>
                <a:ea typeface="+mj-ea"/>
                <a:cs typeface="+mj-cs"/>
              </a:rPr>
              <a:t>         </a:t>
            </a:r>
            <a:r>
              <a:rPr lang="zh-CN" altLang="en-US" sz="4000" dirty="0" smtClean="0">
                <a:latin typeface="+mj-lt"/>
                <a:ea typeface="+mj-ea"/>
                <a:cs typeface="+mj-cs"/>
              </a:rPr>
              <a:t>王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冬冬</a:t>
            </a:r>
          </a:p>
        </p:txBody>
      </p:sp>
    </p:spTree>
    <p:extLst>
      <p:ext uri="{BB962C8B-B14F-4D97-AF65-F5344CB8AC3E}">
        <p14:creationId xmlns:p14="http://schemas.microsoft.com/office/powerpoint/2010/main" val="360667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 smtClean="0"/>
          </a:p>
          <a:p>
            <a:r>
              <a:rPr lang="zh-CN" altLang="en-US" sz="3200" dirty="0" smtClean="0"/>
              <a:t>为什么做</a:t>
            </a:r>
            <a:endParaRPr lang="en-US" altLang="zh-CN" sz="3200" dirty="0" smtClean="0"/>
          </a:p>
          <a:p>
            <a:r>
              <a:rPr lang="zh-CN" altLang="en-US" sz="3200" dirty="0" smtClean="0"/>
              <a:t>做个什么</a:t>
            </a:r>
            <a:endParaRPr lang="en-US" altLang="zh-CN" sz="3200" dirty="0" smtClean="0"/>
          </a:p>
          <a:p>
            <a:r>
              <a:rPr lang="zh-CN" altLang="en-US" sz="3200" dirty="0" smtClean="0"/>
              <a:t>怎么做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2527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为什么做，</a:t>
            </a:r>
            <a:r>
              <a:rPr lang="zh-CN" altLang="en-US" sz="4000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72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公共考试人工报名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成本</a:t>
            </a:r>
            <a:r>
              <a:rPr lang="zh-CN" altLang="en-US" sz="3200" dirty="0"/>
              <a:t>很高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流程复杂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3.</a:t>
            </a:r>
            <a:r>
              <a:rPr lang="zh-CN" altLang="en-US" sz="3200" dirty="0" smtClean="0"/>
              <a:t>地理限制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4.</a:t>
            </a:r>
            <a:r>
              <a:rPr lang="zh-CN" altLang="en-US" sz="3200" dirty="0" smtClean="0"/>
              <a:t>浪费时间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1060" r="-4358" b="-1060"/>
          <a:stretch/>
        </p:blipFill>
        <p:spPr>
          <a:xfrm>
            <a:off x="4585446" y="1690688"/>
            <a:ext cx="7337614" cy="43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做个什么</a:t>
            </a:r>
            <a:r>
              <a:rPr lang="en-US" altLang="zh-CN" dirty="0" smtClean="0"/>
              <a:t>——</a:t>
            </a:r>
            <a:r>
              <a:rPr lang="zh-CN" altLang="en-US" dirty="0"/>
              <a:t>公共考试网络报名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节约资源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流程简单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</a:t>
            </a:r>
            <a:r>
              <a:rPr lang="zh-CN" altLang="en-US" sz="3200" dirty="0" smtClean="0"/>
              <a:t>无地理限制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4.</a:t>
            </a:r>
            <a:r>
              <a:rPr lang="zh-CN" altLang="en-US" sz="3200" dirty="0" smtClean="0"/>
              <a:t>快速便捷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5"/>
          <a:stretch/>
        </p:blipFill>
        <p:spPr>
          <a:xfrm>
            <a:off x="3872753" y="1506301"/>
            <a:ext cx="8027893" cy="51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阿里云主机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数据库：     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开发框架：</a:t>
            </a:r>
            <a:r>
              <a:rPr lang="en-US" altLang="zh-CN" dirty="0" smtClean="0"/>
              <a:t>Django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8873"/>
          <a:stretch/>
        </p:blipFill>
        <p:spPr>
          <a:xfrm>
            <a:off x="5585151" y="1825625"/>
            <a:ext cx="6360460" cy="285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7" y="5048172"/>
            <a:ext cx="3410965" cy="1261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71" y="5160439"/>
            <a:ext cx="2790825" cy="1228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057" y="5240086"/>
            <a:ext cx="2433882" cy="1069433"/>
          </a:xfrm>
          <a:prstGeom prst="rect">
            <a:avLst/>
          </a:prstGeom>
        </p:spPr>
      </p:pic>
      <p:sp>
        <p:nvSpPr>
          <p:cNvPr id="10" name="加号 9"/>
          <p:cNvSpPr/>
          <p:nvPr/>
        </p:nvSpPr>
        <p:spPr>
          <a:xfrm>
            <a:off x="3762722" y="5353406"/>
            <a:ext cx="705724" cy="92965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加号 10"/>
          <p:cNvSpPr/>
          <p:nvPr/>
        </p:nvSpPr>
        <p:spPr>
          <a:xfrm>
            <a:off x="7287203" y="5379861"/>
            <a:ext cx="705724" cy="92965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0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57957"/>
            <a:ext cx="10515600" cy="1325563"/>
          </a:xfrm>
        </p:spPr>
        <p:txBody>
          <a:bodyPr/>
          <a:lstStyle/>
          <a:p>
            <a:r>
              <a:rPr lang="zh-CN" altLang="en-US" dirty="0"/>
              <a:t>怎么</a:t>
            </a:r>
            <a:r>
              <a:rPr lang="zh-CN" altLang="en-US" dirty="0" smtClean="0"/>
              <a:t>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21100" y="1258888"/>
            <a:ext cx="392430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系统功能模块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358900" y="2647951"/>
            <a:ext cx="2095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游客</a:t>
            </a:r>
          </a:p>
        </p:txBody>
      </p:sp>
      <p:sp>
        <p:nvSpPr>
          <p:cNvPr id="6" name="矩形 5"/>
          <p:cNvSpPr/>
          <p:nvPr/>
        </p:nvSpPr>
        <p:spPr>
          <a:xfrm>
            <a:off x="4486275" y="2647951"/>
            <a:ext cx="2095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用户模块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13650" y="2647951"/>
            <a:ext cx="2095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考试管理模块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2000" y="3848100"/>
            <a:ext cx="156120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查看考试信息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32000" y="4775200"/>
            <a:ext cx="156120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查看报名流程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59375" y="5702300"/>
            <a:ext cx="1422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报名考试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9375" y="4775200"/>
            <a:ext cx="1422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用户修改、注销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59375" y="3848100"/>
            <a:ext cx="1422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86750" y="6083300"/>
            <a:ext cx="1604224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报名注册管理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86749" y="5283200"/>
            <a:ext cx="160422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考试地点管理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286750" y="3594100"/>
            <a:ext cx="1422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考试管理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86750" y="4421982"/>
            <a:ext cx="1422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考生</a:t>
            </a:r>
            <a:r>
              <a:rPr lang="zh-CN" altLang="en-US" dirty="0"/>
              <a:t>管理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406650" y="2381251"/>
            <a:ext cx="6115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>
            <a:off x="5683250" y="2122488"/>
            <a:ext cx="0" cy="525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5" idx="0"/>
          </p:cNvCxnSpPr>
          <p:nvPr/>
        </p:nvCxnSpPr>
        <p:spPr>
          <a:xfrm>
            <a:off x="2406650" y="2381251"/>
            <a:ext cx="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521700" y="2381251"/>
            <a:ext cx="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38300" y="3384551"/>
            <a:ext cx="0" cy="17208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1"/>
          </p:cNvCxnSpPr>
          <p:nvPr/>
        </p:nvCxnSpPr>
        <p:spPr>
          <a:xfrm flipH="1">
            <a:off x="1638300" y="4178300"/>
            <a:ext cx="3937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9" idx="1"/>
          </p:cNvCxnSpPr>
          <p:nvPr/>
        </p:nvCxnSpPr>
        <p:spPr>
          <a:xfrm>
            <a:off x="1638300" y="5105400"/>
            <a:ext cx="393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622800" y="3384551"/>
            <a:ext cx="0" cy="2647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1"/>
          </p:cNvCxnSpPr>
          <p:nvPr/>
        </p:nvCxnSpPr>
        <p:spPr>
          <a:xfrm flipH="1">
            <a:off x="4635500" y="4178300"/>
            <a:ext cx="523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1"/>
          </p:cNvCxnSpPr>
          <p:nvPr/>
        </p:nvCxnSpPr>
        <p:spPr>
          <a:xfrm flipH="1">
            <a:off x="4622800" y="5105400"/>
            <a:ext cx="536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1"/>
          </p:cNvCxnSpPr>
          <p:nvPr/>
        </p:nvCxnSpPr>
        <p:spPr>
          <a:xfrm flipH="1">
            <a:off x="4635500" y="6032500"/>
            <a:ext cx="523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759700" y="3384551"/>
            <a:ext cx="12700" cy="3028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1"/>
          </p:cNvCxnSpPr>
          <p:nvPr/>
        </p:nvCxnSpPr>
        <p:spPr>
          <a:xfrm flipH="1">
            <a:off x="7764463" y="3924300"/>
            <a:ext cx="522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1"/>
          </p:cNvCxnSpPr>
          <p:nvPr/>
        </p:nvCxnSpPr>
        <p:spPr>
          <a:xfrm flipH="1">
            <a:off x="7772401" y="5613400"/>
            <a:ext cx="514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4" idx="1"/>
          </p:cNvCxnSpPr>
          <p:nvPr/>
        </p:nvCxnSpPr>
        <p:spPr>
          <a:xfrm>
            <a:off x="7772400" y="6413500"/>
            <a:ext cx="5143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7" idx="1"/>
          </p:cNvCxnSpPr>
          <p:nvPr/>
        </p:nvCxnSpPr>
        <p:spPr>
          <a:xfrm flipH="1" flipV="1">
            <a:off x="7772400" y="4743451"/>
            <a:ext cx="514350" cy="8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2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7410" y="1431304"/>
            <a:ext cx="1748589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考生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9318" y="1463388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注册</a:t>
            </a:r>
            <a:r>
              <a:rPr lang="en-US" altLang="zh-CN" sz="2800" b="1" dirty="0">
                <a:solidFill>
                  <a:schemeClr val="tx1"/>
                </a:solidFill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7" name="矩形 6"/>
          <p:cNvSpPr/>
          <p:nvPr/>
        </p:nvSpPr>
        <p:spPr>
          <a:xfrm>
            <a:off x="6385431" y="2787023"/>
            <a:ext cx="2417573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个人信息管理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6385432" y="1425340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考试查询</a:t>
            </a:r>
          </a:p>
        </p:txBody>
      </p:sp>
      <p:sp>
        <p:nvSpPr>
          <p:cNvPr id="9" name="矩形 8"/>
          <p:cNvSpPr/>
          <p:nvPr/>
        </p:nvSpPr>
        <p:spPr>
          <a:xfrm>
            <a:off x="9633585" y="1425340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考试报名</a:t>
            </a:r>
          </a:p>
        </p:txBody>
      </p:sp>
      <p:sp>
        <p:nvSpPr>
          <p:cNvPr id="10" name="椭圆 9"/>
          <p:cNvSpPr/>
          <p:nvPr/>
        </p:nvSpPr>
        <p:spPr>
          <a:xfrm>
            <a:off x="44116" y="4332137"/>
            <a:ext cx="2022522" cy="113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3320717" y="4475749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注册</a:t>
            </a:r>
            <a:r>
              <a:rPr lang="en-US" altLang="zh-CN" sz="2800" b="1" dirty="0">
                <a:solidFill>
                  <a:schemeClr val="tx1"/>
                </a:solidFill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14" name="矩形 13"/>
          <p:cNvSpPr/>
          <p:nvPr/>
        </p:nvSpPr>
        <p:spPr>
          <a:xfrm>
            <a:off x="9584617" y="4475749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科目管理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6385432" y="4475749"/>
            <a:ext cx="20694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考生管理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113547" y="4712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162516" y="15843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6780" y="409279"/>
            <a:ext cx="515718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怎么做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——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业务流程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407024" y="4712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8530536" y="46585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2872831">
            <a:off x="5165433" y="2416049"/>
            <a:ext cx="13422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555020" y="16081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325398" y="15843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4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8300" y="2565400"/>
            <a:ext cx="13843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7505700" y="1930400"/>
            <a:ext cx="13843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考试科目</a:t>
            </a:r>
          </a:p>
        </p:txBody>
      </p:sp>
      <p:sp>
        <p:nvSpPr>
          <p:cNvPr id="7" name="菱形 6"/>
          <p:cNvSpPr/>
          <p:nvPr/>
        </p:nvSpPr>
        <p:spPr>
          <a:xfrm>
            <a:off x="4957975" y="2241550"/>
            <a:ext cx="1845837" cy="7642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网上报名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1"/>
            <a:endCxn id="4" idx="3"/>
          </p:cNvCxnSpPr>
          <p:nvPr/>
        </p:nvCxnSpPr>
        <p:spPr>
          <a:xfrm flipH="1">
            <a:off x="4292600" y="2623654"/>
            <a:ext cx="665375" cy="25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3"/>
            <a:endCxn id="5" idx="1"/>
          </p:cNvCxnSpPr>
          <p:nvPr/>
        </p:nvCxnSpPr>
        <p:spPr>
          <a:xfrm flipV="1">
            <a:off x="6803812" y="2241550"/>
            <a:ext cx="701888" cy="38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70412" y="2558434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134225" y="1895874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</a:t>
            </a:r>
            <a:endParaRPr lang="zh-CN" altLang="en-US" sz="2400" b="1" dirty="0"/>
          </a:p>
        </p:txBody>
      </p:sp>
      <p:sp>
        <p:nvSpPr>
          <p:cNvPr id="24" name="椭圆 23"/>
          <p:cNvSpPr/>
          <p:nvPr/>
        </p:nvSpPr>
        <p:spPr>
          <a:xfrm>
            <a:off x="805694" y="1667086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身份证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号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1901" y="2346683"/>
            <a:ext cx="1406526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用户名</a:t>
            </a:r>
          </a:p>
        </p:txBody>
      </p:sp>
      <p:sp>
        <p:nvSpPr>
          <p:cNvPr id="26" name="椭圆 25"/>
          <p:cNvSpPr/>
          <p:nvPr/>
        </p:nvSpPr>
        <p:spPr>
          <a:xfrm>
            <a:off x="872498" y="3217188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登陆密码</a:t>
            </a:r>
          </a:p>
        </p:txBody>
      </p:sp>
      <p:sp>
        <p:nvSpPr>
          <p:cNvPr id="27" name="椭圆 26"/>
          <p:cNvSpPr/>
          <p:nvPr/>
        </p:nvSpPr>
        <p:spPr>
          <a:xfrm>
            <a:off x="2784475" y="3850998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28" name="椭圆 27"/>
          <p:cNvSpPr/>
          <p:nvPr/>
        </p:nvSpPr>
        <p:spPr>
          <a:xfrm>
            <a:off x="3752850" y="3625314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性别</a:t>
            </a:r>
          </a:p>
        </p:txBody>
      </p:sp>
      <p:cxnSp>
        <p:nvCxnSpPr>
          <p:cNvPr id="30" name="直接连接符 29"/>
          <p:cNvCxnSpPr>
            <a:stCxn id="4" idx="1"/>
            <a:endCxn id="24" idx="6"/>
          </p:cNvCxnSpPr>
          <p:nvPr/>
        </p:nvCxnSpPr>
        <p:spPr>
          <a:xfrm flipH="1" flipV="1">
            <a:off x="1808994" y="1969247"/>
            <a:ext cx="1099306" cy="90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1"/>
            <a:endCxn id="25" idx="7"/>
          </p:cNvCxnSpPr>
          <p:nvPr/>
        </p:nvCxnSpPr>
        <p:spPr>
          <a:xfrm flipH="1" flipV="1">
            <a:off x="1642446" y="2435184"/>
            <a:ext cx="1265854" cy="44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1"/>
            <a:endCxn id="26" idx="0"/>
          </p:cNvCxnSpPr>
          <p:nvPr/>
        </p:nvCxnSpPr>
        <p:spPr>
          <a:xfrm flipH="1">
            <a:off x="1374148" y="2876550"/>
            <a:ext cx="1534152" cy="34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27" idx="0"/>
          </p:cNvCxnSpPr>
          <p:nvPr/>
        </p:nvCxnSpPr>
        <p:spPr>
          <a:xfrm flipH="1">
            <a:off x="3286125" y="3187700"/>
            <a:ext cx="314325" cy="66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2"/>
            <a:endCxn id="28" idx="1"/>
          </p:cNvCxnSpPr>
          <p:nvPr/>
        </p:nvCxnSpPr>
        <p:spPr>
          <a:xfrm>
            <a:off x="3600450" y="3187700"/>
            <a:ext cx="299330" cy="52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710738" y="2246877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报名费用</a:t>
            </a:r>
          </a:p>
        </p:txBody>
      </p:sp>
      <p:sp>
        <p:nvSpPr>
          <p:cNvPr id="40" name="椭圆 39"/>
          <p:cNvSpPr/>
          <p:nvPr/>
        </p:nvSpPr>
        <p:spPr>
          <a:xfrm>
            <a:off x="7696200" y="682089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科目</a:t>
            </a:r>
          </a:p>
        </p:txBody>
      </p:sp>
      <p:sp>
        <p:nvSpPr>
          <p:cNvPr id="41" name="椭圆 40"/>
          <p:cNvSpPr/>
          <p:nvPr/>
        </p:nvSpPr>
        <p:spPr>
          <a:xfrm>
            <a:off x="8699500" y="725745"/>
            <a:ext cx="1011238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考试开始时间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5" idx="0"/>
            <a:endCxn id="40" idx="4"/>
          </p:cNvCxnSpPr>
          <p:nvPr/>
        </p:nvCxnSpPr>
        <p:spPr>
          <a:xfrm flipV="1">
            <a:off x="8197850" y="1286410"/>
            <a:ext cx="0" cy="64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0"/>
            <a:endCxn id="41" idx="3"/>
          </p:cNvCxnSpPr>
          <p:nvPr/>
        </p:nvCxnSpPr>
        <p:spPr>
          <a:xfrm flipV="1">
            <a:off x="8197850" y="1241565"/>
            <a:ext cx="649742" cy="68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219635" y="1472268"/>
            <a:ext cx="1534845" cy="44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39" idx="2"/>
          </p:cNvCxnSpPr>
          <p:nvPr/>
        </p:nvCxnSpPr>
        <p:spPr>
          <a:xfrm>
            <a:off x="8890000" y="2241550"/>
            <a:ext cx="820738" cy="30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83312" y="1170107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是否缴费</a:t>
            </a:r>
          </a:p>
        </p:txBody>
      </p:sp>
      <p:sp>
        <p:nvSpPr>
          <p:cNvPr id="53" name="椭圆 52"/>
          <p:cNvSpPr/>
          <p:nvPr/>
        </p:nvSpPr>
        <p:spPr>
          <a:xfrm>
            <a:off x="4880768" y="1158494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准考证号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>
            <a:stCxn id="7" idx="0"/>
            <a:endCxn id="53" idx="4"/>
          </p:cNvCxnSpPr>
          <p:nvPr/>
        </p:nvCxnSpPr>
        <p:spPr>
          <a:xfrm flipH="1" flipV="1">
            <a:off x="5382418" y="1762815"/>
            <a:ext cx="498476" cy="47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" idx="0"/>
            <a:endCxn id="52" idx="3"/>
          </p:cNvCxnSpPr>
          <p:nvPr/>
        </p:nvCxnSpPr>
        <p:spPr>
          <a:xfrm flipV="1">
            <a:off x="5880894" y="1685927"/>
            <a:ext cx="449348" cy="55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9500394" y="953822"/>
            <a:ext cx="1011238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考试</a:t>
            </a:r>
            <a:r>
              <a:rPr lang="zh-CN" altLang="en-US" sz="1400" b="1" dirty="0">
                <a:solidFill>
                  <a:schemeClr val="tx1"/>
                </a:solidFill>
              </a:rPr>
              <a:t>结束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时间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710738" y="2993318"/>
            <a:ext cx="1011238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备注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8873912" y="2463673"/>
            <a:ext cx="844445" cy="74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837525" y="1563888"/>
            <a:ext cx="1011238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报名截止时间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8873912" y="1843744"/>
            <a:ext cx="963613" cy="1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317027" y="4144169"/>
            <a:ext cx="13843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考试地点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4" name="直接连接符 63"/>
          <p:cNvCxnSpPr>
            <a:stCxn id="7" idx="2"/>
            <a:endCxn id="62" idx="0"/>
          </p:cNvCxnSpPr>
          <p:nvPr/>
        </p:nvCxnSpPr>
        <p:spPr>
          <a:xfrm>
            <a:off x="5880894" y="3005757"/>
            <a:ext cx="128283" cy="113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113876" y="3659396"/>
            <a:ext cx="4353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    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个人只能在 </a:t>
            </a:r>
            <a:r>
              <a:rPr lang="en-US" altLang="zh-CN" sz="1600" b="1" dirty="0" smtClean="0"/>
              <a:t>1 </a:t>
            </a:r>
            <a:r>
              <a:rPr lang="zh-CN" altLang="en-US" sz="1600" b="1" dirty="0" smtClean="0"/>
              <a:t>个地 方参加考试，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      1 </a:t>
            </a:r>
            <a:r>
              <a:rPr lang="zh-CN" altLang="en-US" sz="1600" b="1" dirty="0" smtClean="0"/>
              <a:t>个地方可以有 </a:t>
            </a:r>
            <a:r>
              <a:rPr lang="en-US" altLang="zh-CN" sz="1600" b="1" dirty="0" smtClean="0"/>
              <a:t>n </a:t>
            </a:r>
            <a:r>
              <a:rPr lang="zh-CN" altLang="en-US" sz="1600" b="1" dirty="0" smtClean="0"/>
              <a:t>个人考试</a:t>
            </a:r>
            <a:endParaRPr lang="zh-CN" altLang="en-US" sz="16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5889958" y="2895626"/>
            <a:ext cx="37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</a:t>
            </a:r>
            <a:endParaRPr lang="zh-CN" altLang="en-US" sz="2400" b="1" dirty="0"/>
          </a:p>
        </p:txBody>
      </p:sp>
      <p:sp>
        <p:nvSpPr>
          <p:cNvPr id="68" name="椭圆 67"/>
          <p:cNvSpPr/>
          <p:nvPr/>
        </p:nvSpPr>
        <p:spPr>
          <a:xfrm>
            <a:off x="5503558" y="5356036"/>
            <a:ext cx="1011238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地点</a:t>
            </a:r>
          </a:p>
        </p:txBody>
      </p:sp>
      <p:cxnSp>
        <p:nvCxnSpPr>
          <p:cNvPr id="69" name="直接连接符 68"/>
          <p:cNvCxnSpPr>
            <a:stCxn id="62" idx="2"/>
            <a:endCxn id="68" idx="0"/>
          </p:cNvCxnSpPr>
          <p:nvPr/>
        </p:nvCxnSpPr>
        <p:spPr>
          <a:xfrm>
            <a:off x="6009177" y="4766469"/>
            <a:ext cx="0" cy="58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1550828" y="3838689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邮箱</a:t>
            </a:r>
          </a:p>
        </p:txBody>
      </p:sp>
      <p:cxnSp>
        <p:nvCxnSpPr>
          <p:cNvPr id="106" name="直接连接符 105"/>
          <p:cNvCxnSpPr>
            <a:stCxn id="4" idx="2"/>
            <a:endCxn id="105" idx="7"/>
          </p:cNvCxnSpPr>
          <p:nvPr/>
        </p:nvCxnSpPr>
        <p:spPr>
          <a:xfrm flipH="1">
            <a:off x="2407198" y="3187700"/>
            <a:ext cx="1193252" cy="73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1346777" y="1032360"/>
            <a:ext cx="1003300" cy="604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头像</a:t>
            </a:r>
          </a:p>
        </p:txBody>
      </p:sp>
      <p:cxnSp>
        <p:nvCxnSpPr>
          <p:cNvPr id="63" name="直接连接符 62"/>
          <p:cNvCxnSpPr>
            <a:stCxn id="4" idx="1"/>
            <a:endCxn id="61" idx="5"/>
          </p:cNvCxnSpPr>
          <p:nvPr/>
        </p:nvCxnSpPr>
        <p:spPr>
          <a:xfrm flipH="1" flipV="1">
            <a:off x="2203147" y="1548180"/>
            <a:ext cx="705153" cy="132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7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39936" y="2577370"/>
            <a:ext cx="331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谢谢观赏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4418" y="4667399"/>
            <a:ext cx="62843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詹才韬</a:t>
            </a:r>
            <a:r>
              <a:rPr lang="en-US" altLang="zh-CN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zh-CN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王</a:t>
            </a:r>
            <a:r>
              <a:rPr lang="zh-CN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冬</a:t>
            </a:r>
            <a:r>
              <a:rPr lang="zh-CN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冬</a:t>
            </a:r>
            <a:r>
              <a:rPr lang="en-US" altLang="zh-CN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zh-CN" alt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余宗福</a:t>
            </a:r>
            <a:endParaRPr lang="en-US" altLang="zh-CN" sz="40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671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231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公共考试统一报名系统</vt:lpstr>
      <vt:lpstr>目录</vt:lpstr>
      <vt:lpstr>为什么做，需求分析</vt:lpstr>
      <vt:lpstr>做个什么——公共考试网络报名系统</vt:lpstr>
      <vt:lpstr>怎么做——设备/网络部署</vt:lpstr>
      <vt:lpstr>怎么做——功能模块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Zongfu Yu</dc:creator>
  <cp:lastModifiedBy>Caitao Zhan</cp:lastModifiedBy>
  <cp:revision>98</cp:revision>
  <dcterms:created xsi:type="dcterms:W3CDTF">2016-03-17T08:19:15Z</dcterms:created>
  <dcterms:modified xsi:type="dcterms:W3CDTF">2016-04-26T09:20:09Z</dcterms:modified>
</cp:coreProperties>
</file>