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1ED4-348E-48AF-BA16-196471B2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5DEE-FACA-4D9E-89C3-41740AB5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7A8A-5259-4658-9A9E-6786B6E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BA15-A646-4555-9C25-541EE68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AB63-BB37-485A-B895-030BE3F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B27-B868-486D-80F2-22A4264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3364-005F-4C08-9471-781225F1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2C19-C15E-448E-B4D3-9ED7FBD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FD91-2980-4383-8DDD-A5B2DBE3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A805-C7FF-4AD0-AC8A-48B9945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D68C8-BB36-4123-AA79-474AB3ED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37C4-C97D-485D-A894-7B0DBD4B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17E-B7E4-4AFD-83A6-2F5AB5E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A09-BC90-428E-86B5-0731F94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2F15-8638-4423-9488-9ECC2D2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6302-C0C3-4FE2-A2E6-34727A9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08E-CB2C-47CD-A170-7C4FD62E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B17A-CE4B-48FB-9F9C-DBD9EB4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F128-3DBC-49BF-8E2B-F1AB269F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268A-659A-4524-9A66-A226810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A04-15DF-48FF-ADE3-F06384E7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B24-A93A-4AF4-A6ED-E276381E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0BCF-7B53-4716-AD22-A93789A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F212-8FFC-4513-8094-F6A30E8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339-5299-4B10-8E7E-A923729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3D5-AF47-49CE-95A4-2C81CBDB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3055-D5CC-44A6-AE31-05979A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DC5-3EE6-4FC2-857F-CB0DC07A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93EA-0351-4C3C-9C00-BD4BB03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789F-3B42-4AAB-9F07-8307A29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2893-66C1-4376-83C3-BA816D0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C33-EBFC-4CE4-915E-31B658D2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8CBD-198F-4281-985E-6B9BDECA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C697-DCB8-45AB-A042-6CC3EA40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6E9C-7338-4133-8156-8BEF9CAC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8157A-E32E-407A-A5FB-745116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2A52-CAB4-4A25-A2FA-23EC6335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A63F-A1F4-4642-8F45-CD358191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528F-F0ED-41F6-B05F-2B75229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8D4-1520-4278-949A-D261439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072B-BE53-4DC1-B11F-120FE8D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73A8-4F62-4697-B1A5-00BC164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F7D7-A9D5-4D7D-9AAE-C1C0D5D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B95F-3EF9-4C91-A4DB-39B71805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73A69-0F4C-4CB3-B7D7-37B769C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377-7DDB-47C5-A39B-58251BE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5B-B7BA-433E-9097-CD4BEEA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8DD1-2C78-448A-89AA-2FB37BF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F4D8-9334-42D2-8BE2-CC2DB700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445C-95FA-4352-827C-1DB7C6F2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F4AD-2ADB-4096-B79D-2924F11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3646-EB87-4700-9FAC-F72C66A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7C3E-C8DB-427C-9F0D-74D75D10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9A93-AB04-47F9-9E03-4CF943B3B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3CB0-1006-4716-8725-B54FF693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6FC-1654-4B7E-8121-77EF2F1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29AB-7DAA-4006-A2EB-7A917637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BA04-B136-4FB3-A948-4F5FB7C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023CA-5A0A-4742-823E-E70CEB24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C3CC-2FBF-4BA0-A6A8-23BBB9AF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D4C8-E475-4685-AAB3-DC16B0AC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68CD-BC10-4F0E-A669-517C0B16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1DFE-F0C3-4B05-9FFA-ADEE9364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F2EA4-EB78-4624-9FAE-98B54BF7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55" y="1201003"/>
            <a:ext cx="4202533" cy="410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B5538-FE85-488A-BA6F-691DA596FF89}"/>
              </a:ext>
            </a:extLst>
          </p:cNvPr>
          <p:cNvSpPr txBox="1"/>
          <p:nvPr/>
        </p:nvSpPr>
        <p:spPr>
          <a:xfrm>
            <a:off x="9525837" y="4742822"/>
            <a:ext cx="214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Ben Winters</a:t>
            </a:r>
          </a:p>
          <a:p>
            <a:r>
              <a:rPr lang="en-US" b="1" dirty="0">
                <a:solidFill>
                  <a:srgbClr val="002060"/>
                </a:solidFill>
              </a:rPr>
              <a:t>Sara Patel 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Bismaad</a:t>
            </a:r>
            <a:r>
              <a:rPr lang="en-US" b="1" dirty="0">
                <a:solidFill>
                  <a:srgbClr val="002060"/>
                </a:solidFill>
              </a:rPr>
              <a:t> Minhas</a:t>
            </a:r>
          </a:p>
          <a:p>
            <a:r>
              <a:rPr lang="en-US" b="1" dirty="0">
                <a:solidFill>
                  <a:srgbClr val="002060"/>
                </a:solidFill>
              </a:rPr>
              <a:t>Rob </a:t>
            </a:r>
            <a:r>
              <a:rPr lang="en-US" b="1" dirty="0" err="1">
                <a:solidFill>
                  <a:srgbClr val="002060"/>
                </a:solidFill>
              </a:rPr>
              <a:t>Matelyan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Caitilin</a:t>
            </a:r>
            <a:r>
              <a:rPr lang="en-US" b="1" dirty="0">
                <a:solidFill>
                  <a:srgbClr val="002060"/>
                </a:solidFill>
              </a:rPr>
              <a:t> Beatty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2E09C-A2A0-4678-83D1-9D22F5B128C3}"/>
              </a:ext>
            </a:extLst>
          </p:cNvPr>
          <p:cNvSpPr txBox="1"/>
          <p:nvPr/>
        </p:nvSpPr>
        <p:spPr>
          <a:xfrm>
            <a:off x="3562919" y="185340"/>
            <a:ext cx="6797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NBA Predictors </a:t>
            </a:r>
          </a:p>
        </p:txBody>
      </p:sp>
    </p:spTree>
    <p:extLst>
      <p:ext uri="{BB962C8B-B14F-4D97-AF65-F5344CB8AC3E}">
        <p14:creationId xmlns:p14="http://schemas.microsoft.com/office/powerpoint/2010/main" val="28028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Insert summary and what next here (</a:t>
            </a:r>
            <a:r>
              <a:rPr lang="en-US" sz="2800" b="1" i="1" dirty="0" err="1">
                <a:solidFill>
                  <a:srgbClr val="002060"/>
                </a:solidFill>
              </a:rPr>
              <a:t>ie</a:t>
            </a:r>
            <a:r>
              <a:rPr lang="en-US" sz="2800" b="1" i="1" dirty="0">
                <a:solidFill>
                  <a:srgbClr val="002060"/>
                </a:solidFill>
              </a:rPr>
              <a:t> re-run accounting for inflation)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5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914738" y="3251807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move to Tableau for further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37" y="4031902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323068" y="2229830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Back-up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78" y="2899764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469225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349622" y="957007"/>
            <a:ext cx="668767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TRB - total Rebounds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PER - player efficiency rating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	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sums up all a player's positive accomplishments, subtracts the negative 	accomplishments, and returns a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-minute rating of a player's performance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AST - Assists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PTS - Points scored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 - Personal Fouls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Age - 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FG% - Field Goal percentage (any shot that is not a free throw)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FTA - Free Throw Attempts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FT% - Free Throw percentage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TOV - Turnovers (how many times a player lost the ball for their team)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STL - Steal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BLK - Block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3p% - 3 point shot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NBA PER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uPER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(1 / MP) *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[ 3P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(2/3) * AST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(2 - factor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* FG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(FT *0.5 * (1 + (1 -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+ (2/3)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TOV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DRB% * (FGA - FG)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0.44 * (0.44 + (0.56 * DRB%)) * (FTA - FT)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(1 - DRB%) * (TRB - ORB)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ORB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STL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BLK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PF * ((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- 0.44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* VOP)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Continued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PG	Point Guard	Any point guard or guard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SG	Shooting Guard	Any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	Guard	Any point guard,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SF	Small Forward	Any small forward, forward,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	Power Forward	Any power forward, 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	Forward	Any small forward, power forward, forward, guard/forward,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	Center	Any center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Util	Utility	Any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3" y="125429"/>
            <a:ext cx="2996953" cy="78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3" y="1266755"/>
            <a:ext cx="87067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Machine Learning 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Random Forest rational and output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Linear Regression rational and output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Tableau: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Further insights </a:t>
            </a:r>
          </a:p>
        </p:txBody>
      </p:sp>
    </p:spTree>
    <p:extLst>
      <p:ext uri="{BB962C8B-B14F-4D97-AF65-F5344CB8AC3E}">
        <p14:creationId xmlns:p14="http://schemas.microsoft.com/office/powerpoint/2010/main" val="291353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What information can we learn from NBA player databases to understand past and current trends to predict future impact ?</a:t>
            </a:r>
          </a:p>
        </p:txBody>
      </p:sp>
    </p:spTree>
    <p:extLst>
      <p:ext uri="{BB962C8B-B14F-4D97-AF65-F5344CB8AC3E}">
        <p14:creationId xmlns:p14="http://schemas.microsoft.com/office/powerpoint/2010/main" val="9059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Why Machine Learning?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Large amount of data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Observe data trends across many years and data points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Aim to gain insights on current data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Develop models to predict future outcomes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“What are the most important player stats to look at when determining who can bring a team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Categorial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Binary Classification (Championship Appearance Y/N)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Aim to gain insights on most important factors (</a:t>
            </a:r>
            <a:r>
              <a:rPr lang="en-US" sz="2800" b="1" dirty="0" err="1">
                <a:solidFill>
                  <a:srgbClr val="002060"/>
                </a:solidFill>
              </a:rPr>
              <a:t>ie</a:t>
            </a:r>
            <a:r>
              <a:rPr lang="en-US" sz="2800" b="1" dirty="0">
                <a:solidFill>
                  <a:srgbClr val="002060"/>
                </a:solidFill>
              </a:rPr>
              <a:t> Pts vs Blocks)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set contained a large mixture of numerical values 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8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Process, Output, and what did it mean here</a:t>
            </a:r>
            <a:r>
              <a:rPr lang="en-US" sz="3200" b="1" i="1" dirty="0">
                <a:solidFill>
                  <a:srgbClr val="002060"/>
                </a:solidFill>
              </a:rPr>
              <a:t> (</a:t>
            </a:r>
            <a:r>
              <a:rPr lang="en-US" sz="3200" b="1" i="1" dirty="0" err="1">
                <a:solidFill>
                  <a:srgbClr val="002060"/>
                </a:solidFill>
              </a:rPr>
              <a:t>ie</a:t>
            </a:r>
            <a:r>
              <a:rPr lang="en-US" sz="3200" b="1" i="1" dirty="0">
                <a:solidFill>
                  <a:srgbClr val="002060"/>
                </a:solidFill>
              </a:rPr>
              <a:t> cleaning, code </a:t>
            </a:r>
            <a:r>
              <a:rPr lang="en-US" sz="3200" b="1" i="1" dirty="0" err="1">
                <a:solidFill>
                  <a:srgbClr val="002060"/>
                </a:solidFill>
              </a:rPr>
              <a:t>snipits</a:t>
            </a:r>
            <a:r>
              <a:rPr lang="en-US" sz="3200" b="1" i="1" dirty="0">
                <a:solidFill>
                  <a:srgbClr val="002060"/>
                </a:solidFill>
              </a:rPr>
              <a:t>, </a:t>
            </a:r>
            <a:r>
              <a:rPr lang="en-US" sz="3200" b="1" i="1" dirty="0" err="1">
                <a:solidFill>
                  <a:srgbClr val="002060"/>
                </a:solidFill>
              </a:rPr>
              <a:t>etc</a:t>
            </a:r>
            <a:r>
              <a:rPr lang="en-US" sz="3200" b="1" i="1" dirty="0">
                <a:solidFill>
                  <a:srgbClr val="002060"/>
                </a:solidFill>
              </a:rPr>
              <a:t>)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649532" y="1030952"/>
            <a:ext cx="1033331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Insert summary and what next here (</a:t>
            </a:r>
            <a:r>
              <a:rPr lang="en-US" sz="2800" b="1" i="1" dirty="0" err="1">
                <a:solidFill>
                  <a:srgbClr val="002060"/>
                </a:solidFill>
              </a:rPr>
              <a:t>ie</a:t>
            </a:r>
            <a:r>
              <a:rPr lang="en-US" sz="2800" b="1" i="1" dirty="0">
                <a:solidFill>
                  <a:srgbClr val="002060"/>
                </a:solidFill>
              </a:rPr>
              <a:t> re-run with only data with years containing blocks stat to see if change and if value in tracking that, break down by position)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1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“Can we predict which players are under/over valued based on their contribution to getting to a championship compared to their salary?”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emonstrates relationship between a scalar response (salary) and </a:t>
            </a:r>
            <a:r>
              <a:rPr lang="en-US" sz="2800" b="1" dirty="0">
                <a:solidFill>
                  <a:srgbClr val="002060"/>
                </a:solidFill>
              </a:rPr>
              <a:t>multiple 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 explanatory variables (Pts, …, … )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Based on top factors of Random Forest, can we determine what a player should be paid?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8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Process, Output, and what did it mean here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8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706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Roboto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Beatty</dc:creator>
  <cp:lastModifiedBy>Greg Beatty</cp:lastModifiedBy>
  <cp:revision>16</cp:revision>
  <dcterms:created xsi:type="dcterms:W3CDTF">2021-06-10T00:15:14Z</dcterms:created>
  <dcterms:modified xsi:type="dcterms:W3CDTF">2021-06-12T16:34:07Z</dcterms:modified>
</cp:coreProperties>
</file>