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74" r:id="rId4"/>
    <p:sldId id="27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93EFD-0121-4048-9DFA-5AA514B9B36D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F598-78EF-49C5-AB05-497472C8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“Is player salary based on their contribution to getting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AST, TRB, etc.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Does the model predict better based on chosen factors from Random Forest output?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8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641023" y="1030951"/>
            <a:ext cx="111017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1 – All Data (13,805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Player salary data and performance data (1978-2015)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PTS – Points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AST – Assists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0.59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salary information does not change every season, but performance varies in the same timeframe.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27AC7E-00C1-4848-9A55-C02F3696E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r="39262"/>
          <a:stretch/>
        </p:blipFill>
        <p:spPr>
          <a:xfrm>
            <a:off x="6191922" y="1964111"/>
            <a:ext cx="5920037" cy="3027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5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8650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2 – Final Season data for every player 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0.44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performance data may be lower their final season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Model 3 –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0.66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0.66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15BF44-1952-4BC5-B350-B937A706E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44308" r="32092" b="26746"/>
          <a:stretch/>
        </p:blipFill>
        <p:spPr>
          <a:xfrm>
            <a:off x="4609707" y="4470400"/>
            <a:ext cx="7486978" cy="2123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12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8650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4 – 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PER – Player Efficiency Rating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FG% - Field goal percentage (any shot that is not a free throw)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0.59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0BAA75-CBC6-4AC0-A45F-42980AE927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53" r="40734"/>
          <a:stretch/>
        </p:blipFill>
        <p:spPr>
          <a:xfrm>
            <a:off x="1624328" y="4757367"/>
            <a:ext cx="8943344" cy="16106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Summary: It appears that the model that uses average salary and performance data over the timeframe of a player’s career is the best at predicting their average salary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What Next: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Get comprehensive salary information for a larger portion of the player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Rerun models using other performance indicators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Account for inflation and policy changes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Explore other machine learning models (ex. </a:t>
            </a:r>
            <a:r>
              <a:rPr lang="en-US" sz="3200" b="1" i="1">
                <a:solidFill>
                  <a:srgbClr val="002060"/>
                </a:solidFill>
              </a:rPr>
              <a:t>Polynomial Regression)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330</Words>
  <Application>Microsoft Office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Bismaad Minhas</cp:lastModifiedBy>
  <cp:revision>25</cp:revision>
  <dcterms:created xsi:type="dcterms:W3CDTF">2021-06-10T00:15:14Z</dcterms:created>
  <dcterms:modified xsi:type="dcterms:W3CDTF">2021-06-13T21:20:36Z</dcterms:modified>
</cp:coreProperties>
</file>