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3"/>
  </p:notesMasterIdLst>
  <p:sldIdLst>
    <p:sldId id="256" r:id="rId2"/>
    <p:sldId id="257" r:id="rId3"/>
    <p:sldId id="260" r:id="rId4"/>
    <p:sldId id="261" r:id="rId5"/>
    <p:sldId id="262" r:id="rId6"/>
    <p:sldId id="266" r:id="rId7"/>
    <p:sldId id="296" r:id="rId8"/>
    <p:sldId id="297" r:id="rId9"/>
    <p:sldId id="284" r:id="rId10"/>
    <p:sldId id="298" r:id="rId11"/>
    <p:sldId id="292"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Tajawal" panose="020B0604020202020204" charset="0"/>
      <p:regular r:id="rId18"/>
      <p:bold r:id="rId19"/>
      <p:italic r:id="rId20"/>
      <p:boldItalic r:id="rId21"/>
    </p:embeddedFont>
    <p:embeddedFont>
      <p:font typeface="Voltaire"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3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CB27B8-2F5E-4AE2-92E1-6E94BB54698E}">
  <a:tblStyle styleId="{34CB27B8-2F5E-4AE2-92E1-6E94BB5469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86"/>
    <p:restoredTop sz="94681"/>
  </p:normalViewPr>
  <p:slideViewPr>
    <p:cSldViewPr snapToGrid="0" snapToObjects="1">
      <p:cViewPr varScale="1">
        <p:scale>
          <a:sx n="137" d="100"/>
          <a:sy n="137" d="100"/>
        </p:scale>
        <p:origin x="73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ac3f7d0dc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ac3f7d0d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5046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a336d965f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a336d965f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ad7979fa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ad7979fa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a336d965fc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a336d965f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Caitilin</a:t>
            </a:r>
            <a:r>
              <a:rPr lang="en-US" dirty="0"/>
              <a: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c6044513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c6044513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Sara</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ad7979fa14_0_21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ad7979fa14_0_2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Bismaad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Bismaad</a:t>
            </a:r>
            <a:r>
              <a:rPr lang="en-US" dirty="0"/>
              <a:t>/Sara</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Caitilin</a:t>
            </a:r>
            <a:endParaRPr dirty="0"/>
          </a:p>
        </p:txBody>
      </p:sp>
    </p:spTree>
    <p:extLst>
      <p:ext uri="{BB962C8B-B14F-4D97-AF65-F5344CB8AC3E}">
        <p14:creationId xmlns:p14="http://schemas.microsoft.com/office/powerpoint/2010/main" val="182873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ad7979fa1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ad7979fa1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extLst>
      <p:ext uri="{BB962C8B-B14F-4D97-AF65-F5344CB8AC3E}">
        <p14:creationId xmlns:p14="http://schemas.microsoft.com/office/powerpoint/2010/main" val="29282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2efafd00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2efafd00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Alannah</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06250" y="1213025"/>
            <a:ext cx="46272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919325" y="3545145"/>
            <a:ext cx="4001100" cy="46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311413" y="3349500"/>
            <a:ext cx="803615" cy="2608950"/>
            <a:chOff x="157913" y="3349500"/>
            <a:chExt cx="803615" cy="2608950"/>
          </a:xfrm>
        </p:grpSpPr>
        <p:sp>
          <p:nvSpPr>
            <p:cNvPr id="12" name="Google Shape;12;p2"/>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303342" y="2609506"/>
            <a:ext cx="3460895" cy="3460895"/>
            <a:chOff x="6303342" y="2609506"/>
            <a:chExt cx="3460895" cy="3460895"/>
          </a:xfrm>
        </p:grpSpPr>
        <p:grpSp>
          <p:nvGrpSpPr>
            <p:cNvPr id="16" name="Google Shape;16;p2"/>
            <p:cNvGrpSpPr/>
            <p:nvPr/>
          </p:nvGrpSpPr>
          <p:grpSpPr>
            <a:xfrm rot="2700000" flipH="1">
              <a:off x="7561846" y="2364674"/>
              <a:ext cx="943886" cy="3950559"/>
              <a:chOff x="3866600" y="337496"/>
              <a:chExt cx="1296733" cy="5427369"/>
            </a:xfrm>
          </p:grpSpPr>
          <p:sp>
            <p:nvSpPr>
              <p:cNvPr id="17" name="Google Shape;17;p2"/>
              <p:cNvSpPr/>
              <p:nvPr/>
            </p:nvSpPr>
            <p:spPr>
              <a:xfrm>
                <a:off x="3917181" y="337496"/>
                <a:ext cx="1246151" cy="5427369"/>
              </a:xfrm>
              <a:custGeom>
                <a:avLst/>
                <a:gdLst/>
                <a:ahLst/>
                <a:cxnLst/>
                <a:rect l="l" t="t" r="r" b="b"/>
                <a:pathLst>
                  <a:path w="30993" h="134984" extrusionOk="0">
                    <a:moveTo>
                      <a:pt x="29058" y="0"/>
                    </a:moveTo>
                    <a:cubicBezTo>
                      <a:pt x="28728" y="0"/>
                      <a:pt x="28392" y="245"/>
                      <a:pt x="28444" y="664"/>
                    </a:cubicBezTo>
                    <a:cubicBezTo>
                      <a:pt x="28476" y="790"/>
                      <a:pt x="29640" y="10229"/>
                      <a:pt x="14600" y="17592"/>
                    </a:cubicBezTo>
                    <a:cubicBezTo>
                      <a:pt x="1196" y="24136"/>
                      <a:pt x="1" y="31845"/>
                      <a:pt x="32" y="34048"/>
                    </a:cubicBezTo>
                    <a:cubicBezTo>
                      <a:pt x="95" y="36250"/>
                      <a:pt x="1196" y="43927"/>
                      <a:pt x="14600" y="50503"/>
                    </a:cubicBezTo>
                    <a:cubicBezTo>
                      <a:pt x="29640" y="57866"/>
                      <a:pt x="28444" y="67305"/>
                      <a:pt x="28444" y="67399"/>
                    </a:cubicBezTo>
                    <a:cubicBezTo>
                      <a:pt x="28444" y="67399"/>
                      <a:pt x="28444" y="67431"/>
                      <a:pt x="28444" y="67462"/>
                    </a:cubicBezTo>
                    <a:lnTo>
                      <a:pt x="28444" y="67525"/>
                    </a:lnTo>
                    <a:cubicBezTo>
                      <a:pt x="28444" y="67557"/>
                      <a:pt x="28444" y="67588"/>
                      <a:pt x="28444" y="67620"/>
                    </a:cubicBezTo>
                    <a:cubicBezTo>
                      <a:pt x="28476" y="67714"/>
                      <a:pt x="29640" y="77153"/>
                      <a:pt x="14600" y="84516"/>
                    </a:cubicBezTo>
                    <a:cubicBezTo>
                      <a:pt x="1196" y="91060"/>
                      <a:pt x="1" y="98769"/>
                      <a:pt x="32" y="100971"/>
                    </a:cubicBezTo>
                    <a:cubicBezTo>
                      <a:pt x="95" y="103174"/>
                      <a:pt x="1196" y="110851"/>
                      <a:pt x="14600" y="117427"/>
                    </a:cubicBezTo>
                    <a:cubicBezTo>
                      <a:pt x="29640" y="124758"/>
                      <a:pt x="28444" y="134197"/>
                      <a:pt x="28444" y="134292"/>
                    </a:cubicBezTo>
                    <a:cubicBezTo>
                      <a:pt x="28413" y="134638"/>
                      <a:pt x="28633" y="134921"/>
                      <a:pt x="28948" y="134984"/>
                    </a:cubicBezTo>
                    <a:lnTo>
                      <a:pt x="29042" y="134984"/>
                    </a:lnTo>
                    <a:cubicBezTo>
                      <a:pt x="29357" y="134984"/>
                      <a:pt x="29608" y="134764"/>
                      <a:pt x="29640" y="134449"/>
                    </a:cubicBezTo>
                    <a:cubicBezTo>
                      <a:pt x="29703" y="134040"/>
                      <a:pt x="30993" y="124097"/>
                      <a:pt x="15135" y="116326"/>
                    </a:cubicBezTo>
                    <a:cubicBezTo>
                      <a:pt x="2329" y="110065"/>
                      <a:pt x="1228" y="102985"/>
                      <a:pt x="1259" y="100940"/>
                    </a:cubicBezTo>
                    <a:cubicBezTo>
                      <a:pt x="1259" y="98926"/>
                      <a:pt x="2329" y="91815"/>
                      <a:pt x="15135" y="85554"/>
                    </a:cubicBezTo>
                    <a:cubicBezTo>
                      <a:pt x="30552" y="78003"/>
                      <a:pt x="29766" y="68406"/>
                      <a:pt x="29640" y="67494"/>
                    </a:cubicBezTo>
                    <a:cubicBezTo>
                      <a:pt x="29766" y="66550"/>
                      <a:pt x="30552" y="56953"/>
                      <a:pt x="15135" y="49433"/>
                    </a:cubicBezTo>
                    <a:cubicBezTo>
                      <a:pt x="2329" y="43141"/>
                      <a:pt x="1228" y="36061"/>
                      <a:pt x="1259" y="34048"/>
                    </a:cubicBezTo>
                    <a:cubicBezTo>
                      <a:pt x="1259" y="32002"/>
                      <a:pt x="2329" y="24892"/>
                      <a:pt x="15135" y="18630"/>
                    </a:cubicBezTo>
                    <a:cubicBezTo>
                      <a:pt x="30993" y="10859"/>
                      <a:pt x="29703" y="916"/>
                      <a:pt x="29640" y="507"/>
                    </a:cubicBezTo>
                    <a:cubicBezTo>
                      <a:pt x="29584" y="157"/>
                      <a:pt x="29323" y="0"/>
                      <a:pt x="290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101897" y="4752820"/>
                <a:ext cx="828677" cy="48128"/>
              </a:xfrm>
              <a:custGeom>
                <a:avLst/>
                <a:gdLst/>
                <a:ahLst/>
                <a:cxnLst/>
                <a:rect l="l" t="t" r="r" b="b"/>
                <a:pathLst>
                  <a:path w="20610" h="1197" extrusionOk="0">
                    <a:moveTo>
                      <a:pt x="787" y="1"/>
                    </a:moveTo>
                    <a:cubicBezTo>
                      <a:pt x="1" y="1"/>
                      <a:pt x="1" y="1196"/>
                      <a:pt x="787" y="1196"/>
                    </a:cubicBezTo>
                    <a:lnTo>
                      <a:pt x="19854" y="1196"/>
                    </a:lnTo>
                    <a:cubicBezTo>
                      <a:pt x="20609" y="1196"/>
                      <a:pt x="20609" y="1"/>
                      <a:pt x="19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01897" y="5315813"/>
                <a:ext cx="828677" cy="48088"/>
              </a:xfrm>
              <a:custGeom>
                <a:avLst/>
                <a:gdLst/>
                <a:ahLst/>
                <a:cxnLst/>
                <a:rect l="l" t="t" r="r" b="b"/>
                <a:pathLst>
                  <a:path w="20610" h="1196" extrusionOk="0">
                    <a:moveTo>
                      <a:pt x="787" y="0"/>
                    </a:moveTo>
                    <a:cubicBezTo>
                      <a:pt x="1" y="0"/>
                      <a:pt x="1" y="1196"/>
                      <a:pt x="787" y="1196"/>
                    </a:cubicBezTo>
                    <a:lnTo>
                      <a:pt x="19854" y="1196"/>
                    </a:lnTo>
                    <a:cubicBezTo>
                      <a:pt x="20609" y="1196"/>
                      <a:pt x="20609" y="0"/>
                      <a:pt x="19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947579" y="4531435"/>
                <a:ext cx="1134816" cy="46842"/>
              </a:xfrm>
              <a:custGeom>
                <a:avLst/>
                <a:gdLst/>
                <a:ahLst/>
                <a:cxnLst/>
                <a:rect l="l" t="t" r="r" b="b"/>
                <a:pathLst>
                  <a:path w="28224" h="1165" extrusionOk="0">
                    <a:moveTo>
                      <a:pt x="787" y="1"/>
                    </a:moveTo>
                    <a:cubicBezTo>
                      <a:pt x="0" y="1"/>
                      <a:pt x="0" y="1165"/>
                      <a:pt x="787" y="1165"/>
                    </a:cubicBezTo>
                    <a:lnTo>
                      <a:pt x="27437" y="1165"/>
                    </a:lnTo>
                    <a:cubicBezTo>
                      <a:pt x="28223" y="1165"/>
                      <a:pt x="28223" y="1"/>
                      <a:pt x="2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919715" y="4308763"/>
                <a:ext cx="1189217" cy="48128"/>
              </a:xfrm>
              <a:custGeom>
                <a:avLst/>
                <a:gdLst/>
                <a:ahLst/>
                <a:cxnLst/>
                <a:rect l="l" t="t" r="r" b="b"/>
                <a:pathLst>
                  <a:path w="29577" h="1197" extrusionOk="0">
                    <a:moveTo>
                      <a:pt x="787" y="1"/>
                    </a:moveTo>
                    <a:cubicBezTo>
                      <a:pt x="1" y="1"/>
                      <a:pt x="1" y="1197"/>
                      <a:pt x="787" y="1197"/>
                    </a:cubicBezTo>
                    <a:lnTo>
                      <a:pt x="28790" y="1197"/>
                    </a:lnTo>
                    <a:cubicBezTo>
                      <a:pt x="29577" y="1197"/>
                      <a:pt x="29577" y="1"/>
                      <a:pt x="28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020918" y="4087377"/>
                <a:ext cx="988099" cy="46842"/>
              </a:xfrm>
              <a:custGeom>
                <a:avLst/>
                <a:gdLst/>
                <a:ahLst/>
                <a:cxnLst/>
                <a:rect l="l" t="t" r="r" b="b"/>
                <a:pathLst>
                  <a:path w="24575" h="1165" extrusionOk="0">
                    <a:moveTo>
                      <a:pt x="788" y="1"/>
                    </a:moveTo>
                    <a:cubicBezTo>
                      <a:pt x="1" y="1"/>
                      <a:pt x="1" y="1165"/>
                      <a:pt x="788" y="1165"/>
                    </a:cubicBezTo>
                    <a:lnTo>
                      <a:pt x="23788" y="1165"/>
                    </a:lnTo>
                    <a:cubicBezTo>
                      <a:pt x="24574" y="1165"/>
                      <a:pt x="24574" y="1"/>
                      <a:pt x="2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101897" y="2048026"/>
                <a:ext cx="828677" cy="46842"/>
              </a:xfrm>
              <a:custGeom>
                <a:avLst/>
                <a:gdLst/>
                <a:ahLst/>
                <a:cxnLst/>
                <a:rect l="l" t="t" r="r" b="b"/>
                <a:pathLst>
                  <a:path w="20610" h="1165" extrusionOk="0">
                    <a:moveTo>
                      <a:pt x="787" y="1"/>
                    </a:moveTo>
                    <a:cubicBezTo>
                      <a:pt x="1" y="1"/>
                      <a:pt x="1" y="1165"/>
                      <a:pt x="787" y="1165"/>
                    </a:cubicBezTo>
                    <a:lnTo>
                      <a:pt x="19854" y="1165"/>
                    </a:lnTo>
                    <a:cubicBezTo>
                      <a:pt x="20609" y="1165"/>
                      <a:pt x="20609" y="1"/>
                      <a:pt x="19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101897" y="765229"/>
                <a:ext cx="828677" cy="48128"/>
              </a:xfrm>
              <a:custGeom>
                <a:avLst/>
                <a:gdLst/>
                <a:ahLst/>
                <a:cxnLst/>
                <a:rect l="l" t="t" r="r" b="b"/>
                <a:pathLst>
                  <a:path w="20610" h="1197" extrusionOk="0">
                    <a:moveTo>
                      <a:pt x="787" y="0"/>
                    </a:moveTo>
                    <a:cubicBezTo>
                      <a:pt x="1" y="0"/>
                      <a:pt x="1" y="1196"/>
                      <a:pt x="787" y="1196"/>
                    </a:cubicBezTo>
                    <a:lnTo>
                      <a:pt x="19854" y="1196"/>
                    </a:lnTo>
                    <a:cubicBezTo>
                      <a:pt x="20609" y="1196"/>
                      <a:pt x="20609" y="0"/>
                      <a:pt x="19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47579" y="1825394"/>
                <a:ext cx="1134816" cy="48088"/>
              </a:xfrm>
              <a:custGeom>
                <a:avLst/>
                <a:gdLst/>
                <a:ahLst/>
                <a:cxnLst/>
                <a:rect l="l" t="t" r="r" b="b"/>
                <a:pathLst>
                  <a:path w="28224" h="1196" extrusionOk="0">
                    <a:moveTo>
                      <a:pt x="787" y="0"/>
                    </a:moveTo>
                    <a:cubicBezTo>
                      <a:pt x="0" y="0"/>
                      <a:pt x="0" y="1196"/>
                      <a:pt x="787" y="1196"/>
                    </a:cubicBezTo>
                    <a:lnTo>
                      <a:pt x="27437" y="1196"/>
                    </a:lnTo>
                    <a:cubicBezTo>
                      <a:pt x="28223" y="1196"/>
                      <a:pt x="28223" y="0"/>
                      <a:pt x="27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47579" y="546376"/>
                <a:ext cx="1134816" cy="46842"/>
              </a:xfrm>
              <a:custGeom>
                <a:avLst/>
                <a:gdLst/>
                <a:ahLst/>
                <a:cxnLst/>
                <a:rect l="l" t="t" r="r" b="b"/>
                <a:pathLst>
                  <a:path w="28224" h="1165" extrusionOk="0">
                    <a:moveTo>
                      <a:pt x="787" y="0"/>
                    </a:moveTo>
                    <a:cubicBezTo>
                      <a:pt x="0" y="0"/>
                      <a:pt x="0" y="1164"/>
                      <a:pt x="787" y="1164"/>
                    </a:cubicBezTo>
                    <a:lnTo>
                      <a:pt x="27437" y="1164"/>
                    </a:lnTo>
                    <a:cubicBezTo>
                      <a:pt x="28223" y="1164"/>
                      <a:pt x="28223" y="0"/>
                      <a:pt x="27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19715" y="1603968"/>
                <a:ext cx="1189217" cy="46882"/>
              </a:xfrm>
              <a:custGeom>
                <a:avLst/>
                <a:gdLst/>
                <a:ahLst/>
                <a:cxnLst/>
                <a:rect l="l" t="t" r="r" b="b"/>
                <a:pathLst>
                  <a:path w="29577" h="1166" extrusionOk="0">
                    <a:moveTo>
                      <a:pt x="787" y="1"/>
                    </a:moveTo>
                    <a:cubicBezTo>
                      <a:pt x="1" y="1"/>
                      <a:pt x="1" y="1165"/>
                      <a:pt x="787" y="1165"/>
                    </a:cubicBezTo>
                    <a:lnTo>
                      <a:pt x="28790" y="1165"/>
                    </a:lnTo>
                    <a:cubicBezTo>
                      <a:pt x="29577" y="1165"/>
                      <a:pt x="29577" y="1"/>
                      <a:pt x="287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020918" y="1381336"/>
                <a:ext cx="960276" cy="48088"/>
              </a:xfrm>
              <a:custGeom>
                <a:avLst/>
                <a:gdLst/>
                <a:ahLst/>
                <a:cxnLst/>
                <a:rect l="l" t="t" r="r" b="b"/>
                <a:pathLst>
                  <a:path w="23883" h="1196" extrusionOk="0">
                    <a:moveTo>
                      <a:pt x="788" y="0"/>
                    </a:moveTo>
                    <a:cubicBezTo>
                      <a:pt x="1" y="0"/>
                      <a:pt x="1" y="1196"/>
                      <a:pt x="788" y="1196"/>
                    </a:cubicBezTo>
                    <a:lnTo>
                      <a:pt x="23882" y="1196"/>
                    </a:lnTo>
                    <a:cubicBezTo>
                      <a:pt x="23536" y="787"/>
                      <a:pt x="23253" y="409"/>
                      <a:pt x="229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01897" y="3449758"/>
                <a:ext cx="828677" cy="48128"/>
              </a:xfrm>
              <a:custGeom>
                <a:avLst/>
                <a:gdLst/>
                <a:ahLst/>
                <a:cxnLst/>
                <a:rect l="l" t="t" r="r" b="b"/>
                <a:pathLst>
                  <a:path w="20610" h="1197" extrusionOk="0">
                    <a:moveTo>
                      <a:pt x="787" y="1"/>
                    </a:moveTo>
                    <a:cubicBezTo>
                      <a:pt x="1" y="1"/>
                      <a:pt x="1" y="1197"/>
                      <a:pt x="787" y="1197"/>
                    </a:cubicBezTo>
                    <a:lnTo>
                      <a:pt x="19854" y="1197"/>
                    </a:lnTo>
                    <a:cubicBezTo>
                      <a:pt x="20609" y="1197"/>
                      <a:pt x="20609" y="1"/>
                      <a:pt x="19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947579" y="3228373"/>
                <a:ext cx="1134816" cy="48128"/>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020918" y="2705910"/>
                <a:ext cx="988099" cy="46842"/>
              </a:xfrm>
              <a:custGeom>
                <a:avLst/>
                <a:gdLst/>
                <a:ahLst/>
                <a:cxnLst/>
                <a:rect l="l" t="t" r="r" b="b"/>
                <a:pathLst>
                  <a:path w="24575" h="1165" extrusionOk="0">
                    <a:moveTo>
                      <a:pt x="788" y="0"/>
                    </a:moveTo>
                    <a:cubicBezTo>
                      <a:pt x="1" y="0"/>
                      <a:pt x="1" y="1164"/>
                      <a:pt x="788" y="1164"/>
                    </a:cubicBezTo>
                    <a:lnTo>
                      <a:pt x="23788" y="1164"/>
                    </a:lnTo>
                    <a:cubicBezTo>
                      <a:pt x="24574" y="1164"/>
                      <a:pt x="24574" y="0"/>
                      <a:pt x="23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66600" y="337616"/>
                <a:ext cx="1244864" cy="5427249"/>
              </a:xfrm>
              <a:custGeom>
                <a:avLst/>
                <a:gdLst/>
                <a:ahLst/>
                <a:cxnLst/>
                <a:rect l="l" t="t" r="r" b="b"/>
                <a:pathLst>
                  <a:path w="30961" h="134981" extrusionOk="0">
                    <a:moveTo>
                      <a:pt x="1926" y="0"/>
                    </a:moveTo>
                    <a:cubicBezTo>
                      <a:pt x="1666" y="0"/>
                      <a:pt x="1409" y="157"/>
                      <a:pt x="1353" y="504"/>
                    </a:cubicBezTo>
                    <a:cubicBezTo>
                      <a:pt x="1322" y="944"/>
                      <a:pt x="0" y="10887"/>
                      <a:pt x="15858" y="18627"/>
                    </a:cubicBezTo>
                    <a:cubicBezTo>
                      <a:pt x="28664" y="24920"/>
                      <a:pt x="29765" y="31999"/>
                      <a:pt x="29734" y="34013"/>
                    </a:cubicBezTo>
                    <a:cubicBezTo>
                      <a:pt x="29702" y="36058"/>
                      <a:pt x="28664" y="43169"/>
                      <a:pt x="15858" y="49430"/>
                    </a:cubicBezTo>
                    <a:cubicBezTo>
                      <a:pt x="441" y="56982"/>
                      <a:pt x="1227" y="66578"/>
                      <a:pt x="1353" y="67491"/>
                    </a:cubicBezTo>
                    <a:cubicBezTo>
                      <a:pt x="1227" y="68403"/>
                      <a:pt x="441" y="78000"/>
                      <a:pt x="15858" y="85551"/>
                    </a:cubicBezTo>
                    <a:cubicBezTo>
                      <a:pt x="28664" y="91812"/>
                      <a:pt x="29765" y="98923"/>
                      <a:pt x="29734" y="100937"/>
                    </a:cubicBezTo>
                    <a:cubicBezTo>
                      <a:pt x="29702" y="102982"/>
                      <a:pt x="28664" y="110062"/>
                      <a:pt x="15858" y="116354"/>
                    </a:cubicBezTo>
                    <a:cubicBezTo>
                      <a:pt x="0" y="124094"/>
                      <a:pt x="1322" y="134037"/>
                      <a:pt x="1353" y="134478"/>
                    </a:cubicBezTo>
                    <a:cubicBezTo>
                      <a:pt x="1385" y="134761"/>
                      <a:pt x="1636" y="134981"/>
                      <a:pt x="1951" y="134981"/>
                    </a:cubicBezTo>
                    <a:lnTo>
                      <a:pt x="2045" y="134981"/>
                    </a:lnTo>
                    <a:cubicBezTo>
                      <a:pt x="2360" y="134950"/>
                      <a:pt x="2580" y="134635"/>
                      <a:pt x="2517" y="134320"/>
                    </a:cubicBezTo>
                    <a:cubicBezTo>
                      <a:pt x="2517" y="134226"/>
                      <a:pt x="1353" y="124787"/>
                      <a:pt x="16393" y="117424"/>
                    </a:cubicBezTo>
                    <a:cubicBezTo>
                      <a:pt x="29797" y="110880"/>
                      <a:pt x="30961" y="103171"/>
                      <a:pt x="30929" y="100968"/>
                    </a:cubicBezTo>
                    <a:cubicBezTo>
                      <a:pt x="30898" y="98766"/>
                      <a:pt x="29797" y="91089"/>
                      <a:pt x="16393" y="84544"/>
                    </a:cubicBezTo>
                    <a:cubicBezTo>
                      <a:pt x="1353" y="77182"/>
                      <a:pt x="2517" y="67742"/>
                      <a:pt x="2517" y="67648"/>
                    </a:cubicBezTo>
                    <a:cubicBezTo>
                      <a:pt x="2517" y="67617"/>
                      <a:pt x="2517" y="67585"/>
                      <a:pt x="2517" y="67554"/>
                    </a:cubicBezTo>
                    <a:lnTo>
                      <a:pt x="2517" y="67491"/>
                    </a:lnTo>
                    <a:cubicBezTo>
                      <a:pt x="2517" y="67459"/>
                      <a:pt x="2517" y="67428"/>
                      <a:pt x="2517" y="67396"/>
                    </a:cubicBezTo>
                    <a:cubicBezTo>
                      <a:pt x="2517" y="67302"/>
                      <a:pt x="1353" y="57863"/>
                      <a:pt x="16393" y="50500"/>
                    </a:cubicBezTo>
                    <a:cubicBezTo>
                      <a:pt x="29797" y="43924"/>
                      <a:pt x="30961" y="36247"/>
                      <a:pt x="30929" y="34045"/>
                    </a:cubicBezTo>
                    <a:cubicBezTo>
                      <a:pt x="30898" y="31842"/>
                      <a:pt x="29797" y="24165"/>
                      <a:pt x="16393" y="17589"/>
                    </a:cubicBezTo>
                    <a:cubicBezTo>
                      <a:pt x="1353" y="10226"/>
                      <a:pt x="2517" y="787"/>
                      <a:pt x="2517" y="693"/>
                    </a:cubicBezTo>
                    <a:cubicBezTo>
                      <a:pt x="2588" y="253"/>
                      <a:pt x="2255" y="0"/>
                      <a:pt x="19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rot="2700000" flipH="1">
              <a:off x="7652833" y="4295909"/>
              <a:ext cx="826036" cy="35033"/>
            </a:xfrm>
            <a:custGeom>
              <a:avLst/>
              <a:gdLst/>
              <a:ahLst/>
              <a:cxnLst/>
              <a:rect l="l" t="t" r="r" b="b"/>
              <a:pathLst>
                <a:path w="28224" h="1197" extrusionOk="0">
                  <a:moveTo>
                    <a:pt x="787" y="1"/>
                  </a:moveTo>
                  <a:cubicBezTo>
                    <a:pt x="0" y="1"/>
                    <a:pt x="0" y="1196"/>
                    <a:pt x="787" y="1196"/>
                  </a:cubicBezTo>
                  <a:lnTo>
                    <a:pt x="27437" y="1196"/>
                  </a:lnTo>
                  <a:cubicBezTo>
                    <a:pt x="28223" y="1196"/>
                    <a:pt x="28223" y="1"/>
                    <a:pt x="27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9_1_1_1">
    <p:spTree>
      <p:nvGrpSpPr>
        <p:cNvPr id="1" name="Shape 380"/>
        <p:cNvGrpSpPr/>
        <p:nvPr/>
      </p:nvGrpSpPr>
      <p:grpSpPr>
        <a:xfrm>
          <a:off x="0" y="0"/>
          <a:ext cx="0" cy="0"/>
          <a:chOff x="0" y="0"/>
          <a:chExt cx="0" cy="0"/>
        </a:xfrm>
      </p:grpSpPr>
      <p:grpSp>
        <p:nvGrpSpPr>
          <p:cNvPr id="381" name="Google Shape;381;p36"/>
          <p:cNvGrpSpPr/>
          <p:nvPr/>
        </p:nvGrpSpPr>
        <p:grpSpPr>
          <a:xfrm rot="10800000">
            <a:off x="8028913" y="3349500"/>
            <a:ext cx="803615" cy="2608950"/>
            <a:chOff x="157913" y="3349500"/>
            <a:chExt cx="803615" cy="2608950"/>
          </a:xfrm>
        </p:grpSpPr>
        <p:sp>
          <p:nvSpPr>
            <p:cNvPr id="382" name="Google Shape;382;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36"/>
          <p:cNvGrpSpPr/>
          <p:nvPr/>
        </p:nvGrpSpPr>
        <p:grpSpPr>
          <a:xfrm rot="10800000" flipH="1">
            <a:off x="311413" y="3387325"/>
            <a:ext cx="803615" cy="2608950"/>
            <a:chOff x="157913" y="3349500"/>
            <a:chExt cx="803615" cy="2608950"/>
          </a:xfrm>
        </p:grpSpPr>
        <p:sp>
          <p:nvSpPr>
            <p:cNvPr id="386" name="Google Shape;386;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6"/>
          <p:cNvGrpSpPr/>
          <p:nvPr/>
        </p:nvGrpSpPr>
        <p:grpSpPr>
          <a:xfrm rot="10800000">
            <a:off x="8028913" y="-905925"/>
            <a:ext cx="803615" cy="2608950"/>
            <a:chOff x="157913" y="3349500"/>
            <a:chExt cx="803615" cy="2608950"/>
          </a:xfrm>
        </p:grpSpPr>
        <p:sp>
          <p:nvSpPr>
            <p:cNvPr id="390" name="Google Shape;390;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36"/>
          <p:cNvGrpSpPr/>
          <p:nvPr/>
        </p:nvGrpSpPr>
        <p:grpSpPr>
          <a:xfrm rot="10800000" flipH="1">
            <a:off x="311413" y="-868100"/>
            <a:ext cx="803615" cy="2608950"/>
            <a:chOff x="157913" y="3349500"/>
            <a:chExt cx="803615" cy="2608950"/>
          </a:xfrm>
        </p:grpSpPr>
        <p:sp>
          <p:nvSpPr>
            <p:cNvPr id="394" name="Google Shape;394;p3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80" name="Google Shape;80;p6"/>
          <p:cNvGrpSpPr/>
          <p:nvPr/>
        </p:nvGrpSpPr>
        <p:grpSpPr>
          <a:xfrm rot="10800000" flipH="1">
            <a:off x="311413" y="3349500"/>
            <a:ext cx="803615" cy="2608950"/>
            <a:chOff x="157913" y="3349500"/>
            <a:chExt cx="803615" cy="2608950"/>
          </a:xfrm>
        </p:grpSpPr>
        <p:sp>
          <p:nvSpPr>
            <p:cNvPr id="81" name="Google Shape;81;p6"/>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288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4"/>
          <p:cNvSpPr txBox="1">
            <a:spLocks noGrp="1"/>
          </p:cNvSpPr>
          <p:nvPr>
            <p:ph type="body" idx="1"/>
          </p:nvPr>
        </p:nvSpPr>
        <p:spPr>
          <a:xfrm>
            <a:off x="713225" y="1246950"/>
            <a:ext cx="7717500" cy="33570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64" name="Google Shape;64;p4"/>
          <p:cNvGrpSpPr/>
          <p:nvPr/>
        </p:nvGrpSpPr>
        <p:grpSpPr>
          <a:xfrm rot="10800000">
            <a:off x="8028913" y="3671750"/>
            <a:ext cx="803615" cy="2335625"/>
            <a:chOff x="157913" y="3316350"/>
            <a:chExt cx="803615" cy="2335625"/>
          </a:xfrm>
        </p:grpSpPr>
        <p:sp>
          <p:nvSpPr>
            <p:cNvPr id="65" name="Google Shape;65;p4"/>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464913" y="3316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57913" y="34257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0" name="Google Shape;70;p5"/>
          <p:cNvSpPr txBox="1">
            <a:spLocks noGrp="1"/>
          </p:cNvSpPr>
          <p:nvPr>
            <p:ph type="title" idx="2"/>
          </p:nvPr>
        </p:nvSpPr>
        <p:spPr>
          <a:xfrm>
            <a:off x="1475076" y="2626125"/>
            <a:ext cx="2865300" cy="4404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400"/>
              <a:buNone/>
              <a:defRPr sz="2400">
                <a:latin typeface="Tajawal"/>
                <a:ea typeface="Tajawal"/>
                <a:cs typeface="Tajawal"/>
                <a:sym typeface="Tajawal"/>
              </a:defRPr>
            </a:lvl2pPr>
            <a:lvl3pPr lvl="2">
              <a:spcBef>
                <a:spcPts val="0"/>
              </a:spcBef>
              <a:spcAft>
                <a:spcPts val="0"/>
              </a:spcAft>
              <a:buSzPts val="2400"/>
              <a:buNone/>
              <a:defRPr sz="2400">
                <a:latin typeface="Tajawal"/>
                <a:ea typeface="Tajawal"/>
                <a:cs typeface="Tajawal"/>
                <a:sym typeface="Tajawal"/>
              </a:defRPr>
            </a:lvl3pPr>
            <a:lvl4pPr lvl="3">
              <a:spcBef>
                <a:spcPts val="0"/>
              </a:spcBef>
              <a:spcAft>
                <a:spcPts val="0"/>
              </a:spcAft>
              <a:buSzPts val="2400"/>
              <a:buNone/>
              <a:defRPr sz="2400">
                <a:latin typeface="Tajawal"/>
                <a:ea typeface="Tajawal"/>
                <a:cs typeface="Tajawal"/>
                <a:sym typeface="Tajawal"/>
              </a:defRPr>
            </a:lvl4pPr>
            <a:lvl5pPr lvl="4">
              <a:spcBef>
                <a:spcPts val="0"/>
              </a:spcBef>
              <a:spcAft>
                <a:spcPts val="0"/>
              </a:spcAft>
              <a:buSzPts val="2400"/>
              <a:buNone/>
              <a:defRPr sz="2400">
                <a:latin typeface="Tajawal"/>
                <a:ea typeface="Tajawal"/>
                <a:cs typeface="Tajawal"/>
                <a:sym typeface="Tajawal"/>
              </a:defRPr>
            </a:lvl5pPr>
            <a:lvl6pPr lvl="5">
              <a:spcBef>
                <a:spcPts val="0"/>
              </a:spcBef>
              <a:spcAft>
                <a:spcPts val="0"/>
              </a:spcAft>
              <a:buSzPts val="2400"/>
              <a:buNone/>
              <a:defRPr sz="2400">
                <a:latin typeface="Tajawal"/>
                <a:ea typeface="Tajawal"/>
                <a:cs typeface="Tajawal"/>
                <a:sym typeface="Tajawal"/>
              </a:defRPr>
            </a:lvl6pPr>
            <a:lvl7pPr lvl="6">
              <a:spcBef>
                <a:spcPts val="0"/>
              </a:spcBef>
              <a:spcAft>
                <a:spcPts val="0"/>
              </a:spcAft>
              <a:buSzPts val="2400"/>
              <a:buNone/>
              <a:defRPr sz="2400">
                <a:latin typeface="Tajawal"/>
                <a:ea typeface="Tajawal"/>
                <a:cs typeface="Tajawal"/>
                <a:sym typeface="Tajawal"/>
              </a:defRPr>
            </a:lvl7pPr>
            <a:lvl8pPr lvl="7">
              <a:spcBef>
                <a:spcPts val="0"/>
              </a:spcBef>
              <a:spcAft>
                <a:spcPts val="0"/>
              </a:spcAft>
              <a:buSzPts val="2400"/>
              <a:buNone/>
              <a:defRPr sz="2400">
                <a:latin typeface="Tajawal"/>
                <a:ea typeface="Tajawal"/>
                <a:cs typeface="Tajawal"/>
                <a:sym typeface="Tajawal"/>
              </a:defRPr>
            </a:lvl8pPr>
            <a:lvl9pPr lvl="8">
              <a:spcBef>
                <a:spcPts val="0"/>
              </a:spcBef>
              <a:spcAft>
                <a:spcPts val="0"/>
              </a:spcAft>
              <a:buSzPts val="2400"/>
              <a:buNone/>
              <a:defRPr sz="2400">
                <a:latin typeface="Tajawal"/>
                <a:ea typeface="Tajawal"/>
                <a:cs typeface="Tajawal"/>
                <a:sym typeface="Tajawal"/>
              </a:defRPr>
            </a:lvl9pPr>
          </a:lstStyle>
          <a:p>
            <a:endParaRPr/>
          </a:p>
        </p:txBody>
      </p:sp>
      <p:sp>
        <p:nvSpPr>
          <p:cNvPr id="71" name="Google Shape;71;p5"/>
          <p:cNvSpPr txBox="1">
            <a:spLocks noGrp="1"/>
          </p:cNvSpPr>
          <p:nvPr>
            <p:ph type="title" idx="3"/>
          </p:nvPr>
        </p:nvSpPr>
        <p:spPr>
          <a:xfrm>
            <a:off x="4990500" y="2626125"/>
            <a:ext cx="2865300" cy="44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atin typeface="Tajawal"/>
                <a:ea typeface="Tajawal"/>
                <a:cs typeface="Tajawal"/>
                <a:sym typeface="Tajawal"/>
              </a:defRPr>
            </a:lvl2pPr>
            <a:lvl3pPr lvl="2" rtl="0">
              <a:spcBef>
                <a:spcPts val="0"/>
              </a:spcBef>
              <a:spcAft>
                <a:spcPts val="0"/>
              </a:spcAft>
              <a:buSzPts val="2400"/>
              <a:buNone/>
              <a:defRPr sz="2400">
                <a:latin typeface="Tajawal"/>
                <a:ea typeface="Tajawal"/>
                <a:cs typeface="Tajawal"/>
                <a:sym typeface="Tajawal"/>
              </a:defRPr>
            </a:lvl3pPr>
            <a:lvl4pPr lvl="3" rtl="0">
              <a:spcBef>
                <a:spcPts val="0"/>
              </a:spcBef>
              <a:spcAft>
                <a:spcPts val="0"/>
              </a:spcAft>
              <a:buSzPts val="2400"/>
              <a:buNone/>
              <a:defRPr sz="2400">
                <a:latin typeface="Tajawal"/>
                <a:ea typeface="Tajawal"/>
                <a:cs typeface="Tajawal"/>
                <a:sym typeface="Tajawal"/>
              </a:defRPr>
            </a:lvl4pPr>
            <a:lvl5pPr lvl="4" rtl="0">
              <a:spcBef>
                <a:spcPts val="0"/>
              </a:spcBef>
              <a:spcAft>
                <a:spcPts val="0"/>
              </a:spcAft>
              <a:buSzPts val="2400"/>
              <a:buNone/>
              <a:defRPr sz="2400">
                <a:latin typeface="Tajawal"/>
                <a:ea typeface="Tajawal"/>
                <a:cs typeface="Tajawal"/>
                <a:sym typeface="Tajawal"/>
              </a:defRPr>
            </a:lvl5pPr>
            <a:lvl6pPr lvl="5" rtl="0">
              <a:spcBef>
                <a:spcPts val="0"/>
              </a:spcBef>
              <a:spcAft>
                <a:spcPts val="0"/>
              </a:spcAft>
              <a:buSzPts val="2400"/>
              <a:buNone/>
              <a:defRPr sz="2400">
                <a:latin typeface="Tajawal"/>
                <a:ea typeface="Tajawal"/>
                <a:cs typeface="Tajawal"/>
                <a:sym typeface="Tajawal"/>
              </a:defRPr>
            </a:lvl6pPr>
            <a:lvl7pPr lvl="6" rtl="0">
              <a:spcBef>
                <a:spcPts val="0"/>
              </a:spcBef>
              <a:spcAft>
                <a:spcPts val="0"/>
              </a:spcAft>
              <a:buSzPts val="2400"/>
              <a:buNone/>
              <a:defRPr sz="2400">
                <a:latin typeface="Tajawal"/>
                <a:ea typeface="Tajawal"/>
                <a:cs typeface="Tajawal"/>
                <a:sym typeface="Tajawal"/>
              </a:defRPr>
            </a:lvl7pPr>
            <a:lvl8pPr lvl="7" rtl="0">
              <a:spcBef>
                <a:spcPts val="0"/>
              </a:spcBef>
              <a:spcAft>
                <a:spcPts val="0"/>
              </a:spcAft>
              <a:buSzPts val="2400"/>
              <a:buNone/>
              <a:defRPr sz="2400">
                <a:latin typeface="Tajawal"/>
                <a:ea typeface="Tajawal"/>
                <a:cs typeface="Tajawal"/>
                <a:sym typeface="Tajawal"/>
              </a:defRPr>
            </a:lvl8pPr>
            <a:lvl9pPr lvl="8" rtl="0">
              <a:spcBef>
                <a:spcPts val="0"/>
              </a:spcBef>
              <a:spcAft>
                <a:spcPts val="0"/>
              </a:spcAft>
              <a:buSzPts val="2400"/>
              <a:buNone/>
              <a:defRPr sz="2400">
                <a:latin typeface="Tajawal"/>
                <a:ea typeface="Tajawal"/>
                <a:cs typeface="Tajawal"/>
                <a:sym typeface="Tajawal"/>
              </a:defRPr>
            </a:lvl9pPr>
          </a:lstStyle>
          <a:p>
            <a:endParaRPr/>
          </a:p>
        </p:txBody>
      </p:sp>
      <p:grpSp>
        <p:nvGrpSpPr>
          <p:cNvPr id="72" name="Google Shape;72;p5"/>
          <p:cNvGrpSpPr/>
          <p:nvPr/>
        </p:nvGrpSpPr>
        <p:grpSpPr>
          <a:xfrm rot="10800000">
            <a:off x="8028963" y="-859575"/>
            <a:ext cx="803615" cy="2608950"/>
            <a:chOff x="157913" y="3349500"/>
            <a:chExt cx="803615" cy="2608950"/>
          </a:xfrm>
        </p:grpSpPr>
        <p:sp>
          <p:nvSpPr>
            <p:cNvPr id="73" name="Google Shape;73;p5"/>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5"/>
          <p:cNvSpPr txBox="1">
            <a:spLocks noGrp="1"/>
          </p:cNvSpPr>
          <p:nvPr>
            <p:ph type="subTitle" idx="1"/>
          </p:nvPr>
        </p:nvSpPr>
        <p:spPr>
          <a:xfrm>
            <a:off x="1475075" y="3118125"/>
            <a:ext cx="2865300" cy="119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7" name="Google Shape;77;p5"/>
          <p:cNvSpPr txBox="1">
            <a:spLocks noGrp="1"/>
          </p:cNvSpPr>
          <p:nvPr>
            <p:ph type="subTitle" idx="4"/>
          </p:nvPr>
        </p:nvSpPr>
        <p:spPr>
          <a:xfrm>
            <a:off x="4990500" y="3118125"/>
            <a:ext cx="2865300" cy="119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713425" y="1185637"/>
            <a:ext cx="3876000" cy="8370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3" name="Google Shape;103;p9"/>
          <p:cNvSpPr txBox="1">
            <a:spLocks noGrp="1"/>
          </p:cNvSpPr>
          <p:nvPr>
            <p:ph type="subTitle" idx="1"/>
          </p:nvPr>
        </p:nvSpPr>
        <p:spPr>
          <a:xfrm>
            <a:off x="713225" y="2488789"/>
            <a:ext cx="3876000" cy="1647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04" name="Google Shape;104;p9"/>
          <p:cNvGrpSpPr/>
          <p:nvPr/>
        </p:nvGrpSpPr>
        <p:grpSpPr>
          <a:xfrm rot="10800000">
            <a:off x="8028913" y="3349500"/>
            <a:ext cx="803615" cy="2608950"/>
            <a:chOff x="157913" y="3349500"/>
            <a:chExt cx="803615" cy="2608950"/>
          </a:xfrm>
        </p:grpSpPr>
        <p:sp>
          <p:nvSpPr>
            <p:cNvPr id="105" name="Google Shape;105;p9"/>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1" name="Google Shape;181;p16"/>
          <p:cNvSpPr txBox="1">
            <a:spLocks noGrp="1"/>
          </p:cNvSpPr>
          <p:nvPr>
            <p:ph type="title" idx="2"/>
          </p:nvPr>
        </p:nvSpPr>
        <p:spPr>
          <a:xfrm>
            <a:off x="721550" y="2670425"/>
            <a:ext cx="2266200" cy="4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82" name="Google Shape;182;p16"/>
          <p:cNvSpPr txBox="1">
            <a:spLocks noGrp="1"/>
          </p:cNvSpPr>
          <p:nvPr>
            <p:ph type="subTitle" idx="1"/>
          </p:nvPr>
        </p:nvSpPr>
        <p:spPr>
          <a:xfrm>
            <a:off x="721550" y="3048775"/>
            <a:ext cx="2266200" cy="9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3" name="Google Shape;183;p16"/>
          <p:cNvSpPr txBox="1">
            <a:spLocks noGrp="1"/>
          </p:cNvSpPr>
          <p:nvPr>
            <p:ph type="title" idx="3"/>
          </p:nvPr>
        </p:nvSpPr>
        <p:spPr>
          <a:xfrm>
            <a:off x="3444113" y="2670425"/>
            <a:ext cx="2266200" cy="4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84" name="Google Shape;184;p16"/>
          <p:cNvSpPr txBox="1">
            <a:spLocks noGrp="1"/>
          </p:cNvSpPr>
          <p:nvPr>
            <p:ph type="subTitle" idx="4"/>
          </p:nvPr>
        </p:nvSpPr>
        <p:spPr>
          <a:xfrm>
            <a:off x="3444113" y="3048775"/>
            <a:ext cx="2266200" cy="9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5" name="Google Shape;185;p16"/>
          <p:cNvSpPr txBox="1">
            <a:spLocks noGrp="1"/>
          </p:cNvSpPr>
          <p:nvPr>
            <p:ph type="title" idx="5"/>
          </p:nvPr>
        </p:nvSpPr>
        <p:spPr>
          <a:xfrm>
            <a:off x="6166675" y="2670425"/>
            <a:ext cx="2266200" cy="4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86" name="Google Shape;186;p16"/>
          <p:cNvSpPr txBox="1">
            <a:spLocks noGrp="1"/>
          </p:cNvSpPr>
          <p:nvPr>
            <p:ph type="subTitle" idx="6"/>
          </p:nvPr>
        </p:nvSpPr>
        <p:spPr>
          <a:xfrm>
            <a:off x="6166675" y="3048775"/>
            <a:ext cx="2266200" cy="97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187" name="Google Shape;187;p16"/>
          <p:cNvGrpSpPr/>
          <p:nvPr/>
        </p:nvGrpSpPr>
        <p:grpSpPr>
          <a:xfrm rot="10800000" flipH="1">
            <a:off x="8028963" y="-859575"/>
            <a:ext cx="803615" cy="2608950"/>
            <a:chOff x="157913" y="3349500"/>
            <a:chExt cx="803615" cy="2608950"/>
          </a:xfrm>
        </p:grpSpPr>
        <p:sp>
          <p:nvSpPr>
            <p:cNvPr id="188" name="Google Shape;188;p16"/>
            <p:cNvSpPr/>
            <p:nvPr/>
          </p:nvSpPr>
          <p:spPr>
            <a:xfrm>
              <a:off x="771928" y="3771875"/>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157913" y="3349500"/>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2_2">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3" name="Google Shape;193;p17"/>
          <p:cNvSpPr txBox="1">
            <a:spLocks noGrp="1"/>
          </p:cNvSpPr>
          <p:nvPr>
            <p:ph type="title" idx="2"/>
          </p:nvPr>
        </p:nvSpPr>
        <p:spPr>
          <a:xfrm>
            <a:off x="5235375" y="1171450"/>
            <a:ext cx="2591100" cy="44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94" name="Google Shape;194;p17"/>
          <p:cNvSpPr txBox="1">
            <a:spLocks noGrp="1"/>
          </p:cNvSpPr>
          <p:nvPr>
            <p:ph type="subTitle" idx="1"/>
          </p:nvPr>
        </p:nvSpPr>
        <p:spPr>
          <a:xfrm>
            <a:off x="5235375" y="1549800"/>
            <a:ext cx="259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5" name="Google Shape;195;p17"/>
          <p:cNvSpPr txBox="1">
            <a:spLocks noGrp="1"/>
          </p:cNvSpPr>
          <p:nvPr>
            <p:ph type="title" idx="3"/>
          </p:nvPr>
        </p:nvSpPr>
        <p:spPr>
          <a:xfrm>
            <a:off x="5587225" y="2386650"/>
            <a:ext cx="2591100" cy="44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96" name="Google Shape;196;p17"/>
          <p:cNvSpPr txBox="1">
            <a:spLocks noGrp="1"/>
          </p:cNvSpPr>
          <p:nvPr>
            <p:ph type="subTitle" idx="4"/>
          </p:nvPr>
        </p:nvSpPr>
        <p:spPr>
          <a:xfrm>
            <a:off x="5587225" y="2765000"/>
            <a:ext cx="259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7" name="Google Shape;197;p17"/>
          <p:cNvSpPr txBox="1">
            <a:spLocks noGrp="1"/>
          </p:cNvSpPr>
          <p:nvPr>
            <p:ph type="title" idx="5"/>
          </p:nvPr>
        </p:nvSpPr>
        <p:spPr>
          <a:xfrm>
            <a:off x="5235375" y="3601850"/>
            <a:ext cx="2591100" cy="44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atin typeface="Tajawal"/>
                <a:ea typeface="Tajawal"/>
                <a:cs typeface="Tajawal"/>
                <a:sym typeface="Tajawal"/>
              </a:defRPr>
            </a:lvl2pPr>
            <a:lvl3pPr lvl="2" algn="ctr" rtl="0">
              <a:spcBef>
                <a:spcPts val="0"/>
              </a:spcBef>
              <a:spcAft>
                <a:spcPts val="0"/>
              </a:spcAft>
              <a:buSzPts val="2400"/>
              <a:buNone/>
              <a:defRPr sz="2400">
                <a:latin typeface="Tajawal"/>
                <a:ea typeface="Tajawal"/>
                <a:cs typeface="Tajawal"/>
                <a:sym typeface="Tajawal"/>
              </a:defRPr>
            </a:lvl3pPr>
            <a:lvl4pPr lvl="3" algn="ctr" rtl="0">
              <a:spcBef>
                <a:spcPts val="0"/>
              </a:spcBef>
              <a:spcAft>
                <a:spcPts val="0"/>
              </a:spcAft>
              <a:buSzPts val="2400"/>
              <a:buNone/>
              <a:defRPr sz="2400">
                <a:latin typeface="Tajawal"/>
                <a:ea typeface="Tajawal"/>
                <a:cs typeface="Tajawal"/>
                <a:sym typeface="Tajawal"/>
              </a:defRPr>
            </a:lvl4pPr>
            <a:lvl5pPr lvl="4" algn="ctr" rtl="0">
              <a:spcBef>
                <a:spcPts val="0"/>
              </a:spcBef>
              <a:spcAft>
                <a:spcPts val="0"/>
              </a:spcAft>
              <a:buSzPts val="2400"/>
              <a:buNone/>
              <a:defRPr sz="2400">
                <a:latin typeface="Tajawal"/>
                <a:ea typeface="Tajawal"/>
                <a:cs typeface="Tajawal"/>
                <a:sym typeface="Tajawal"/>
              </a:defRPr>
            </a:lvl5pPr>
            <a:lvl6pPr lvl="5" algn="ctr" rtl="0">
              <a:spcBef>
                <a:spcPts val="0"/>
              </a:spcBef>
              <a:spcAft>
                <a:spcPts val="0"/>
              </a:spcAft>
              <a:buSzPts val="2400"/>
              <a:buNone/>
              <a:defRPr sz="2400">
                <a:latin typeface="Tajawal"/>
                <a:ea typeface="Tajawal"/>
                <a:cs typeface="Tajawal"/>
                <a:sym typeface="Tajawal"/>
              </a:defRPr>
            </a:lvl6pPr>
            <a:lvl7pPr lvl="6" algn="ctr" rtl="0">
              <a:spcBef>
                <a:spcPts val="0"/>
              </a:spcBef>
              <a:spcAft>
                <a:spcPts val="0"/>
              </a:spcAft>
              <a:buSzPts val="2400"/>
              <a:buNone/>
              <a:defRPr sz="2400">
                <a:latin typeface="Tajawal"/>
                <a:ea typeface="Tajawal"/>
                <a:cs typeface="Tajawal"/>
                <a:sym typeface="Tajawal"/>
              </a:defRPr>
            </a:lvl7pPr>
            <a:lvl8pPr lvl="7" algn="ctr" rtl="0">
              <a:spcBef>
                <a:spcPts val="0"/>
              </a:spcBef>
              <a:spcAft>
                <a:spcPts val="0"/>
              </a:spcAft>
              <a:buSzPts val="2400"/>
              <a:buNone/>
              <a:defRPr sz="2400">
                <a:latin typeface="Tajawal"/>
                <a:ea typeface="Tajawal"/>
                <a:cs typeface="Tajawal"/>
                <a:sym typeface="Tajawal"/>
              </a:defRPr>
            </a:lvl8pPr>
            <a:lvl9pPr lvl="8" algn="ctr" rtl="0">
              <a:spcBef>
                <a:spcPts val="0"/>
              </a:spcBef>
              <a:spcAft>
                <a:spcPts val="0"/>
              </a:spcAft>
              <a:buSzPts val="2400"/>
              <a:buNone/>
              <a:defRPr sz="2400">
                <a:latin typeface="Tajawal"/>
                <a:ea typeface="Tajawal"/>
                <a:cs typeface="Tajawal"/>
                <a:sym typeface="Tajawal"/>
              </a:defRPr>
            </a:lvl9pPr>
          </a:lstStyle>
          <a:p>
            <a:endParaRPr/>
          </a:p>
        </p:txBody>
      </p:sp>
      <p:sp>
        <p:nvSpPr>
          <p:cNvPr id="198" name="Google Shape;198;p17"/>
          <p:cNvSpPr txBox="1">
            <a:spLocks noGrp="1"/>
          </p:cNvSpPr>
          <p:nvPr>
            <p:ph type="subTitle" idx="6"/>
          </p:nvPr>
        </p:nvSpPr>
        <p:spPr>
          <a:xfrm>
            <a:off x="5235375" y="3980200"/>
            <a:ext cx="2591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199" name="Google Shape;199;p17"/>
          <p:cNvGrpSpPr/>
          <p:nvPr/>
        </p:nvGrpSpPr>
        <p:grpSpPr>
          <a:xfrm rot="10800000">
            <a:off x="8028963" y="-552940"/>
            <a:ext cx="803615" cy="2151750"/>
            <a:chOff x="157913" y="3501900"/>
            <a:chExt cx="803615" cy="2151750"/>
          </a:xfrm>
        </p:grpSpPr>
        <p:sp>
          <p:nvSpPr>
            <p:cNvPr id="200" name="Google Shape;200;p17"/>
            <p:cNvSpPr/>
            <p:nvPr/>
          </p:nvSpPr>
          <p:spPr>
            <a:xfrm>
              <a:off x="771928" y="35432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464913" y="37735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157913" y="35019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366"/>
        <p:cNvGrpSpPr/>
        <p:nvPr/>
      </p:nvGrpSpPr>
      <p:grpSpPr>
        <a:xfrm>
          <a:off x="0" y="0"/>
          <a:ext cx="0" cy="0"/>
          <a:chOff x="0" y="0"/>
          <a:chExt cx="0" cy="0"/>
        </a:xfrm>
      </p:grpSpPr>
      <p:grpSp>
        <p:nvGrpSpPr>
          <p:cNvPr id="367" name="Google Shape;367;p34"/>
          <p:cNvGrpSpPr/>
          <p:nvPr/>
        </p:nvGrpSpPr>
        <p:grpSpPr>
          <a:xfrm rot="10800000">
            <a:off x="8028906" y="-108067"/>
            <a:ext cx="803615" cy="5337604"/>
            <a:chOff x="157913" y="4078350"/>
            <a:chExt cx="803615" cy="1880100"/>
          </a:xfrm>
        </p:grpSpPr>
        <p:sp>
          <p:nvSpPr>
            <p:cNvPr id="368" name="Google Shape;368;p34"/>
            <p:cNvSpPr/>
            <p:nvPr/>
          </p:nvSpPr>
          <p:spPr>
            <a:xfrm>
              <a:off x="771928" y="4078350"/>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157913" y="407835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371"/>
        <p:cNvGrpSpPr/>
        <p:nvPr/>
      </p:nvGrpSpPr>
      <p:grpSpPr>
        <a:xfrm>
          <a:off x="0" y="0"/>
          <a:ext cx="0" cy="0"/>
          <a:chOff x="0" y="0"/>
          <a:chExt cx="0" cy="0"/>
        </a:xfrm>
      </p:grpSpPr>
      <p:grpSp>
        <p:nvGrpSpPr>
          <p:cNvPr id="372" name="Google Shape;372;p35"/>
          <p:cNvGrpSpPr/>
          <p:nvPr/>
        </p:nvGrpSpPr>
        <p:grpSpPr>
          <a:xfrm rot="10800000">
            <a:off x="8028906" y="1809811"/>
            <a:ext cx="803615" cy="4758203"/>
            <a:chOff x="157913" y="3349500"/>
            <a:chExt cx="803615" cy="2608950"/>
          </a:xfrm>
        </p:grpSpPr>
        <p:sp>
          <p:nvSpPr>
            <p:cNvPr id="373" name="Google Shape;373;p35"/>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35"/>
          <p:cNvGrpSpPr/>
          <p:nvPr/>
        </p:nvGrpSpPr>
        <p:grpSpPr>
          <a:xfrm>
            <a:off x="311419" y="-1493672"/>
            <a:ext cx="803615" cy="4758203"/>
            <a:chOff x="157913" y="3349500"/>
            <a:chExt cx="803615" cy="2608950"/>
          </a:xfrm>
        </p:grpSpPr>
        <p:sp>
          <p:nvSpPr>
            <p:cNvPr id="377" name="Google Shape;377;p35"/>
            <p:cNvSpPr/>
            <p:nvPr/>
          </p:nvSpPr>
          <p:spPr>
            <a:xfrm>
              <a:off x="771928" y="3771875"/>
              <a:ext cx="189600" cy="1880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464913" y="4078350"/>
              <a:ext cx="189600" cy="1880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157913" y="3349500"/>
              <a:ext cx="189600" cy="1880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Voltaire"/>
              <a:buNone/>
              <a:defRPr sz="2800" b="1">
                <a:solidFill>
                  <a:schemeClr val="dk1"/>
                </a:solidFill>
                <a:latin typeface="Voltaire"/>
                <a:ea typeface="Voltaire"/>
                <a:cs typeface="Voltaire"/>
                <a:sym typeface="Voltai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246950"/>
            <a:ext cx="7717500" cy="335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1pPr>
            <a:lvl2pPr marL="914400" lvl="1"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2pPr>
            <a:lvl3pPr marL="1371600" lvl="2"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3pPr>
            <a:lvl4pPr marL="1828800" lvl="3"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4pPr>
            <a:lvl5pPr marL="2286000" lvl="4"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5pPr>
            <a:lvl6pPr marL="2743200" lvl="5"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6pPr>
            <a:lvl7pPr marL="3200400" lvl="6"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7pPr>
            <a:lvl8pPr marL="3657600" lvl="7"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8pPr>
            <a:lvl9pPr marL="4114800" lvl="8" indent="-330200">
              <a:lnSpc>
                <a:spcPct val="100000"/>
              </a:lnSpc>
              <a:spcBef>
                <a:spcPts val="0"/>
              </a:spcBef>
              <a:spcAft>
                <a:spcPts val="0"/>
              </a:spcAft>
              <a:buClr>
                <a:schemeClr val="lt2"/>
              </a:buClr>
              <a:buSzPts val="1600"/>
              <a:buFont typeface="Tajawal"/>
              <a:buChar char="■"/>
              <a:defRPr sz="1600">
                <a:solidFill>
                  <a:schemeClr val="lt2"/>
                </a:solidFill>
                <a:latin typeface="Tajawal"/>
                <a:ea typeface="Tajawal"/>
                <a:cs typeface="Tajawal"/>
                <a:sym typeface="Tajaw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62" r:id="rId6"/>
    <p:sldLayoutId id="2147483663" r:id="rId7"/>
    <p:sldLayoutId id="2147483680" r:id="rId8"/>
    <p:sldLayoutId id="2147483681" r:id="rId9"/>
    <p:sldLayoutId id="2147483682"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404"/>
        <p:cNvGrpSpPr/>
        <p:nvPr/>
      </p:nvGrpSpPr>
      <p:grpSpPr>
        <a:xfrm>
          <a:off x="0" y="0"/>
          <a:ext cx="0" cy="0"/>
          <a:chOff x="0" y="0"/>
          <a:chExt cx="0" cy="0"/>
        </a:xfrm>
      </p:grpSpPr>
      <p:sp>
        <p:nvSpPr>
          <p:cNvPr id="405" name="Google Shape;405;p39"/>
          <p:cNvSpPr txBox="1">
            <a:spLocks noGrp="1"/>
          </p:cNvSpPr>
          <p:nvPr>
            <p:ph type="ctrTitle"/>
          </p:nvPr>
        </p:nvSpPr>
        <p:spPr>
          <a:xfrm>
            <a:off x="3678381" y="740780"/>
            <a:ext cx="46272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PHILLY LIVING </a:t>
            </a:r>
            <a:endParaRPr dirty="0"/>
          </a:p>
        </p:txBody>
      </p:sp>
      <p:sp>
        <p:nvSpPr>
          <p:cNvPr id="406" name="Google Shape;406;p39"/>
          <p:cNvSpPr txBox="1">
            <a:spLocks noGrp="1"/>
          </p:cNvSpPr>
          <p:nvPr>
            <p:ph type="subTitle" idx="1"/>
          </p:nvPr>
        </p:nvSpPr>
        <p:spPr>
          <a:xfrm>
            <a:off x="3542710" y="3655469"/>
            <a:ext cx="4314125" cy="148803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b="1" dirty="0"/>
              <a:t>TEAM REACT</a:t>
            </a:r>
          </a:p>
          <a:p>
            <a:r>
              <a:rPr lang="en-US" dirty="0">
                <a:solidFill>
                  <a:schemeClr val="tx2"/>
                </a:solidFill>
              </a:rPr>
              <a:t>Alannah Fleet</a:t>
            </a:r>
          </a:p>
          <a:p>
            <a:r>
              <a:rPr lang="en-US" dirty="0" err="1">
                <a:solidFill>
                  <a:schemeClr val="tx2"/>
                </a:solidFill>
              </a:rPr>
              <a:t>Bismaad</a:t>
            </a:r>
            <a:r>
              <a:rPr lang="en-US" dirty="0">
                <a:solidFill>
                  <a:schemeClr val="tx2"/>
                </a:solidFill>
              </a:rPr>
              <a:t> Minhas </a:t>
            </a:r>
          </a:p>
          <a:p>
            <a:r>
              <a:rPr lang="en-US" dirty="0" err="1">
                <a:solidFill>
                  <a:schemeClr val="tx2"/>
                </a:solidFill>
              </a:rPr>
              <a:t>Caitilin</a:t>
            </a:r>
            <a:r>
              <a:rPr lang="en-US" dirty="0">
                <a:solidFill>
                  <a:schemeClr val="tx2"/>
                </a:solidFill>
              </a:rPr>
              <a:t> Beatty </a:t>
            </a:r>
          </a:p>
          <a:p>
            <a:r>
              <a:rPr lang="en-US" dirty="0">
                <a:solidFill>
                  <a:schemeClr val="tx2"/>
                </a:solidFill>
              </a:rPr>
              <a:t>Sara Patel</a:t>
            </a:r>
            <a:endParaRPr dirty="0">
              <a:solidFill>
                <a:schemeClr val="tx2"/>
              </a:solidFill>
            </a:endParaRPr>
          </a:p>
        </p:txBody>
      </p:sp>
      <p:grpSp>
        <p:nvGrpSpPr>
          <p:cNvPr id="74" name="Google Shape;1676;p68">
            <a:extLst>
              <a:ext uri="{FF2B5EF4-FFF2-40B4-BE49-F238E27FC236}">
                <a16:creationId xmlns:a16="http://schemas.microsoft.com/office/drawing/2014/main" id="{E6A807CA-935E-D64F-BB73-B2F81BF3811F}"/>
              </a:ext>
            </a:extLst>
          </p:cNvPr>
          <p:cNvGrpSpPr/>
          <p:nvPr/>
        </p:nvGrpSpPr>
        <p:grpSpPr>
          <a:xfrm>
            <a:off x="1844881" y="384714"/>
            <a:ext cx="1682231" cy="4513289"/>
            <a:chOff x="2856800" y="1354775"/>
            <a:chExt cx="598575" cy="1626250"/>
          </a:xfrm>
        </p:grpSpPr>
        <p:sp>
          <p:nvSpPr>
            <p:cNvPr id="75" name="Google Shape;1677;p68">
              <a:extLst>
                <a:ext uri="{FF2B5EF4-FFF2-40B4-BE49-F238E27FC236}">
                  <a16:creationId xmlns:a16="http://schemas.microsoft.com/office/drawing/2014/main" id="{84283B2A-7F43-BF49-8D71-FB431CF7CCF9}"/>
                </a:ext>
              </a:extLst>
            </p:cNvPr>
            <p:cNvSpPr/>
            <p:nvPr/>
          </p:nvSpPr>
          <p:spPr>
            <a:xfrm>
              <a:off x="2958950" y="2908150"/>
              <a:ext cx="422800" cy="72875"/>
            </a:xfrm>
            <a:custGeom>
              <a:avLst/>
              <a:gdLst/>
              <a:ahLst/>
              <a:cxnLst/>
              <a:rect l="l" t="t" r="r" b="b"/>
              <a:pathLst>
                <a:path w="16912" h="2915" extrusionOk="0">
                  <a:moveTo>
                    <a:pt x="8456" y="1"/>
                  </a:moveTo>
                  <a:cubicBezTo>
                    <a:pt x="3769" y="1"/>
                    <a:pt x="0" y="666"/>
                    <a:pt x="0" y="1457"/>
                  </a:cubicBezTo>
                  <a:cubicBezTo>
                    <a:pt x="0" y="2249"/>
                    <a:pt x="3769" y="2914"/>
                    <a:pt x="8456" y="2914"/>
                  </a:cubicBezTo>
                  <a:cubicBezTo>
                    <a:pt x="13111" y="2914"/>
                    <a:pt x="16911" y="2249"/>
                    <a:pt x="16911" y="1457"/>
                  </a:cubicBezTo>
                  <a:cubicBezTo>
                    <a:pt x="16911" y="666"/>
                    <a:pt x="13111" y="1"/>
                    <a:pt x="845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78;p68">
              <a:extLst>
                <a:ext uri="{FF2B5EF4-FFF2-40B4-BE49-F238E27FC236}">
                  <a16:creationId xmlns:a16="http://schemas.microsoft.com/office/drawing/2014/main" id="{CC9D622F-6B6A-F046-A430-994FCA91F72F}"/>
                </a:ext>
              </a:extLst>
            </p:cNvPr>
            <p:cNvSpPr/>
            <p:nvPr/>
          </p:nvSpPr>
          <p:spPr>
            <a:xfrm>
              <a:off x="3203575" y="1354775"/>
              <a:ext cx="153725" cy="110150"/>
            </a:xfrm>
            <a:custGeom>
              <a:avLst/>
              <a:gdLst/>
              <a:ahLst/>
              <a:cxnLst/>
              <a:rect l="l" t="t" r="r" b="b"/>
              <a:pathLst>
                <a:path w="6149" h="4406" extrusionOk="0">
                  <a:moveTo>
                    <a:pt x="3938" y="1"/>
                  </a:moveTo>
                  <a:cubicBezTo>
                    <a:pt x="3924" y="1"/>
                    <a:pt x="3910" y="1"/>
                    <a:pt x="3896" y="1"/>
                  </a:cubicBezTo>
                  <a:cubicBezTo>
                    <a:pt x="1838" y="33"/>
                    <a:pt x="1901" y="2313"/>
                    <a:pt x="1901" y="2313"/>
                  </a:cubicBezTo>
                  <a:cubicBezTo>
                    <a:pt x="1901" y="2313"/>
                    <a:pt x="1" y="4276"/>
                    <a:pt x="3104" y="4403"/>
                  </a:cubicBezTo>
                  <a:cubicBezTo>
                    <a:pt x="3146" y="4405"/>
                    <a:pt x="3187" y="4406"/>
                    <a:pt x="3228" y="4406"/>
                  </a:cubicBezTo>
                  <a:cubicBezTo>
                    <a:pt x="6149" y="4406"/>
                    <a:pt x="5899" y="1"/>
                    <a:pt x="3938" y="1"/>
                  </a:cubicBezTo>
                  <a:close/>
                </a:path>
              </a:pathLst>
            </a:custGeom>
            <a:solidFill>
              <a:srgbClr val="7D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79;p68">
              <a:extLst>
                <a:ext uri="{FF2B5EF4-FFF2-40B4-BE49-F238E27FC236}">
                  <a16:creationId xmlns:a16="http://schemas.microsoft.com/office/drawing/2014/main" id="{D0AD0BF1-32BA-EE4D-B851-A79275D57A66}"/>
                </a:ext>
              </a:extLst>
            </p:cNvPr>
            <p:cNvSpPr/>
            <p:nvPr/>
          </p:nvSpPr>
          <p:spPr>
            <a:xfrm>
              <a:off x="2874225" y="1426025"/>
              <a:ext cx="111650" cy="158400"/>
            </a:xfrm>
            <a:custGeom>
              <a:avLst/>
              <a:gdLst/>
              <a:ahLst/>
              <a:cxnLst/>
              <a:rect l="l" t="t" r="r" b="b"/>
              <a:pathLst>
                <a:path w="4466" h="6336" extrusionOk="0">
                  <a:moveTo>
                    <a:pt x="2049" y="0"/>
                  </a:moveTo>
                  <a:cubicBezTo>
                    <a:pt x="1808" y="0"/>
                    <a:pt x="1835" y="2345"/>
                    <a:pt x="1713" y="2345"/>
                  </a:cubicBezTo>
                  <a:cubicBezTo>
                    <a:pt x="1712" y="2345"/>
                    <a:pt x="1711" y="2345"/>
                    <a:pt x="1711" y="2345"/>
                  </a:cubicBezTo>
                  <a:cubicBezTo>
                    <a:pt x="1616" y="2313"/>
                    <a:pt x="1299" y="223"/>
                    <a:pt x="1109" y="223"/>
                  </a:cubicBezTo>
                  <a:cubicBezTo>
                    <a:pt x="919" y="223"/>
                    <a:pt x="1172" y="2408"/>
                    <a:pt x="1172" y="2567"/>
                  </a:cubicBezTo>
                  <a:cubicBezTo>
                    <a:pt x="1150" y="2680"/>
                    <a:pt x="1079" y="2696"/>
                    <a:pt x="1040" y="2696"/>
                  </a:cubicBezTo>
                  <a:cubicBezTo>
                    <a:pt x="1024" y="2696"/>
                    <a:pt x="1014" y="2693"/>
                    <a:pt x="1014" y="2693"/>
                  </a:cubicBezTo>
                  <a:cubicBezTo>
                    <a:pt x="492" y="1788"/>
                    <a:pt x="255" y="1476"/>
                    <a:pt x="176" y="1476"/>
                  </a:cubicBezTo>
                  <a:cubicBezTo>
                    <a:pt x="1" y="1476"/>
                    <a:pt x="602" y="3010"/>
                    <a:pt x="602" y="3010"/>
                  </a:cubicBezTo>
                  <a:lnTo>
                    <a:pt x="761" y="4467"/>
                  </a:lnTo>
                  <a:cubicBezTo>
                    <a:pt x="856" y="5512"/>
                    <a:pt x="919" y="6018"/>
                    <a:pt x="919" y="6018"/>
                  </a:cubicBezTo>
                  <a:lnTo>
                    <a:pt x="2502" y="6335"/>
                  </a:lnTo>
                  <a:lnTo>
                    <a:pt x="2787" y="5163"/>
                  </a:lnTo>
                  <a:cubicBezTo>
                    <a:pt x="3579" y="4973"/>
                    <a:pt x="4181" y="3548"/>
                    <a:pt x="4244" y="3422"/>
                  </a:cubicBezTo>
                  <a:cubicBezTo>
                    <a:pt x="4339" y="3232"/>
                    <a:pt x="4466" y="2725"/>
                    <a:pt x="4466" y="2725"/>
                  </a:cubicBezTo>
                  <a:cubicBezTo>
                    <a:pt x="4387" y="2672"/>
                    <a:pt x="4318" y="2646"/>
                    <a:pt x="4255" y="2646"/>
                  </a:cubicBezTo>
                  <a:cubicBezTo>
                    <a:pt x="4089" y="2646"/>
                    <a:pt x="3961" y="2824"/>
                    <a:pt x="3801" y="3168"/>
                  </a:cubicBezTo>
                  <a:cubicBezTo>
                    <a:pt x="3653" y="3506"/>
                    <a:pt x="3491" y="3562"/>
                    <a:pt x="3400" y="3562"/>
                  </a:cubicBezTo>
                  <a:cubicBezTo>
                    <a:pt x="3354" y="3562"/>
                    <a:pt x="3326" y="3548"/>
                    <a:pt x="3326" y="3548"/>
                  </a:cubicBezTo>
                  <a:cubicBezTo>
                    <a:pt x="3326" y="3548"/>
                    <a:pt x="3136" y="3517"/>
                    <a:pt x="3072" y="3105"/>
                  </a:cubicBezTo>
                  <a:cubicBezTo>
                    <a:pt x="3009" y="2662"/>
                    <a:pt x="3516" y="476"/>
                    <a:pt x="3294" y="476"/>
                  </a:cubicBezTo>
                  <a:cubicBezTo>
                    <a:pt x="3074" y="476"/>
                    <a:pt x="2574" y="2345"/>
                    <a:pt x="2380" y="2345"/>
                  </a:cubicBezTo>
                  <a:cubicBezTo>
                    <a:pt x="2379" y="2345"/>
                    <a:pt x="2377" y="2345"/>
                    <a:pt x="2376" y="2345"/>
                  </a:cubicBezTo>
                  <a:cubicBezTo>
                    <a:pt x="2217" y="2345"/>
                    <a:pt x="2312" y="65"/>
                    <a:pt x="2059" y="1"/>
                  </a:cubicBezTo>
                  <a:cubicBezTo>
                    <a:pt x="2056" y="1"/>
                    <a:pt x="2053" y="0"/>
                    <a:pt x="2049"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80;p68">
              <a:extLst>
                <a:ext uri="{FF2B5EF4-FFF2-40B4-BE49-F238E27FC236}">
                  <a16:creationId xmlns:a16="http://schemas.microsoft.com/office/drawing/2014/main" id="{785900AC-F4BE-8944-AB2D-348387FA2279}"/>
                </a:ext>
              </a:extLst>
            </p:cNvPr>
            <p:cNvSpPr/>
            <p:nvPr/>
          </p:nvSpPr>
          <p:spPr>
            <a:xfrm>
              <a:off x="2893225" y="1540850"/>
              <a:ext cx="49125" cy="42775"/>
            </a:xfrm>
            <a:custGeom>
              <a:avLst/>
              <a:gdLst/>
              <a:ahLst/>
              <a:cxnLst/>
              <a:rect l="l" t="t" r="r" b="b"/>
              <a:pathLst>
                <a:path w="1965" h="1711" extrusionOk="0">
                  <a:moveTo>
                    <a:pt x="1" y="0"/>
                  </a:moveTo>
                  <a:cubicBezTo>
                    <a:pt x="96" y="950"/>
                    <a:pt x="159" y="1425"/>
                    <a:pt x="159" y="1425"/>
                  </a:cubicBezTo>
                  <a:lnTo>
                    <a:pt x="1742" y="1710"/>
                  </a:lnTo>
                  <a:lnTo>
                    <a:pt x="1964" y="855"/>
                  </a:lnTo>
                  <a:cubicBezTo>
                    <a:pt x="1299" y="602"/>
                    <a:pt x="634" y="317"/>
                    <a:pt x="1" y="0"/>
                  </a:cubicBez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81;p68">
              <a:extLst>
                <a:ext uri="{FF2B5EF4-FFF2-40B4-BE49-F238E27FC236}">
                  <a16:creationId xmlns:a16="http://schemas.microsoft.com/office/drawing/2014/main" id="{EA0AA81F-F3E8-B641-A525-AE597B16CA5B}"/>
                </a:ext>
              </a:extLst>
            </p:cNvPr>
            <p:cNvSpPr/>
            <p:nvPr/>
          </p:nvSpPr>
          <p:spPr>
            <a:xfrm>
              <a:off x="3123625" y="2552675"/>
              <a:ext cx="108475" cy="330175"/>
            </a:xfrm>
            <a:custGeom>
              <a:avLst/>
              <a:gdLst/>
              <a:ahLst/>
              <a:cxnLst/>
              <a:rect l="l" t="t" r="r" b="b"/>
              <a:pathLst>
                <a:path w="4339" h="13207" extrusionOk="0">
                  <a:moveTo>
                    <a:pt x="3072" y="0"/>
                  </a:moveTo>
                  <a:lnTo>
                    <a:pt x="0" y="570"/>
                  </a:lnTo>
                  <a:lnTo>
                    <a:pt x="2882" y="13206"/>
                  </a:lnTo>
                  <a:lnTo>
                    <a:pt x="4339" y="13174"/>
                  </a:lnTo>
                  <a:lnTo>
                    <a:pt x="3072" y="0"/>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82;p68">
              <a:extLst>
                <a:ext uri="{FF2B5EF4-FFF2-40B4-BE49-F238E27FC236}">
                  <a16:creationId xmlns:a16="http://schemas.microsoft.com/office/drawing/2014/main" id="{5DC3005B-6725-894D-83AD-37498CEDF1BF}"/>
                </a:ext>
              </a:extLst>
            </p:cNvPr>
            <p:cNvSpPr/>
            <p:nvPr/>
          </p:nvSpPr>
          <p:spPr>
            <a:xfrm>
              <a:off x="3085625" y="2879650"/>
              <a:ext cx="153600" cy="72850"/>
            </a:xfrm>
            <a:custGeom>
              <a:avLst/>
              <a:gdLst/>
              <a:ahLst/>
              <a:cxnLst/>
              <a:rect l="l" t="t" r="r" b="b"/>
              <a:pathLst>
                <a:path w="6144" h="2914" extrusionOk="0">
                  <a:moveTo>
                    <a:pt x="4370" y="0"/>
                  </a:moveTo>
                  <a:lnTo>
                    <a:pt x="0" y="2914"/>
                  </a:lnTo>
                  <a:lnTo>
                    <a:pt x="6144" y="2756"/>
                  </a:lnTo>
                  <a:lnTo>
                    <a:pt x="6017" y="64"/>
                  </a:lnTo>
                  <a:lnTo>
                    <a:pt x="4370"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83;p68">
              <a:extLst>
                <a:ext uri="{FF2B5EF4-FFF2-40B4-BE49-F238E27FC236}">
                  <a16:creationId xmlns:a16="http://schemas.microsoft.com/office/drawing/2014/main" id="{8986E735-EF8C-714C-8DE2-C11D0B583BAF}"/>
                </a:ext>
              </a:extLst>
            </p:cNvPr>
            <p:cNvSpPr/>
            <p:nvPr/>
          </p:nvSpPr>
          <p:spPr>
            <a:xfrm>
              <a:off x="3086400" y="2944575"/>
              <a:ext cx="152825" cy="12675"/>
            </a:xfrm>
            <a:custGeom>
              <a:avLst/>
              <a:gdLst/>
              <a:ahLst/>
              <a:cxnLst/>
              <a:rect l="l" t="t" r="r" b="b"/>
              <a:pathLst>
                <a:path w="6113" h="507" extrusionOk="0">
                  <a:moveTo>
                    <a:pt x="6113" y="0"/>
                  </a:moveTo>
                  <a:lnTo>
                    <a:pt x="1" y="159"/>
                  </a:lnTo>
                  <a:lnTo>
                    <a:pt x="1" y="507"/>
                  </a:lnTo>
                  <a:lnTo>
                    <a:pt x="6113" y="349"/>
                  </a:lnTo>
                  <a:lnTo>
                    <a:pt x="6113"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84;p68">
              <a:extLst>
                <a:ext uri="{FF2B5EF4-FFF2-40B4-BE49-F238E27FC236}">
                  <a16:creationId xmlns:a16="http://schemas.microsoft.com/office/drawing/2014/main" id="{ABC110C4-3409-084A-80C4-BD99405F77CB}"/>
                </a:ext>
              </a:extLst>
            </p:cNvPr>
            <p:cNvSpPr/>
            <p:nvPr/>
          </p:nvSpPr>
          <p:spPr>
            <a:xfrm>
              <a:off x="3130750" y="1518675"/>
              <a:ext cx="84725" cy="159175"/>
            </a:xfrm>
            <a:custGeom>
              <a:avLst/>
              <a:gdLst/>
              <a:ahLst/>
              <a:cxnLst/>
              <a:rect l="l" t="t" r="r" b="b"/>
              <a:pathLst>
                <a:path w="3389" h="6367" extrusionOk="0">
                  <a:moveTo>
                    <a:pt x="2122" y="1"/>
                  </a:moveTo>
                  <a:lnTo>
                    <a:pt x="0" y="2819"/>
                  </a:lnTo>
                  <a:lnTo>
                    <a:pt x="634" y="6366"/>
                  </a:lnTo>
                  <a:lnTo>
                    <a:pt x="3389" y="6239"/>
                  </a:lnTo>
                  <a:lnTo>
                    <a:pt x="2122"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685;p68">
              <a:extLst>
                <a:ext uri="{FF2B5EF4-FFF2-40B4-BE49-F238E27FC236}">
                  <a16:creationId xmlns:a16="http://schemas.microsoft.com/office/drawing/2014/main" id="{2BDD08FB-AF0A-DA4C-A07E-AFAC8E671D20}"/>
                </a:ext>
              </a:extLst>
            </p:cNvPr>
            <p:cNvSpPr/>
            <p:nvPr/>
          </p:nvSpPr>
          <p:spPr>
            <a:xfrm>
              <a:off x="3018325" y="1356000"/>
              <a:ext cx="175775" cy="236325"/>
            </a:xfrm>
            <a:custGeom>
              <a:avLst/>
              <a:gdLst/>
              <a:ahLst/>
              <a:cxnLst/>
              <a:rect l="l" t="t" r="r" b="b"/>
              <a:pathLst>
                <a:path w="7031" h="9453" extrusionOk="0">
                  <a:moveTo>
                    <a:pt x="4581" y="1"/>
                  </a:moveTo>
                  <a:cubicBezTo>
                    <a:pt x="3609" y="1"/>
                    <a:pt x="2494" y="520"/>
                    <a:pt x="1520" y="2296"/>
                  </a:cubicBezTo>
                  <a:cubicBezTo>
                    <a:pt x="0" y="5083"/>
                    <a:pt x="1520" y="9453"/>
                    <a:pt x="1520" y="9453"/>
                  </a:cubicBezTo>
                  <a:lnTo>
                    <a:pt x="3326" y="5304"/>
                  </a:lnTo>
                  <a:cubicBezTo>
                    <a:pt x="3326" y="5304"/>
                    <a:pt x="5416" y="4354"/>
                    <a:pt x="7031" y="1029"/>
                  </a:cubicBezTo>
                  <a:cubicBezTo>
                    <a:pt x="7031" y="1029"/>
                    <a:pt x="5948" y="1"/>
                    <a:pt x="4581"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686;p68">
              <a:extLst>
                <a:ext uri="{FF2B5EF4-FFF2-40B4-BE49-F238E27FC236}">
                  <a16:creationId xmlns:a16="http://schemas.microsoft.com/office/drawing/2014/main" id="{04272496-E31C-B440-B99D-4788FC11856D}"/>
                </a:ext>
              </a:extLst>
            </p:cNvPr>
            <p:cNvSpPr/>
            <p:nvPr/>
          </p:nvSpPr>
          <p:spPr>
            <a:xfrm>
              <a:off x="3048650" y="1400575"/>
              <a:ext cx="265800" cy="230775"/>
            </a:xfrm>
            <a:custGeom>
              <a:avLst/>
              <a:gdLst/>
              <a:ahLst/>
              <a:cxnLst/>
              <a:rect l="l" t="t" r="r" b="b"/>
              <a:pathLst>
                <a:path w="10632" h="9231" extrusionOk="0">
                  <a:moveTo>
                    <a:pt x="3841" y="1"/>
                  </a:moveTo>
                  <a:cubicBezTo>
                    <a:pt x="2556" y="1"/>
                    <a:pt x="1180" y="629"/>
                    <a:pt x="687" y="3078"/>
                  </a:cubicBezTo>
                  <a:cubicBezTo>
                    <a:pt x="1" y="6510"/>
                    <a:pt x="1582" y="9231"/>
                    <a:pt x="3815" y="9231"/>
                  </a:cubicBezTo>
                  <a:cubicBezTo>
                    <a:pt x="4878" y="9231"/>
                    <a:pt x="6090" y="8614"/>
                    <a:pt x="7275" y="7163"/>
                  </a:cubicBezTo>
                  <a:cubicBezTo>
                    <a:pt x="10632" y="3078"/>
                    <a:pt x="9238" y="798"/>
                    <a:pt x="6451" y="703"/>
                  </a:cubicBezTo>
                  <a:cubicBezTo>
                    <a:pt x="6451" y="703"/>
                    <a:pt x="5197" y="1"/>
                    <a:pt x="3841" y="1"/>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687;p68">
              <a:extLst>
                <a:ext uri="{FF2B5EF4-FFF2-40B4-BE49-F238E27FC236}">
                  <a16:creationId xmlns:a16="http://schemas.microsoft.com/office/drawing/2014/main" id="{DB24E445-9FD5-9948-9BAF-C4FD6C873607}"/>
                </a:ext>
              </a:extLst>
            </p:cNvPr>
            <p:cNvSpPr/>
            <p:nvPr/>
          </p:nvSpPr>
          <p:spPr>
            <a:xfrm>
              <a:off x="3125200" y="1355475"/>
              <a:ext cx="170250" cy="243200"/>
            </a:xfrm>
            <a:custGeom>
              <a:avLst/>
              <a:gdLst/>
              <a:ahLst/>
              <a:cxnLst/>
              <a:rect l="l" t="t" r="r" b="b"/>
              <a:pathLst>
                <a:path w="6810" h="9728" extrusionOk="0">
                  <a:moveTo>
                    <a:pt x="2545" y="1"/>
                  </a:moveTo>
                  <a:cubicBezTo>
                    <a:pt x="1639" y="1"/>
                    <a:pt x="779" y="517"/>
                    <a:pt x="191" y="1842"/>
                  </a:cubicBezTo>
                  <a:cubicBezTo>
                    <a:pt x="191" y="1842"/>
                    <a:pt x="1" y="5420"/>
                    <a:pt x="3769" y="6814"/>
                  </a:cubicBezTo>
                  <a:cubicBezTo>
                    <a:pt x="3769" y="6814"/>
                    <a:pt x="4343" y="6311"/>
                    <a:pt x="4728" y="6311"/>
                  </a:cubicBezTo>
                  <a:cubicBezTo>
                    <a:pt x="4915" y="6311"/>
                    <a:pt x="5057" y="6430"/>
                    <a:pt x="5068" y="6782"/>
                  </a:cubicBezTo>
                  <a:cubicBezTo>
                    <a:pt x="5099" y="7859"/>
                    <a:pt x="3769" y="8239"/>
                    <a:pt x="3769" y="8239"/>
                  </a:cubicBezTo>
                  <a:lnTo>
                    <a:pt x="3579" y="9727"/>
                  </a:lnTo>
                  <a:cubicBezTo>
                    <a:pt x="3579" y="9727"/>
                    <a:pt x="6778" y="7637"/>
                    <a:pt x="6809" y="4438"/>
                  </a:cubicBezTo>
                  <a:cubicBezTo>
                    <a:pt x="6809" y="2559"/>
                    <a:pt x="4562" y="1"/>
                    <a:pt x="2545"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688;p68">
              <a:extLst>
                <a:ext uri="{FF2B5EF4-FFF2-40B4-BE49-F238E27FC236}">
                  <a16:creationId xmlns:a16="http://schemas.microsoft.com/office/drawing/2014/main" id="{62222B4F-2CEA-434B-88FE-3D00C16BED78}"/>
                </a:ext>
              </a:extLst>
            </p:cNvPr>
            <p:cNvSpPr/>
            <p:nvPr/>
          </p:nvSpPr>
          <p:spPr>
            <a:xfrm>
              <a:off x="3074525" y="1649300"/>
              <a:ext cx="224875" cy="104550"/>
            </a:xfrm>
            <a:custGeom>
              <a:avLst/>
              <a:gdLst/>
              <a:ahLst/>
              <a:cxnLst/>
              <a:rect l="l" t="t" r="r" b="b"/>
              <a:pathLst>
                <a:path w="8995" h="4182" extrusionOk="0">
                  <a:moveTo>
                    <a:pt x="5163" y="1"/>
                  </a:moveTo>
                  <a:lnTo>
                    <a:pt x="3073" y="254"/>
                  </a:lnTo>
                  <a:lnTo>
                    <a:pt x="159" y="1109"/>
                  </a:lnTo>
                  <a:lnTo>
                    <a:pt x="1" y="1173"/>
                  </a:lnTo>
                  <a:cubicBezTo>
                    <a:pt x="1" y="1173"/>
                    <a:pt x="434" y="4182"/>
                    <a:pt x="3384" y="4182"/>
                  </a:cubicBezTo>
                  <a:cubicBezTo>
                    <a:pt x="3721" y="4182"/>
                    <a:pt x="4091" y="4142"/>
                    <a:pt x="4498" y="4055"/>
                  </a:cubicBezTo>
                  <a:cubicBezTo>
                    <a:pt x="8488" y="3200"/>
                    <a:pt x="8995" y="128"/>
                    <a:pt x="8995" y="128"/>
                  </a:cubicBezTo>
                  <a:lnTo>
                    <a:pt x="5163"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689;p68">
              <a:extLst>
                <a:ext uri="{FF2B5EF4-FFF2-40B4-BE49-F238E27FC236}">
                  <a16:creationId xmlns:a16="http://schemas.microsoft.com/office/drawing/2014/main" id="{EBBEC879-3C06-5442-9BBB-5864D37DE681}"/>
                </a:ext>
              </a:extLst>
            </p:cNvPr>
            <p:cNvSpPr/>
            <p:nvPr/>
          </p:nvSpPr>
          <p:spPr>
            <a:xfrm>
              <a:off x="3080875" y="1494925"/>
              <a:ext cx="25350" cy="52875"/>
            </a:xfrm>
            <a:custGeom>
              <a:avLst/>
              <a:gdLst/>
              <a:ahLst/>
              <a:cxnLst/>
              <a:rect l="l" t="t" r="r" b="b"/>
              <a:pathLst>
                <a:path w="1014" h="2115" extrusionOk="0">
                  <a:moveTo>
                    <a:pt x="1014" y="1"/>
                  </a:moveTo>
                  <a:lnTo>
                    <a:pt x="1014" y="1"/>
                  </a:lnTo>
                  <a:cubicBezTo>
                    <a:pt x="824" y="254"/>
                    <a:pt x="665" y="539"/>
                    <a:pt x="507" y="824"/>
                  </a:cubicBezTo>
                  <a:lnTo>
                    <a:pt x="285" y="1236"/>
                  </a:lnTo>
                  <a:cubicBezTo>
                    <a:pt x="253" y="1299"/>
                    <a:pt x="222" y="1362"/>
                    <a:pt x="190" y="1426"/>
                  </a:cubicBezTo>
                  <a:lnTo>
                    <a:pt x="127" y="1521"/>
                  </a:lnTo>
                  <a:cubicBezTo>
                    <a:pt x="106" y="1521"/>
                    <a:pt x="85" y="1535"/>
                    <a:pt x="92" y="1535"/>
                  </a:cubicBezTo>
                  <a:cubicBezTo>
                    <a:pt x="95" y="1535"/>
                    <a:pt x="106" y="1531"/>
                    <a:pt x="127" y="1521"/>
                  </a:cubicBezTo>
                  <a:lnTo>
                    <a:pt x="127" y="1521"/>
                  </a:lnTo>
                  <a:lnTo>
                    <a:pt x="0" y="1711"/>
                  </a:lnTo>
                  <a:cubicBezTo>
                    <a:pt x="63" y="1806"/>
                    <a:pt x="127" y="1869"/>
                    <a:pt x="190" y="1932"/>
                  </a:cubicBezTo>
                  <a:cubicBezTo>
                    <a:pt x="253" y="1996"/>
                    <a:pt x="349" y="2059"/>
                    <a:pt x="412" y="2091"/>
                  </a:cubicBezTo>
                  <a:cubicBezTo>
                    <a:pt x="491" y="2107"/>
                    <a:pt x="578" y="2114"/>
                    <a:pt x="665" y="2114"/>
                  </a:cubicBezTo>
                  <a:cubicBezTo>
                    <a:pt x="752" y="2114"/>
                    <a:pt x="839" y="2107"/>
                    <a:pt x="919" y="2091"/>
                  </a:cubicBezTo>
                  <a:cubicBezTo>
                    <a:pt x="760" y="2059"/>
                    <a:pt x="602" y="1996"/>
                    <a:pt x="507" y="1932"/>
                  </a:cubicBezTo>
                  <a:cubicBezTo>
                    <a:pt x="444" y="1869"/>
                    <a:pt x="380" y="1837"/>
                    <a:pt x="349" y="1774"/>
                  </a:cubicBezTo>
                  <a:cubicBezTo>
                    <a:pt x="334" y="1759"/>
                    <a:pt x="319" y="1738"/>
                    <a:pt x="305" y="1713"/>
                  </a:cubicBezTo>
                  <a:lnTo>
                    <a:pt x="305" y="1713"/>
                  </a:lnTo>
                  <a:cubicBezTo>
                    <a:pt x="317" y="1700"/>
                    <a:pt x="330" y="1688"/>
                    <a:pt x="349" y="1679"/>
                  </a:cubicBezTo>
                  <a:cubicBezTo>
                    <a:pt x="380" y="1647"/>
                    <a:pt x="412" y="1616"/>
                    <a:pt x="412" y="1584"/>
                  </a:cubicBezTo>
                  <a:cubicBezTo>
                    <a:pt x="475" y="1521"/>
                    <a:pt x="507" y="1457"/>
                    <a:pt x="570" y="1362"/>
                  </a:cubicBezTo>
                  <a:cubicBezTo>
                    <a:pt x="634" y="1236"/>
                    <a:pt x="697" y="1077"/>
                    <a:pt x="760" y="919"/>
                  </a:cubicBezTo>
                  <a:cubicBezTo>
                    <a:pt x="887" y="634"/>
                    <a:pt x="982" y="317"/>
                    <a:pt x="1014" y="1"/>
                  </a:cubicBezTo>
                  <a:close/>
                </a:path>
              </a:pathLst>
            </a:custGeom>
            <a:solidFill>
              <a:srgbClr val="E5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690;p68">
              <a:extLst>
                <a:ext uri="{FF2B5EF4-FFF2-40B4-BE49-F238E27FC236}">
                  <a16:creationId xmlns:a16="http://schemas.microsoft.com/office/drawing/2014/main" id="{0D38EE89-78A3-7D4D-B79E-1FAB06BFC7B5}"/>
                </a:ext>
              </a:extLst>
            </p:cNvPr>
            <p:cNvSpPr/>
            <p:nvPr/>
          </p:nvSpPr>
          <p:spPr>
            <a:xfrm>
              <a:off x="3126000" y="1462375"/>
              <a:ext cx="59400" cy="16750"/>
            </a:xfrm>
            <a:custGeom>
              <a:avLst/>
              <a:gdLst/>
              <a:ahLst/>
              <a:cxnLst/>
              <a:rect l="l" t="t" r="r" b="b"/>
              <a:pathLst>
                <a:path w="2376" h="670" extrusionOk="0">
                  <a:moveTo>
                    <a:pt x="1133" y="1"/>
                  </a:moveTo>
                  <a:cubicBezTo>
                    <a:pt x="693" y="1"/>
                    <a:pt x="265" y="188"/>
                    <a:pt x="0" y="511"/>
                  </a:cubicBezTo>
                  <a:cubicBezTo>
                    <a:pt x="412" y="352"/>
                    <a:pt x="824" y="257"/>
                    <a:pt x="1204" y="257"/>
                  </a:cubicBezTo>
                  <a:cubicBezTo>
                    <a:pt x="1615" y="289"/>
                    <a:pt x="1995" y="447"/>
                    <a:pt x="2375" y="669"/>
                  </a:cubicBezTo>
                  <a:cubicBezTo>
                    <a:pt x="2249" y="479"/>
                    <a:pt x="2090" y="289"/>
                    <a:pt x="1900" y="194"/>
                  </a:cubicBezTo>
                  <a:cubicBezTo>
                    <a:pt x="1710" y="67"/>
                    <a:pt x="1457" y="4"/>
                    <a:pt x="1235" y="4"/>
                  </a:cubicBezTo>
                  <a:cubicBezTo>
                    <a:pt x="1201" y="2"/>
                    <a:pt x="1167" y="1"/>
                    <a:pt x="1133"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691;p68">
              <a:extLst>
                <a:ext uri="{FF2B5EF4-FFF2-40B4-BE49-F238E27FC236}">
                  <a16:creationId xmlns:a16="http://schemas.microsoft.com/office/drawing/2014/main" id="{EF4DC37B-8995-1645-ACD1-8042F6D2030A}"/>
                </a:ext>
              </a:extLst>
            </p:cNvPr>
            <p:cNvSpPr/>
            <p:nvPr/>
          </p:nvSpPr>
          <p:spPr>
            <a:xfrm>
              <a:off x="3064250" y="1459800"/>
              <a:ext cx="37225" cy="15350"/>
            </a:xfrm>
            <a:custGeom>
              <a:avLst/>
              <a:gdLst/>
              <a:ahLst/>
              <a:cxnLst/>
              <a:rect l="l" t="t" r="r" b="b"/>
              <a:pathLst>
                <a:path w="1489" h="614" extrusionOk="0">
                  <a:moveTo>
                    <a:pt x="845" y="1"/>
                  </a:moveTo>
                  <a:cubicBezTo>
                    <a:pt x="805" y="1"/>
                    <a:pt x="766" y="5"/>
                    <a:pt x="728" y="12"/>
                  </a:cubicBezTo>
                  <a:cubicBezTo>
                    <a:pt x="348" y="75"/>
                    <a:pt x="95" y="329"/>
                    <a:pt x="0" y="614"/>
                  </a:cubicBezTo>
                  <a:cubicBezTo>
                    <a:pt x="253" y="455"/>
                    <a:pt x="507" y="329"/>
                    <a:pt x="760" y="265"/>
                  </a:cubicBezTo>
                  <a:cubicBezTo>
                    <a:pt x="794" y="257"/>
                    <a:pt x="826" y="253"/>
                    <a:pt x="856" y="253"/>
                  </a:cubicBezTo>
                  <a:cubicBezTo>
                    <a:pt x="940" y="253"/>
                    <a:pt x="1016" y="282"/>
                    <a:pt x="1109" y="329"/>
                  </a:cubicBezTo>
                  <a:cubicBezTo>
                    <a:pt x="1235" y="360"/>
                    <a:pt x="1330" y="455"/>
                    <a:pt x="1489" y="550"/>
                  </a:cubicBezTo>
                  <a:cubicBezTo>
                    <a:pt x="1425" y="392"/>
                    <a:pt x="1362" y="234"/>
                    <a:pt x="1235" y="139"/>
                  </a:cubicBezTo>
                  <a:cubicBezTo>
                    <a:pt x="1114" y="42"/>
                    <a:pt x="975" y="1"/>
                    <a:pt x="845"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692;p68">
              <a:extLst>
                <a:ext uri="{FF2B5EF4-FFF2-40B4-BE49-F238E27FC236}">
                  <a16:creationId xmlns:a16="http://schemas.microsoft.com/office/drawing/2014/main" id="{37D10B2C-382A-A24A-815D-5969D8657EDA}"/>
                </a:ext>
              </a:extLst>
            </p:cNvPr>
            <p:cNvSpPr/>
            <p:nvPr/>
          </p:nvSpPr>
          <p:spPr>
            <a:xfrm>
              <a:off x="3152125" y="2901500"/>
              <a:ext cx="28525" cy="24875"/>
            </a:xfrm>
            <a:custGeom>
              <a:avLst/>
              <a:gdLst/>
              <a:ahLst/>
              <a:cxnLst/>
              <a:rect l="l" t="t" r="r" b="b"/>
              <a:pathLst>
                <a:path w="1141" h="995" extrusionOk="0">
                  <a:moveTo>
                    <a:pt x="65" y="1"/>
                  </a:moveTo>
                  <a:cubicBezTo>
                    <a:pt x="34" y="1"/>
                    <a:pt x="0" y="30"/>
                    <a:pt x="0" y="77"/>
                  </a:cubicBezTo>
                  <a:cubicBezTo>
                    <a:pt x="0" y="108"/>
                    <a:pt x="32" y="172"/>
                    <a:pt x="64" y="172"/>
                  </a:cubicBezTo>
                  <a:cubicBezTo>
                    <a:pt x="95" y="172"/>
                    <a:pt x="919" y="330"/>
                    <a:pt x="982" y="900"/>
                  </a:cubicBezTo>
                  <a:cubicBezTo>
                    <a:pt x="982" y="963"/>
                    <a:pt x="1014" y="995"/>
                    <a:pt x="1045" y="995"/>
                  </a:cubicBezTo>
                  <a:lnTo>
                    <a:pt x="1077" y="995"/>
                  </a:lnTo>
                  <a:cubicBezTo>
                    <a:pt x="1109" y="963"/>
                    <a:pt x="1140" y="932"/>
                    <a:pt x="1140" y="900"/>
                  </a:cubicBezTo>
                  <a:cubicBezTo>
                    <a:pt x="1077" y="203"/>
                    <a:pt x="159" y="13"/>
                    <a:pt x="95" y="13"/>
                  </a:cubicBezTo>
                  <a:cubicBezTo>
                    <a:pt x="87" y="5"/>
                    <a:pt x="76" y="1"/>
                    <a:pt x="65"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693;p68">
              <a:extLst>
                <a:ext uri="{FF2B5EF4-FFF2-40B4-BE49-F238E27FC236}">
                  <a16:creationId xmlns:a16="http://schemas.microsoft.com/office/drawing/2014/main" id="{DD7EB396-E317-8D49-BA65-675BC75A8E21}"/>
                </a:ext>
              </a:extLst>
            </p:cNvPr>
            <p:cNvSpPr/>
            <p:nvPr/>
          </p:nvSpPr>
          <p:spPr>
            <a:xfrm>
              <a:off x="3164800" y="2891525"/>
              <a:ext cx="28525" cy="24575"/>
            </a:xfrm>
            <a:custGeom>
              <a:avLst/>
              <a:gdLst/>
              <a:ahLst/>
              <a:cxnLst/>
              <a:rect l="l" t="t" r="r" b="b"/>
              <a:pathLst>
                <a:path w="1141" h="983" extrusionOk="0">
                  <a:moveTo>
                    <a:pt x="95" y="0"/>
                  </a:moveTo>
                  <a:cubicBezTo>
                    <a:pt x="63" y="0"/>
                    <a:pt x="0" y="32"/>
                    <a:pt x="0" y="95"/>
                  </a:cubicBezTo>
                  <a:cubicBezTo>
                    <a:pt x="0" y="127"/>
                    <a:pt x="32" y="159"/>
                    <a:pt x="63" y="190"/>
                  </a:cubicBezTo>
                  <a:cubicBezTo>
                    <a:pt x="95" y="190"/>
                    <a:pt x="918" y="349"/>
                    <a:pt x="982" y="919"/>
                  </a:cubicBezTo>
                  <a:cubicBezTo>
                    <a:pt x="982" y="951"/>
                    <a:pt x="1013" y="982"/>
                    <a:pt x="1045" y="982"/>
                  </a:cubicBezTo>
                  <a:lnTo>
                    <a:pt x="1077" y="982"/>
                  </a:lnTo>
                  <a:cubicBezTo>
                    <a:pt x="1108" y="982"/>
                    <a:pt x="1140" y="951"/>
                    <a:pt x="1140" y="919"/>
                  </a:cubicBezTo>
                  <a:cubicBezTo>
                    <a:pt x="1077" y="190"/>
                    <a:pt x="158" y="32"/>
                    <a:pt x="95"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694;p68">
              <a:extLst>
                <a:ext uri="{FF2B5EF4-FFF2-40B4-BE49-F238E27FC236}">
                  <a16:creationId xmlns:a16="http://schemas.microsoft.com/office/drawing/2014/main" id="{0513FD4E-CA6E-C745-A822-813DCA7EF6AB}"/>
                </a:ext>
              </a:extLst>
            </p:cNvPr>
            <p:cNvSpPr/>
            <p:nvPr/>
          </p:nvSpPr>
          <p:spPr>
            <a:xfrm>
              <a:off x="2856800" y="1556550"/>
              <a:ext cx="598575" cy="459800"/>
            </a:xfrm>
            <a:custGeom>
              <a:avLst/>
              <a:gdLst/>
              <a:ahLst/>
              <a:cxnLst/>
              <a:rect l="l" t="t" r="r" b="b"/>
              <a:pathLst>
                <a:path w="23943" h="18392" extrusionOk="0">
                  <a:moveTo>
                    <a:pt x="1183" y="1"/>
                  </a:moveTo>
                  <a:cubicBezTo>
                    <a:pt x="1085" y="1"/>
                    <a:pt x="1005" y="12"/>
                    <a:pt x="951" y="37"/>
                  </a:cubicBezTo>
                  <a:cubicBezTo>
                    <a:pt x="476" y="291"/>
                    <a:pt x="1" y="9570"/>
                    <a:pt x="1679" y="10425"/>
                  </a:cubicBezTo>
                  <a:cubicBezTo>
                    <a:pt x="2070" y="10635"/>
                    <a:pt x="2614" y="10715"/>
                    <a:pt x="3217" y="10715"/>
                  </a:cubicBezTo>
                  <a:cubicBezTo>
                    <a:pt x="5154" y="10715"/>
                    <a:pt x="7696" y="9886"/>
                    <a:pt x="7696" y="9886"/>
                  </a:cubicBezTo>
                  <a:lnTo>
                    <a:pt x="10768" y="17899"/>
                  </a:lnTo>
                  <a:cubicBezTo>
                    <a:pt x="10768" y="17899"/>
                    <a:pt x="12359" y="18391"/>
                    <a:pt x="13888" y="18391"/>
                  </a:cubicBezTo>
                  <a:cubicBezTo>
                    <a:pt x="14653" y="18391"/>
                    <a:pt x="15403" y="18268"/>
                    <a:pt x="15930" y="17899"/>
                  </a:cubicBezTo>
                  <a:cubicBezTo>
                    <a:pt x="17514" y="16790"/>
                    <a:pt x="18242" y="10266"/>
                    <a:pt x="18242" y="10266"/>
                  </a:cubicBezTo>
                  <a:lnTo>
                    <a:pt x="20459" y="11818"/>
                  </a:lnTo>
                  <a:lnTo>
                    <a:pt x="18622" y="17044"/>
                  </a:lnTo>
                  <a:lnTo>
                    <a:pt x="20142" y="17930"/>
                  </a:lnTo>
                  <a:cubicBezTo>
                    <a:pt x="20142" y="17930"/>
                    <a:pt x="23943" y="12610"/>
                    <a:pt x="23943" y="11438"/>
                  </a:cubicBezTo>
                  <a:cubicBezTo>
                    <a:pt x="23943" y="10235"/>
                    <a:pt x="20807" y="6276"/>
                    <a:pt x="19667" y="5073"/>
                  </a:cubicBezTo>
                  <a:cubicBezTo>
                    <a:pt x="18624" y="4002"/>
                    <a:pt x="17248" y="3931"/>
                    <a:pt x="16900" y="3931"/>
                  </a:cubicBezTo>
                  <a:cubicBezTo>
                    <a:pt x="16846" y="3931"/>
                    <a:pt x="16817" y="3933"/>
                    <a:pt x="16817" y="3933"/>
                  </a:cubicBezTo>
                  <a:cubicBezTo>
                    <a:pt x="16817" y="3933"/>
                    <a:pt x="16564" y="6878"/>
                    <a:pt x="13397" y="7416"/>
                  </a:cubicBezTo>
                  <a:cubicBezTo>
                    <a:pt x="13142" y="7462"/>
                    <a:pt x="12902" y="7483"/>
                    <a:pt x="12676" y="7483"/>
                  </a:cubicBezTo>
                  <a:cubicBezTo>
                    <a:pt x="10083" y="7483"/>
                    <a:pt x="9280" y="4724"/>
                    <a:pt x="9280" y="4724"/>
                  </a:cubicBezTo>
                  <a:cubicBezTo>
                    <a:pt x="7126" y="5041"/>
                    <a:pt x="4688" y="6466"/>
                    <a:pt x="4054" y="6466"/>
                  </a:cubicBezTo>
                  <a:cubicBezTo>
                    <a:pt x="3421" y="6466"/>
                    <a:pt x="3801" y="671"/>
                    <a:pt x="3801" y="671"/>
                  </a:cubicBezTo>
                  <a:cubicBezTo>
                    <a:pt x="3801" y="671"/>
                    <a:pt x="1940" y="1"/>
                    <a:pt x="1183" y="1"/>
                  </a:cubicBezTo>
                  <a:close/>
                </a:path>
              </a:pathLst>
            </a:custGeom>
            <a:solidFill>
              <a:srgbClr val="FFB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695;p68">
              <a:extLst>
                <a:ext uri="{FF2B5EF4-FFF2-40B4-BE49-F238E27FC236}">
                  <a16:creationId xmlns:a16="http://schemas.microsoft.com/office/drawing/2014/main" id="{A9FF7749-FC1A-224B-A3A3-6CAED5B81C49}"/>
                </a:ext>
              </a:extLst>
            </p:cNvPr>
            <p:cNvSpPr/>
            <p:nvPr/>
          </p:nvSpPr>
          <p:spPr>
            <a:xfrm>
              <a:off x="3072150" y="1813200"/>
              <a:ext cx="235175" cy="203150"/>
            </a:xfrm>
            <a:custGeom>
              <a:avLst/>
              <a:gdLst/>
              <a:ahLst/>
              <a:cxnLst/>
              <a:rect l="l" t="t" r="r" b="b"/>
              <a:pathLst>
                <a:path w="9407" h="8126" extrusionOk="0">
                  <a:moveTo>
                    <a:pt x="7221" y="0"/>
                  </a:moveTo>
                  <a:cubicBezTo>
                    <a:pt x="5416" y="190"/>
                    <a:pt x="3643" y="285"/>
                    <a:pt x="1838" y="349"/>
                  </a:cubicBezTo>
                  <a:cubicBezTo>
                    <a:pt x="1489" y="1109"/>
                    <a:pt x="888" y="1711"/>
                    <a:pt x="1" y="1964"/>
                  </a:cubicBezTo>
                  <a:lnTo>
                    <a:pt x="2186" y="7633"/>
                  </a:lnTo>
                  <a:cubicBezTo>
                    <a:pt x="2186" y="7633"/>
                    <a:pt x="3762" y="8125"/>
                    <a:pt x="5282" y="8125"/>
                  </a:cubicBezTo>
                  <a:cubicBezTo>
                    <a:pt x="6043" y="8125"/>
                    <a:pt x="6789" y="8002"/>
                    <a:pt x="7316" y="7633"/>
                  </a:cubicBezTo>
                  <a:cubicBezTo>
                    <a:pt x="8393" y="6873"/>
                    <a:pt x="9090" y="3611"/>
                    <a:pt x="9406" y="1616"/>
                  </a:cubicBezTo>
                  <a:cubicBezTo>
                    <a:pt x="8298" y="1457"/>
                    <a:pt x="7601" y="824"/>
                    <a:pt x="7221" y="0"/>
                  </a:cubicBezTo>
                  <a:close/>
                </a:path>
              </a:pathLst>
            </a:custGeom>
            <a:solidFill>
              <a:srgbClr val="F9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696;p68">
              <a:extLst>
                <a:ext uri="{FF2B5EF4-FFF2-40B4-BE49-F238E27FC236}">
                  <a16:creationId xmlns:a16="http://schemas.microsoft.com/office/drawing/2014/main" id="{D8F6B941-5CA2-9346-911B-187EBB068A68}"/>
                </a:ext>
              </a:extLst>
            </p:cNvPr>
            <p:cNvSpPr/>
            <p:nvPr/>
          </p:nvSpPr>
          <p:spPr>
            <a:xfrm>
              <a:off x="3001700" y="1773625"/>
              <a:ext cx="449725" cy="905750"/>
            </a:xfrm>
            <a:custGeom>
              <a:avLst/>
              <a:gdLst/>
              <a:ahLst/>
              <a:cxnLst/>
              <a:rect l="l" t="t" r="r" b="b"/>
              <a:pathLst>
                <a:path w="17989" h="36230" extrusionOk="0">
                  <a:moveTo>
                    <a:pt x="7759" y="19508"/>
                  </a:moveTo>
                  <a:lnTo>
                    <a:pt x="9438" y="27457"/>
                  </a:lnTo>
                  <a:lnTo>
                    <a:pt x="8508" y="30559"/>
                  </a:lnTo>
                  <a:lnTo>
                    <a:pt x="7759" y="19508"/>
                  </a:lnTo>
                  <a:close/>
                  <a:moveTo>
                    <a:pt x="11179" y="0"/>
                  </a:moveTo>
                  <a:lnTo>
                    <a:pt x="3642" y="1108"/>
                  </a:lnTo>
                  <a:cubicBezTo>
                    <a:pt x="3864" y="3800"/>
                    <a:pt x="3864" y="7221"/>
                    <a:pt x="3864" y="7221"/>
                  </a:cubicBezTo>
                  <a:cubicBezTo>
                    <a:pt x="3864" y="7221"/>
                    <a:pt x="0" y="12763"/>
                    <a:pt x="634" y="16658"/>
                  </a:cubicBezTo>
                  <a:cubicBezTo>
                    <a:pt x="1045" y="19223"/>
                    <a:pt x="4814" y="33601"/>
                    <a:pt x="4814" y="33601"/>
                  </a:cubicBezTo>
                  <a:lnTo>
                    <a:pt x="7837" y="32801"/>
                  </a:lnTo>
                  <a:lnTo>
                    <a:pt x="7837" y="32801"/>
                  </a:lnTo>
                  <a:lnTo>
                    <a:pt x="7379" y="34329"/>
                  </a:lnTo>
                  <a:lnTo>
                    <a:pt x="10293" y="36229"/>
                  </a:lnTo>
                  <a:cubicBezTo>
                    <a:pt x="10293" y="36229"/>
                    <a:pt x="12129" y="34139"/>
                    <a:pt x="13840" y="30465"/>
                  </a:cubicBezTo>
                  <a:cubicBezTo>
                    <a:pt x="17988" y="21662"/>
                    <a:pt x="12763" y="8899"/>
                    <a:pt x="12763" y="8899"/>
                  </a:cubicBezTo>
                  <a:cubicBezTo>
                    <a:pt x="10388" y="5415"/>
                    <a:pt x="11179" y="0"/>
                    <a:pt x="11179" y="0"/>
                  </a:cubicBez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697;p68">
              <a:extLst>
                <a:ext uri="{FF2B5EF4-FFF2-40B4-BE49-F238E27FC236}">
                  <a16:creationId xmlns:a16="http://schemas.microsoft.com/office/drawing/2014/main" id="{39886BEC-C4FD-8143-B0FF-520534D893B5}"/>
                </a:ext>
              </a:extLst>
            </p:cNvPr>
            <p:cNvSpPr/>
            <p:nvPr/>
          </p:nvSpPr>
          <p:spPr>
            <a:xfrm>
              <a:off x="3102250" y="2551875"/>
              <a:ext cx="108475" cy="70500"/>
            </a:xfrm>
            <a:custGeom>
              <a:avLst/>
              <a:gdLst/>
              <a:ahLst/>
              <a:cxnLst/>
              <a:rect l="l" t="t" r="r" b="b"/>
              <a:pathLst>
                <a:path w="4339" h="2820" extrusionOk="0">
                  <a:moveTo>
                    <a:pt x="4339" y="1"/>
                  </a:moveTo>
                  <a:lnTo>
                    <a:pt x="0" y="982"/>
                  </a:lnTo>
                  <a:lnTo>
                    <a:pt x="570" y="2819"/>
                  </a:lnTo>
                  <a:lnTo>
                    <a:pt x="3769" y="1742"/>
                  </a:lnTo>
                  <a:lnTo>
                    <a:pt x="4339" y="1"/>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698;p68">
              <a:extLst>
                <a:ext uri="{FF2B5EF4-FFF2-40B4-BE49-F238E27FC236}">
                  <a16:creationId xmlns:a16="http://schemas.microsoft.com/office/drawing/2014/main" id="{8B79683C-33E5-D840-8184-86BECB049E26}"/>
                </a:ext>
              </a:extLst>
            </p:cNvPr>
            <p:cNvSpPr/>
            <p:nvPr/>
          </p:nvSpPr>
          <p:spPr>
            <a:xfrm>
              <a:off x="3085625" y="2619175"/>
              <a:ext cx="168650" cy="257325"/>
            </a:xfrm>
            <a:custGeom>
              <a:avLst/>
              <a:gdLst/>
              <a:ahLst/>
              <a:cxnLst/>
              <a:rect l="l" t="t" r="r" b="b"/>
              <a:pathLst>
                <a:path w="6746" h="10293" extrusionOk="0">
                  <a:moveTo>
                    <a:pt x="4592" y="0"/>
                  </a:moveTo>
                  <a:lnTo>
                    <a:pt x="0" y="9659"/>
                  </a:lnTo>
                  <a:lnTo>
                    <a:pt x="1457" y="10293"/>
                  </a:lnTo>
                  <a:lnTo>
                    <a:pt x="6746" y="2344"/>
                  </a:lnTo>
                  <a:lnTo>
                    <a:pt x="4592" y="0"/>
                  </a:ln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99;p68">
              <a:extLst>
                <a:ext uri="{FF2B5EF4-FFF2-40B4-BE49-F238E27FC236}">
                  <a16:creationId xmlns:a16="http://schemas.microsoft.com/office/drawing/2014/main" id="{04AF0CC9-146A-5B43-9F9B-F787F428BB67}"/>
                </a:ext>
              </a:extLst>
            </p:cNvPr>
            <p:cNvSpPr/>
            <p:nvPr/>
          </p:nvSpPr>
          <p:spPr>
            <a:xfrm>
              <a:off x="3064250" y="2838475"/>
              <a:ext cx="129850" cy="117200"/>
            </a:xfrm>
            <a:custGeom>
              <a:avLst/>
              <a:gdLst/>
              <a:ahLst/>
              <a:cxnLst/>
              <a:rect l="l" t="t" r="r" b="b"/>
              <a:pathLst>
                <a:path w="5194" h="4688" extrusionOk="0">
                  <a:moveTo>
                    <a:pt x="1235" y="1"/>
                  </a:moveTo>
                  <a:lnTo>
                    <a:pt x="0" y="2217"/>
                  </a:lnTo>
                  <a:lnTo>
                    <a:pt x="5194" y="4688"/>
                  </a:lnTo>
                  <a:lnTo>
                    <a:pt x="2977" y="571"/>
                  </a:lnTo>
                  <a:lnTo>
                    <a:pt x="1235" y="1"/>
                  </a:lnTo>
                  <a:close/>
                </a:path>
              </a:pathLst>
            </a:custGeom>
            <a:solidFill>
              <a:srgbClr val="E5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00;p68">
              <a:extLst>
                <a:ext uri="{FF2B5EF4-FFF2-40B4-BE49-F238E27FC236}">
                  <a16:creationId xmlns:a16="http://schemas.microsoft.com/office/drawing/2014/main" id="{EDBE029B-14B7-C04C-B64A-762B199418E2}"/>
                </a:ext>
              </a:extLst>
            </p:cNvPr>
            <p:cNvSpPr/>
            <p:nvPr/>
          </p:nvSpPr>
          <p:spPr>
            <a:xfrm>
              <a:off x="3062650" y="2889950"/>
              <a:ext cx="130675" cy="68100"/>
            </a:xfrm>
            <a:custGeom>
              <a:avLst/>
              <a:gdLst/>
              <a:ahLst/>
              <a:cxnLst/>
              <a:rect l="l" t="t" r="r" b="b"/>
              <a:pathLst>
                <a:path w="5227" h="2724" extrusionOk="0">
                  <a:moveTo>
                    <a:pt x="159" y="0"/>
                  </a:moveTo>
                  <a:lnTo>
                    <a:pt x="1" y="285"/>
                  </a:lnTo>
                  <a:lnTo>
                    <a:pt x="5068" y="2724"/>
                  </a:lnTo>
                  <a:lnTo>
                    <a:pt x="5226" y="2407"/>
                  </a:lnTo>
                  <a:lnTo>
                    <a:pt x="15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01;p68">
              <a:extLst>
                <a:ext uri="{FF2B5EF4-FFF2-40B4-BE49-F238E27FC236}">
                  <a16:creationId xmlns:a16="http://schemas.microsoft.com/office/drawing/2014/main" id="{180D5B9C-30EB-FF4A-BEBF-DF9926F46E14}"/>
                </a:ext>
              </a:extLst>
            </p:cNvPr>
            <p:cNvSpPr/>
            <p:nvPr/>
          </p:nvSpPr>
          <p:spPr>
            <a:xfrm>
              <a:off x="3122025" y="2890725"/>
              <a:ext cx="40425" cy="32500"/>
            </a:xfrm>
            <a:custGeom>
              <a:avLst/>
              <a:gdLst/>
              <a:ahLst/>
              <a:cxnLst/>
              <a:rect l="l" t="t" r="r" b="b"/>
              <a:pathLst>
                <a:path w="1617" h="1300" extrusionOk="0">
                  <a:moveTo>
                    <a:pt x="1510" y="1"/>
                  </a:moveTo>
                  <a:cubicBezTo>
                    <a:pt x="1398" y="1"/>
                    <a:pt x="542" y="29"/>
                    <a:pt x="1" y="1173"/>
                  </a:cubicBezTo>
                  <a:cubicBezTo>
                    <a:pt x="1" y="1204"/>
                    <a:pt x="1" y="1268"/>
                    <a:pt x="33" y="1268"/>
                  </a:cubicBezTo>
                  <a:cubicBezTo>
                    <a:pt x="64" y="1299"/>
                    <a:pt x="64" y="1299"/>
                    <a:pt x="96" y="1299"/>
                  </a:cubicBezTo>
                  <a:cubicBezTo>
                    <a:pt x="128" y="1299"/>
                    <a:pt x="128" y="1268"/>
                    <a:pt x="159" y="1236"/>
                  </a:cubicBezTo>
                  <a:cubicBezTo>
                    <a:pt x="639" y="187"/>
                    <a:pt x="1401" y="159"/>
                    <a:pt x="1509" y="159"/>
                  </a:cubicBezTo>
                  <a:cubicBezTo>
                    <a:pt x="1515" y="159"/>
                    <a:pt x="1519" y="159"/>
                    <a:pt x="1521" y="159"/>
                  </a:cubicBezTo>
                  <a:cubicBezTo>
                    <a:pt x="1553" y="159"/>
                    <a:pt x="1616" y="127"/>
                    <a:pt x="1616" y="96"/>
                  </a:cubicBezTo>
                  <a:cubicBezTo>
                    <a:pt x="1616" y="32"/>
                    <a:pt x="1584" y="1"/>
                    <a:pt x="1521" y="1"/>
                  </a:cubicBezTo>
                  <a:cubicBezTo>
                    <a:pt x="1519" y="1"/>
                    <a:pt x="1516" y="1"/>
                    <a:pt x="1510"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02;p68">
              <a:extLst>
                <a:ext uri="{FF2B5EF4-FFF2-40B4-BE49-F238E27FC236}">
                  <a16:creationId xmlns:a16="http://schemas.microsoft.com/office/drawing/2014/main" id="{F277A93E-E26D-564A-BA54-7AD9EC46606E}"/>
                </a:ext>
              </a:extLst>
            </p:cNvPr>
            <p:cNvSpPr/>
            <p:nvPr/>
          </p:nvSpPr>
          <p:spPr>
            <a:xfrm>
              <a:off x="3121250" y="2875950"/>
              <a:ext cx="34850" cy="14025"/>
            </a:xfrm>
            <a:custGeom>
              <a:avLst/>
              <a:gdLst/>
              <a:ahLst/>
              <a:cxnLst/>
              <a:rect l="l" t="t" r="r" b="b"/>
              <a:pathLst>
                <a:path w="1394" h="561" extrusionOk="0">
                  <a:moveTo>
                    <a:pt x="870" y="0"/>
                  </a:moveTo>
                  <a:cubicBezTo>
                    <a:pt x="578" y="0"/>
                    <a:pt x="221" y="75"/>
                    <a:pt x="32" y="402"/>
                  </a:cubicBezTo>
                  <a:cubicBezTo>
                    <a:pt x="0" y="465"/>
                    <a:pt x="0" y="497"/>
                    <a:pt x="32" y="528"/>
                  </a:cubicBezTo>
                  <a:cubicBezTo>
                    <a:pt x="64" y="528"/>
                    <a:pt x="64" y="560"/>
                    <a:pt x="95" y="560"/>
                  </a:cubicBezTo>
                  <a:cubicBezTo>
                    <a:pt x="127" y="560"/>
                    <a:pt x="159" y="528"/>
                    <a:pt x="159" y="497"/>
                  </a:cubicBezTo>
                  <a:cubicBezTo>
                    <a:pt x="306" y="251"/>
                    <a:pt x="597" y="192"/>
                    <a:pt x="849" y="192"/>
                  </a:cubicBezTo>
                  <a:cubicBezTo>
                    <a:pt x="1084" y="192"/>
                    <a:pt x="1283" y="243"/>
                    <a:pt x="1299" y="243"/>
                  </a:cubicBezTo>
                  <a:cubicBezTo>
                    <a:pt x="1330" y="243"/>
                    <a:pt x="1394" y="212"/>
                    <a:pt x="1394" y="180"/>
                  </a:cubicBezTo>
                  <a:cubicBezTo>
                    <a:pt x="1394" y="117"/>
                    <a:pt x="1394" y="85"/>
                    <a:pt x="1330" y="53"/>
                  </a:cubicBezTo>
                  <a:cubicBezTo>
                    <a:pt x="1316" y="53"/>
                    <a:pt x="1116" y="0"/>
                    <a:pt x="870"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03;p68">
              <a:extLst>
                <a:ext uri="{FF2B5EF4-FFF2-40B4-BE49-F238E27FC236}">
                  <a16:creationId xmlns:a16="http://schemas.microsoft.com/office/drawing/2014/main" id="{B79C71A4-B0C0-EE46-B1E9-7B44FE85C4DB}"/>
                </a:ext>
              </a:extLst>
            </p:cNvPr>
            <p:cNvSpPr/>
            <p:nvPr/>
          </p:nvSpPr>
          <p:spPr>
            <a:xfrm>
              <a:off x="3114125" y="2861700"/>
              <a:ext cx="34850" cy="14025"/>
            </a:xfrm>
            <a:custGeom>
              <a:avLst/>
              <a:gdLst/>
              <a:ahLst/>
              <a:cxnLst/>
              <a:rect l="l" t="t" r="r" b="b"/>
              <a:pathLst>
                <a:path w="1394" h="561" extrusionOk="0">
                  <a:moveTo>
                    <a:pt x="867" y="0"/>
                  </a:moveTo>
                  <a:cubicBezTo>
                    <a:pt x="572" y="0"/>
                    <a:pt x="207" y="75"/>
                    <a:pt x="0" y="402"/>
                  </a:cubicBezTo>
                  <a:cubicBezTo>
                    <a:pt x="0" y="465"/>
                    <a:pt x="0" y="497"/>
                    <a:pt x="32" y="528"/>
                  </a:cubicBezTo>
                  <a:cubicBezTo>
                    <a:pt x="64" y="528"/>
                    <a:pt x="64" y="560"/>
                    <a:pt x="95" y="560"/>
                  </a:cubicBezTo>
                  <a:cubicBezTo>
                    <a:pt x="127" y="560"/>
                    <a:pt x="127" y="528"/>
                    <a:pt x="159" y="497"/>
                  </a:cubicBezTo>
                  <a:cubicBezTo>
                    <a:pt x="306" y="251"/>
                    <a:pt x="597" y="192"/>
                    <a:pt x="849" y="192"/>
                  </a:cubicBezTo>
                  <a:cubicBezTo>
                    <a:pt x="1084" y="192"/>
                    <a:pt x="1283" y="243"/>
                    <a:pt x="1299" y="243"/>
                  </a:cubicBezTo>
                  <a:cubicBezTo>
                    <a:pt x="1330" y="243"/>
                    <a:pt x="1394" y="212"/>
                    <a:pt x="1394" y="180"/>
                  </a:cubicBezTo>
                  <a:cubicBezTo>
                    <a:pt x="1394" y="117"/>
                    <a:pt x="1362" y="85"/>
                    <a:pt x="1330" y="53"/>
                  </a:cubicBezTo>
                  <a:cubicBezTo>
                    <a:pt x="1316" y="53"/>
                    <a:pt x="1116" y="0"/>
                    <a:pt x="867"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04;p68">
              <a:extLst>
                <a:ext uri="{FF2B5EF4-FFF2-40B4-BE49-F238E27FC236}">
                  <a16:creationId xmlns:a16="http://schemas.microsoft.com/office/drawing/2014/main" id="{742D1817-7F37-5444-8028-72C66F5E3F19}"/>
                </a:ext>
              </a:extLst>
            </p:cNvPr>
            <p:cNvSpPr/>
            <p:nvPr/>
          </p:nvSpPr>
          <p:spPr>
            <a:xfrm>
              <a:off x="3175875" y="2600175"/>
              <a:ext cx="102950" cy="105325"/>
            </a:xfrm>
            <a:custGeom>
              <a:avLst/>
              <a:gdLst/>
              <a:ahLst/>
              <a:cxnLst/>
              <a:rect l="l" t="t" r="r" b="b"/>
              <a:pathLst>
                <a:path w="4118" h="4213" extrusionOk="0">
                  <a:moveTo>
                    <a:pt x="634" y="0"/>
                  </a:moveTo>
                  <a:lnTo>
                    <a:pt x="0" y="1425"/>
                  </a:lnTo>
                  <a:lnTo>
                    <a:pt x="3167" y="4212"/>
                  </a:lnTo>
                  <a:lnTo>
                    <a:pt x="4117" y="2787"/>
                  </a:lnTo>
                  <a:lnTo>
                    <a:pt x="634"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05;p68">
              <a:extLst>
                <a:ext uri="{FF2B5EF4-FFF2-40B4-BE49-F238E27FC236}">
                  <a16:creationId xmlns:a16="http://schemas.microsoft.com/office/drawing/2014/main" id="{C5B8E24F-6AD7-B04C-B17B-8F8F329B4C88}"/>
                </a:ext>
              </a:extLst>
            </p:cNvPr>
            <p:cNvSpPr/>
            <p:nvPr/>
          </p:nvSpPr>
          <p:spPr>
            <a:xfrm>
              <a:off x="3104625" y="1780750"/>
              <a:ext cx="28525" cy="29300"/>
            </a:xfrm>
            <a:custGeom>
              <a:avLst/>
              <a:gdLst/>
              <a:ahLst/>
              <a:cxnLst/>
              <a:rect l="l" t="t" r="r" b="b"/>
              <a:pathLst>
                <a:path w="1141" h="1172" fill="none" extrusionOk="0">
                  <a:moveTo>
                    <a:pt x="0" y="348"/>
                  </a:moveTo>
                  <a:cubicBezTo>
                    <a:pt x="0" y="348"/>
                    <a:pt x="349" y="1172"/>
                    <a:pt x="570" y="1140"/>
                  </a:cubicBezTo>
                  <a:cubicBezTo>
                    <a:pt x="824" y="1108"/>
                    <a:pt x="1140" y="570"/>
                    <a:pt x="1140" y="570"/>
                  </a:cubicBezTo>
                  <a:lnTo>
                    <a:pt x="887" y="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06;p68">
              <a:extLst>
                <a:ext uri="{FF2B5EF4-FFF2-40B4-BE49-F238E27FC236}">
                  <a16:creationId xmlns:a16="http://schemas.microsoft.com/office/drawing/2014/main" id="{018FDD29-014D-3B4B-95CC-0BF06BA2FE50}"/>
                </a:ext>
              </a:extLst>
            </p:cNvPr>
            <p:cNvSpPr/>
            <p:nvPr/>
          </p:nvSpPr>
          <p:spPr>
            <a:xfrm>
              <a:off x="3063450" y="1663575"/>
              <a:ext cx="68100" cy="132225"/>
            </a:xfrm>
            <a:custGeom>
              <a:avLst/>
              <a:gdLst/>
              <a:ahLst/>
              <a:cxnLst/>
              <a:rect l="l" t="t" r="r" b="b"/>
              <a:pathLst>
                <a:path w="2724" h="5289" extrusionOk="0">
                  <a:moveTo>
                    <a:pt x="919" y="0"/>
                  </a:moveTo>
                  <a:lnTo>
                    <a:pt x="0" y="633"/>
                  </a:lnTo>
                  <a:lnTo>
                    <a:pt x="1584" y="5289"/>
                  </a:lnTo>
                  <a:lnTo>
                    <a:pt x="2724" y="4687"/>
                  </a:lnTo>
                  <a:lnTo>
                    <a:pt x="919"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07;p68">
              <a:extLst>
                <a:ext uri="{FF2B5EF4-FFF2-40B4-BE49-F238E27FC236}">
                  <a16:creationId xmlns:a16="http://schemas.microsoft.com/office/drawing/2014/main" id="{18DB3B21-CCF4-B749-BEB0-7AD2EA550FFD}"/>
                </a:ext>
              </a:extLst>
            </p:cNvPr>
            <p:cNvSpPr/>
            <p:nvPr/>
          </p:nvSpPr>
          <p:spPr>
            <a:xfrm>
              <a:off x="3114900" y="1791825"/>
              <a:ext cx="12700" cy="11100"/>
            </a:xfrm>
            <a:custGeom>
              <a:avLst/>
              <a:gdLst/>
              <a:ahLst/>
              <a:cxnLst/>
              <a:rect l="l" t="t" r="r" b="b"/>
              <a:pathLst>
                <a:path w="508" h="444" extrusionOk="0">
                  <a:moveTo>
                    <a:pt x="254" y="0"/>
                  </a:moveTo>
                  <a:cubicBezTo>
                    <a:pt x="128" y="0"/>
                    <a:pt x="1" y="95"/>
                    <a:pt x="1" y="222"/>
                  </a:cubicBezTo>
                  <a:cubicBezTo>
                    <a:pt x="1" y="349"/>
                    <a:pt x="128" y="444"/>
                    <a:pt x="254" y="444"/>
                  </a:cubicBezTo>
                  <a:cubicBezTo>
                    <a:pt x="413" y="444"/>
                    <a:pt x="508" y="349"/>
                    <a:pt x="508" y="222"/>
                  </a:cubicBezTo>
                  <a:cubicBezTo>
                    <a:pt x="508" y="95"/>
                    <a:pt x="413" y="0"/>
                    <a:pt x="254" y="0"/>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08;p68">
              <a:extLst>
                <a:ext uri="{FF2B5EF4-FFF2-40B4-BE49-F238E27FC236}">
                  <a16:creationId xmlns:a16="http://schemas.microsoft.com/office/drawing/2014/main" id="{B01E8E7C-C14D-0346-A3D3-BF341057BB35}"/>
                </a:ext>
              </a:extLst>
            </p:cNvPr>
            <p:cNvSpPr/>
            <p:nvPr/>
          </p:nvSpPr>
          <p:spPr>
            <a:xfrm>
              <a:off x="3250300" y="1760950"/>
              <a:ext cx="26150" cy="26950"/>
            </a:xfrm>
            <a:custGeom>
              <a:avLst/>
              <a:gdLst/>
              <a:ahLst/>
              <a:cxnLst/>
              <a:rect l="l" t="t" r="r" b="b"/>
              <a:pathLst>
                <a:path w="1046" h="1078" fill="none" extrusionOk="0">
                  <a:moveTo>
                    <a:pt x="127" y="0"/>
                  </a:moveTo>
                  <a:cubicBezTo>
                    <a:pt x="127" y="0"/>
                    <a:pt x="0" y="887"/>
                    <a:pt x="222" y="982"/>
                  </a:cubicBezTo>
                  <a:cubicBezTo>
                    <a:pt x="444" y="1077"/>
                    <a:pt x="982" y="792"/>
                    <a:pt x="982" y="792"/>
                  </a:cubicBezTo>
                  <a:lnTo>
                    <a:pt x="1045" y="19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09;p68">
              <a:extLst>
                <a:ext uri="{FF2B5EF4-FFF2-40B4-BE49-F238E27FC236}">
                  <a16:creationId xmlns:a16="http://schemas.microsoft.com/office/drawing/2014/main" id="{FE59D54D-6485-F743-ABD2-F20794C5EF69}"/>
                </a:ext>
              </a:extLst>
            </p:cNvPr>
            <p:cNvSpPr/>
            <p:nvPr/>
          </p:nvSpPr>
          <p:spPr>
            <a:xfrm>
              <a:off x="3248700" y="1643775"/>
              <a:ext cx="53075" cy="123525"/>
            </a:xfrm>
            <a:custGeom>
              <a:avLst/>
              <a:gdLst/>
              <a:ahLst/>
              <a:cxnLst/>
              <a:rect l="l" t="t" r="r" b="b"/>
              <a:pathLst>
                <a:path w="2123" h="4941" extrusionOk="0">
                  <a:moveTo>
                    <a:pt x="2123" y="0"/>
                  </a:moveTo>
                  <a:lnTo>
                    <a:pt x="983" y="64"/>
                  </a:lnTo>
                  <a:lnTo>
                    <a:pt x="1" y="4877"/>
                  </a:lnTo>
                  <a:lnTo>
                    <a:pt x="1268" y="4941"/>
                  </a:lnTo>
                  <a:lnTo>
                    <a:pt x="2123"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10;p68">
              <a:extLst>
                <a:ext uri="{FF2B5EF4-FFF2-40B4-BE49-F238E27FC236}">
                  <a16:creationId xmlns:a16="http://schemas.microsoft.com/office/drawing/2014/main" id="{5259223B-9EEE-224F-841D-1379E0CE07BC}"/>
                </a:ext>
              </a:extLst>
            </p:cNvPr>
            <p:cNvSpPr/>
            <p:nvPr/>
          </p:nvSpPr>
          <p:spPr>
            <a:xfrm>
              <a:off x="3256625" y="1771200"/>
              <a:ext cx="14275" cy="11175"/>
            </a:xfrm>
            <a:custGeom>
              <a:avLst/>
              <a:gdLst/>
              <a:ahLst/>
              <a:cxnLst/>
              <a:rect l="l" t="t" r="r" b="b"/>
              <a:pathLst>
                <a:path w="571" h="447" extrusionOk="0">
                  <a:moveTo>
                    <a:pt x="271" y="1"/>
                  </a:moveTo>
                  <a:cubicBezTo>
                    <a:pt x="185" y="1"/>
                    <a:pt x="105" y="36"/>
                    <a:pt x="64" y="97"/>
                  </a:cubicBezTo>
                  <a:cubicBezTo>
                    <a:pt x="1" y="224"/>
                    <a:pt x="64" y="350"/>
                    <a:pt x="159" y="414"/>
                  </a:cubicBezTo>
                  <a:cubicBezTo>
                    <a:pt x="204" y="436"/>
                    <a:pt x="253" y="447"/>
                    <a:pt x="300" y="447"/>
                  </a:cubicBezTo>
                  <a:cubicBezTo>
                    <a:pt x="386" y="447"/>
                    <a:pt x="466" y="412"/>
                    <a:pt x="507" y="350"/>
                  </a:cubicBezTo>
                  <a:cubicBezTo>
                    <a:pt x="571" y="255"/>
                    <a:pt x="507" y="97"/>
                    <a:pt x="412" y="34"/>
                  </a:cubicBezTo>
                  <a:cubicBezTo>
                    <a:pt x="367" y="11"/>
                    <a:pt x="319" y="1"/>
                    <a:pt x="271" y="1"/>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11;p68">
              <a:extLst>
                <a:ext uri="{FF2B5EF4-FFF2-40B4-BE49-F238E27FC236}">
                  <a16:creationId xmlns:a16="http://schemas.microsoft.com/office/drawing/2014/main" id="{BC36F8B3-CF31-4947-B775-24B13AECE404}"/>
                </a:ext>
              </a:extLst>
            </p:cNvPr>
            <p:cNvSpPr/>
            <p:nvPr/>
          </p:nvSpPr>
          <p:spPr>
            <a:xfrm>
              <a:off x="3127575" y="1820325"/>
              <a:ext cx="141875" cy="102075"/>
            </a:xfrm>
            <a:custGeom>
              <a:avLst/>
              <a:gdLst/>
              <a:ahLst/>
              <a:cxnLst/>
              <a:rect l="l" t="t" r="r" b="b"/>
              <a:pathLst>
                <a:path w="5675" h="4083" extrusionOk="0">
                  <a:moveTo>
                    <a:pt x="4846" y="0"/>
                  </a:moveTo>
                  <a:lnTo>
                    <a:pt x="1" y="539"/>
                  </a:lnTo>
                  <a:cubicBezTo>
                    <a:pt x="1" y="539"/>
                    <a:pt x="1" y="3452"/>
                    <a:pt x="1362" y="3864"/>
                  </a:cubicBezTo>
                  <a:cubicBezTo>
                    <a:pt x="1743" y="3977"/>
                    <a:pt x="2262" y="4082"/>
                    <a:pt x="2790" y="4082"/>
                  </a:cubicBezTo>
                  <a:cubicBezTo>
                    <a:pt x="4195" y="4082"/>
                    <a:pt x="5674" y="3337"/>
                    <a:pt x="4846" y="0"/>
                  </a:cubicBez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12;p68">
              <a:extLst>
                <a:ext uri="{FF2B5EF4-FFF2-40B4-BE49-F238E27FC236}">
                  <a16:creationId xmlns:a16="http://schemas.microsoft.com/office/drawing/2014/main" id="{40569BAE-584F-E14B-9264-A6922D686121}"/>
                </a:ext>
              </a:extLst>
            </p:cNvPr>
            <p:cNvSpPr/>
            <p:nvPr/>
          </p:nvSpPr>
          <p:spPr>
            <a:xfrm>
              <a:off x="3265475" y="1973000"/>
              <a:ext cx="93300" cy="68725"/>
            </a:xfrm>
            <a:custGeom>
              <a:avLst/>
              <a:gdLst/>
              <a:ahLst/>
              <a:cxnLst/>
              <a:rect l="l" t="t" r="r" b="b"/>
              <a:pathLst>
                <a:path w="3732" h="2749" extrusionOk="0">
                  <a:moveTo>
                    <a:pt x="1281" y="0"/>
                  </a:moveTo>
                  <a:cubicBezTo>
                    <a:pt x="1180" y="0"/>
                    <a:pt x="1086" y="29"/>
                    <a:pt x="1008" y="101"/>
                  </a:cubicBezTo>
                  <a:cubicBezTo>
                    <a:pt x="877" y="232"/>
                    <a:pt x="1" y="1108"/>
                    <a:pt x="211" y="1108"/>
                  </a:cubicBezTo>
                  <a:cubicBezTo>
                    <a:pt x="305" y="1108"/>
                    <a:pt x="612" y="936"/>
                    <a:pt x="1293" y="449"/>
                  </a:cubicBezTo>
                  <a:lnTo>
                    <a:pt x="1293" y="449"/>
                  </a:lnTo>
                  <a:cubicBezTo>
                    <a:pt x="1293" y="449"/>
                    <a:pt x="173" y="1906"/>
                    <a:pt x="504" y="1906"/>
                  </a:cubicBezTo>
                  <a:cubicBezTo>
                    <a:pt x="638" y="1906"/>
                    <a:pt x="1013" y="1665"/>
                    <a:pt x="1800" y="987"/>
                  </a:cubicBezTo>
                  <a:lnTo>
                    <a:pt x="1800" y="987"/>
                  </a:lnTo>
                  <a:cubicBezTo>
                    <a:pt x="1800" y="988"/>
                    <a:pt x="958" y="2338"/>
                    <a:pt x="1153" y="2338"/>
                  </a:cubicBezTo>
                  <a:cubicBezTo>
                    <a:pt x="1234" y="2338"/>
                    <a:pt x="1490" y="2109"/>
                    <a:pt x="2054" y="1462"/>
                  </a:cubicBezTo>
                  <a:lnTo>
                    <a:pt x="2054" y="1462"/>
                  </a:lnTo>
                  <a:cubicBezTo>
                    <a:pt x="2053" y="1463"/>
                    <a:pt x="1834" y="2749"/>
                    <a:pt x="1991" y="2749"/>
                  </a:cubicBezTo>
                  <a:cubicBezTo>
                    <a:pt x="2057" y="2749"/>
                    <a:pt x="2190" y="2521"/>
                    <a:pt x="2434" y="1874"/>
                  </a:cubicBezTo>
                  <a:cubicBezTo>
                    <a:pt x="2434" y="1874"/>
                    <a:pt x="2716" y="2393"/>
                    <a:pt x="2977" y="2393"/>
                  </a:cubicBezTo>
                  <a:cubicBezTo>
                    <a:pt x="3019" y="2393"/>
                    <a:pt x="3059" y="2379"/>
                    <a:pt x="3099" y="2349"/>
                  </a:cubicBezTo>
                  <a:cubicBezTo>
                    <a:pt x="3384" y="2096"/>
                    <a:pt x="3732" y="1241"/>
                    <a:pt x="3732" y="1241"/>
                  </a:cubicBezTo>
                  <a:cubicBezTo>
                    <a:pt x="3732" y="1241"/>
                    <a:pt x="3225" y="861"/>
                    <a:pt x="2370" y="417"/>
                  </a:cubicBezTo>
                  <a:lnTo>
                    <a:pt x="2307" y="544"/>
                  </a:lnTo>
                  <a:cubicBezTo>
                    <a:pt x="2307" y="544"/>
                    <a:pt x="1721" y="0"/>
                    <a:pt x="1281"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13;p68">
              <a:extLst>
                <a:ext uri="{FF2B5EF4-FFF2-40B4-BE49-F238E27FC236}">
                  <a16:creationId xmlns:a16="http://schemas.microsoft.com/office/drawing/2014/main" id="{6BD16098-6E1E-5846-9D2A-222F57FA7B73}"/>
                </a:ext>
              </a:extLst>
            </p:cNvPr>
            <p:cNvSpPr/>
            <p:nvPr/>
          </p:nvSpPr>
          <p:spPr>
            <a:xfrm>
              <a:off x="3086400" y="2178975"/>
              <a:ext cx="128300" cy="381625"/>
            </a:xfrm>
            <a:custGeom>
              <a:avLst/>
              <a:gdLst/>
              <a:ahLst/>
              <a:cxnLst/>
              <a:rect l="l" t="t" r="r" b="b"/>
              <a:pathLst>
                <a:path w="5132" h="15265" extrusionOk="0">
                  <a:moveTo>
                    <a:pt x="1" y="0"/>
                  </a:moveTo>
                  <a:lnTo>
                    <a:pt x="3421" y="15265"/>
                  </a:lnTo>
                  <a:lnTo>
                    <a:pt x="4973" y="14917"/>
                  </a:lnTo>
                  <a:lnTo>
                    <a:pt x="5131" y="14441"/>
                  </a:lnTo>
                  <a:lnTo>
                    <a:pt x="4308" y="1584"/>
                  </a:lnTo>
                  <a:lnTo>
                    <a:pt x="1"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14;p68">
              <a:extLst>
                <a:ext uri="{FF2B5EF4-FFF2-40B4-BE49-F238E27FC236}">
                  <a16:creationId xmlns:a16="http://schemas.microsoft.com/office/drawing/2014/main" id="{DBDD4C11-54D8-A945-9C8E-5CD2C9D7974C}"/>
                </a:ext>
              </a:extLst>
            </p:cNvPr>
            <p:cNvSpPr/>
            <p:nvPr/>
          </p:nvSpPr>
          <p:spPr>
            <a:xfrm>
              <a:off x="3074525" y="1488475"/>
              <a:ext cx="22200" cy="21525"/>
            </a:xfrm>
            <a:custGeom>
              <a:avLst/>
              <a:gdLst/>
              <a:ahLst/>
              <a:cxnLst/>
              <a:rect l="l" t="t" r="r" b="b"/>
              <a:pathLst>
                <a:path w="888" h="861" extrusionOk="0">
                  <a:moveTo>
                    <a:pt x="364" y="0"/>
                  </a:moveTo>
                  <a:cubicBezTo>
                    <a:pt x="240" y="0"/>
                    <a:pt x="184" y="107"/>
                    <a:pt x="127" y="164"/>
                  </a:cubicBezTo>
                  <a:cubicBezTo>
                    <a:pt x="96" y="227"/>
                    <a:pt x="64" y="322"/>
                    <a:pt x="32" y="385"/>
                  </a:cubicBezTo>
                  <a:cubicBezTo>
                    <a:pt x="1" y="544"/>
                    <a:pt x="1" y="702"/>
                    <a:pt x="32" y="860"/>
                  </a:cubicBezTo>
                  <a:lnTo>
                    <a:pt x="222" y="480"/>
                  </a:lnTo>
                  <a:cubicBezTo>
                    <a:pt x="279" y="367"/>
                    <a:pt x="386" y="254"/>
                    <a:pt x="408" y="254"/>
                  </a:cubicBezTo>
                  <a:cubicBezTo>
                    <a:pt x="411" y="254"/>
                    <a:pt x="412" y="255"/>
                    <a:pt x="412" y="259"/>
                  </a:cubicBezTo>
                  <a:cubicBezTo>
                    <a:pt x="444" y="259"/>
                    <a:pt x="539" y="385"/>
                    <a:pt x="634" y="480"/>
                  </a:cubicBezTo>
                  <a:cubicBezTo>
                    <a:pt x="698" y="575"/>
                    <a:pt x="793" y="702"/>
                    <a:pt x="888" y="829"/>
                  </a:cubicBezTo>
                  <a:cubicBezTo>
                    <a:pt x="888" y="670"/>
                    <a:pt x="856" y="512"/>
                    <a:pt x="793" y="385"/>
                  </a:cubicBezTo>
                  <a:cubicBezTo>
                    <a:pt x="729" y="227"/>
                    <a:pt x="698" y="69"/>
                    <a:pt x="412" y="5"/>
                  </a:cubicBezTo>
                  <a:cubicBezTo>
                    <a:pt x="395" y="2"/>
                    <a:pt x="379" y="0"/>
                    <a:pt x="364" y="0"/>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15;p68">
              <a:extLst>
                <a:ext uri="{FF2B5EF4-FFF2-40B4-BE49-F238E27FC236}">
                  <a16:creationId xmlns:a16="http://schemas.microsoft.com/office/drawing/2014/main" id="{1DB71C03-5077-8B43-82D1-3859F22AD75D}"/>
                </a:ext>
              </a:extLst>
            </p:cNvPr>
            <p:cNvSpPr/>
            <p:nvPr/>
          </p:nvSpPr>
          <p:spPr>
            <a:xfrm>
              <a:off x="3141025" y="1494925"/>
              <a:ext cx="22200" cy="21400"/>
            </a:xfrm>
            <a:custGeom>
              <a:avLst/>
              <a:gdLst/>
              <a:ahLst/>
              <a:cxnLst/>
              <a:rect l="l" t="t" r="r" b="b"/>
              <a:pathLst>
                <a:path w="888" h="856" extrusionOk="0">
                  <a:moveTo>
                    <a:pt x="413" y="1"/>
                  </a:moveTo>
                  <a:cubicBezTo>
                    <a:pt x="254" y="1"/>
                    <a:pt x="191" y="96"/>
                    <a:pt x="128" y="191"/>
                  </a:cubicBezTo>
                  <a:cubicBezTo>
                    <a:pt x="96" y="254"/>
                    <a:pt x="64" y="317"/>
                    <a:pt x="33" y="412"/>
                  </a:cubicBezTo>
                  <a:cubicBezTo>
                    <a:pt x="1" y="571"/>
                    <a:pt x="1" y="697"/>
                    <a:pt x="1" y="856"/>
                  </a:cubicBezTo>
                  <a:lnTo>
                    <a:pt x="223" y="476"/>
                  </a:lnTo>
                  <a:cubicBezTo>
                    <a:pt x="279" y="391"/>
                    <a:pt x="361" y="281"/>
                    <a:pt x="400" y="281"/>
                  </a:cubicBezTo>
                  <a:cubicBezTo>
                    <a:pt x="405" y="281"/>
                    <a:pt x="409" y="282"/>
                    <a:pt x="413" y="286"/>
                  </a:cubicBezTo>
                  <a:cubicBezTo>
                    <a:pt x="413" y="282"/>
                    <a:pt x="414" y="281"/>
                    <a:pt x="417" y="281"/>
                  </a:cubicBezTo>
                  <a:cubicBezTo>
                    <a:pt x="439" y="281"/>
                    <a:pt x="546" y="394"/>
                    <a:pt x="603" y="507"/>
                  </a:cubicBezTo>
                  <a:cubicBezTo>
                    <a:pt x="698" y="602"/>
                    <a:pt x="793" y="729"/>
                    <a:pt x="888" y="824"/>
                  </a:cubicBezTo>
                  <a:cubicBezTo>
                    <a:pt x="888" y="697"/>
                    <a:pt x="856" y="539"/>
                    <a:pt x="793" y="381"/>
                  </a:cubicBezTo>
                  <a:cubicBezTo>
                    <a:pt x="729" y="254"/>
                    <a:pt x="698" y="64"/>
                    <a:pt x="413" y="1"/>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16;p68">
              <a:extLst>
                <a:ext uri="{FF2B5EF4-FFF2-40B4-BE49-F238E27FC236}">
                  <a16:creationId xmlns:a16="http://schemas.microsoft.com/office/drawing/2014/main" id="{EA5D47D2-3565-0E48-BEC7-C30CC6344543}"/>
                </a:ext>
              </a:extLst>
            </p:cNvPr>
            <p:cNvSpPr/>
            <p:nvPr/>
          </p:nvSpPr>
          <p:spPr>
            <a:xfrm>
              <a:off x="3091950" y="1563800"/>
              <a:ext cx="64150" cy="23850"/>
            </a:xfrm>
            <a:custGeom>
              <a:avLst/>
              <a:gdLst/>
              <a:ahLst/>
              <a:cxnLst/>
              <a:rect l="l" t="t" r="r" b="b"/>
              <a:pathLst>
                <a:path w="2566" h="954" extrusionOk="0">
                  <a:moveTo>
                    <a:pt x="2566" y="1"/>
                  </a:moveTo>
                  <a:lnTo>
                    <a:pt x="159" y="32"/>
                  </a:lnTo>
                  <a:cubicBezTo>
                    <a:pt x="159" y="32"/>
                    <a:pt x="1" y="856"/>
                    <a:pt x="1141" y="951"/>
                  </a:cubicBezTo>
                  <a:cubicBezTo>
                    <a:pt x="1167" y="953"/>
                    <a:pt x="1194" y="954"/>
                    <a:pt x="1220" y="954"/>
                  </a:cubicBezTo>
                  <a:cubicBezTo>
                    <a:pt x="2059" y="954"/>
                    <a:pt x="2566" y="1"/>
                    <a:pt x="2566" y="1"/>
                  </a:cubicBezTo>
                  <a:close/>
                </a:path>
              </a:pathLst>
            </a:custGeom>
            <a:solidFill>
              <a:srgbClr val="EB8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17;p68">
              <a:extLst>
                <a:ext uri="{FF2B5EF4-FFF2-40B4-BE49-F238E27FC236}">
                  <a16:creationId xmlns:a16="http://schemas.microsoft.com/office/drawing/2014/main" id="{C632506C-6943-3B4E-8CF1-E5ADB5884268}"/>
                </a:ext>
              </a:extLst>
            </p:cNvPr>
            <p:cNvSpPr/>
            <p:nvPr/>
          </p:nvSpPr>
          <p:spPr>
            <a:xfrm>
              <a:off x="3092750" y="1563800"/>
              <a:ext cx="63350" cy="21400"/>
            </a:xfrm>
            <a:custGeom>
              <a:avLst/>
              <a:gdLst/>
              <a:ahLst/>
              <a:cxnLst/>
              <a:rect l="l" t="t" r="r" b="b"/>
              <a:pathLst>
                <a:path w="2534" h="856" extrusionOk="0">
                  <a:moveTo>
                    <a:pt x="2534" y="1"/>
                  </a:moveTo>
                  <a:lnTo>
                    <a:pt x="127" y="32"/>
                  </a:lnTo>
                  <a:cubicBezTo>
                    <a:pt x="127" y="32"/>
                    <a:pt x="0" y="634"/>
                    <a:pt x="697" y="856"/>
                  </a:cubicBezTo>
                  <a:cubicBezTo>
                    <a:pt x="1014" y="507"/>
                    <a:pt x="1489" y="286"/>
                    <a:pt x="2090" y="286"/>
                  </a:cubicBezTo>
                  <a:lnTo>
                    <a:pt x="2312" y="286"/>
                  </a:lnTo>
                  <a:cubicBezTo>
                    <a:pt x="2470" y="127"/>
                    <a:pt x="2534" y="1"/>
                    <a:pt x="2534" y="1"/>
                  </a:cubicBezTo>
                  <a:close/>
                </a:path>
              </a:pathLst>
            </a:custGeom>
            <a:solidFill>
              <a:srgbClr val="AD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18;p68">
              <a:extLst>
                <a:ext uri="{FF2B5EF4-FFF2-40B4-BE49-F238E27FC236}">
                  <a16:creationId xmlns:a16="http://schemas.microsoft.com/office/drawing/2014/main" id="{C3F43B7E-45A1-F34B-9E6E-09E3BFE2D4CB}"/>
                </a:ext>
              </a:extLst>
            </p:cNvPr>
            <p:cNvSpPr/>
            <p:nvPr/>
          </p:nvSpPr>
          <p:spPr>
            <a:xfrm>
              <a:off x="3203575" y="2139400"/>
              <a:ext cx="65750" cy="85525"/>
            </a:xfrm>
            <a:custGeom>
              <a:avLst/>
              <a:gdLst/>
              <a:ahLst/>
              <a:cxnLst/>
              <a:rect l="l" t="t" r="r" b="b"/>
              <a:pathLst>
                <a:path w="2630" h="3421" extrusionOk="0">
                  <a:moveTo>
                    <a:pt x="2629" y="0"/>
                  </a:moveTo>
                  <a:lnTo>
                    <a:pt x="1" y="3167"/>
                  </a:lnTo>
                  <a:lnTo>
                    <a:pt x="476" y="3420"/>
                  </a:lnTo>
                  <a:lnTo>
                    <a:pt x="2629"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80FCD58-1DEF-4CF3-8BCD-399307704D96}"/>
              </a:ext>
            </a:extLst>
          </p:cNvPr>
          <p:cNvPicPr>
            <a:picLocks noChangeAspect="1"/>
          </p:cNvPicPr>
          <p:nvPr/>
        </p:nvPicPr>
        <p:blipFill>
          <a:blip r:embed="rId3"/>
          <a:stretch>
            <a:fillRect/>
          </a:stretch>
        </p:blipFill>
        <p:spPr>
          <a:xfrm>
            <a:off x="5375878" y="3011151"/>
            <a:ext cx="764031" cy="72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12" name="TextBox 11">
            <a:extLst>
              <a:ext uri="{FF2B5EF4-FFF2-40B4-BE49-F238E27FC236}">
                <a16:creationId xmlns:a16="http://schemas.microsoft.com/office/drawing/2014/main" id="{1F602766-5D9A-F341-B97A-95A7E3215842}"/>
              </a:ext>
            </a:extLst>
          </p:cNvPr>
          <p:cNvSpPr txBox="1"/>
          <p:nvPr/>
        </p:nvSpPr>
        <p:spPr>
          <a:xfrm>
            <a:off x="-134628" y="1022726"/>
            <a:ext cx="7091888" cy="2677656"/>
          </a:xfrm>
          <a:prstGeom prst="rect">
            <a:avLst/>
          </a:prstGeom>
          <a:noFill/>
        </p:spPr>
        <p:txBody>
          <a:bodyPr wrap="square" rtlCol="0">
            <a:spAutoFit/>
          </a:bodyPr>
          <a:lstStyle/>
          <a:p>
            <a:pPr algn="ctr">
              <a:buClr>
                <a:schemeClr val="lt2"/>
              </a:buClr>
              <a:buSzPts val="1600"/>
            </a:pPr>
            <a:r>
              <a:rPr lang="en-US" sz="9600" b="1" dirty="0">
                <a:solidFill>
                  <a:schemeClr val="dk1"/>
                </a:solidFill>
                <a:latin typeface="Voltaire"/>
                <a:sym typeface="Tajawal"/>
              </a:rPr>
              <a:t>Thank You!</a:t>
            </a:r>
            <a:endParaRPr lang="en-US" sz="7200" dirty="0">
              <a:solidFill>
                <a:schemeClr val="lt2"/>
              </a:solidFill>
              <a:latin typeface="Tajawal"/>
              <a:cs typeface="Tajawal"/>
              <a:sym typeface="Tajawal"/>
            </a:endParaRPr>
          </a:p>
          <a:p>
            <a:pPr algn="ctr">
              <a:buClr>
                <a:schemeClr val="lt2"/>
              </a:buClr>
              <a:buSzPts val="1600"/>
            </a:pPr>
            <a:endParaRPr lang="en-US" sz="7200" dirty="0">
              <a:solidFill>
                <a:schemeClr val="lt2"/>
              </a:solidFill>
              <a:latin typeface="Tajawal"/>
              <a:cs typeface="Tajawal"/>
              <a:sym typeface="Tajawal"/>
            </a:endParaRPr>
          </a:p>
        </p:txBody>
      </p:sp>
      <p:grpSp>
        <p:nvGrpSpPr>
          <p:cNvPr id="14" name="Google Shape;640;p42">
            <a:extLst>
              <a:ext uri="{FF2B5EF4-FFF2-40B4-BE49-F238E27FC236}">
                <a16:creationId xmlns:a16="http://schemas.microsoft.com/office/drawing/2014/main" id="{A558A084-D26C-5D4E-A811-527F26CEEFB0}"/>
              </a:ext>
            </a:extLst>
          </p:cNvPr>
          <p:cNvGrpSpPr/>
          <p:nvPr/>
        </p:nvGrpSpPr>
        <p:grpSpPr>
          <a:xfrm>
            <a:off x="6518845" y="1247396"/>
            <a:ext cx="1408553" cy="2876863"/>
            <a:chOff x="1861167" y="1563590"/>
            <a:chExt cx="1408553" cy="2876863"/>
          </a:xfrm>
        </p:grpSpPr>
        <p:sp>
          <p:nvSpPr>
            <p:cNvPr id="15" name="Google Shape;641;p42">
              <a:extLst>
                <a:ext uri="{FF2B5EF4-FFF2-40B4-BE49-F238E27FC236}">
                  <a16:creationId xmlns:a16="http://schemas.microsoft.com/office/drawing/2014/main" id="{84BA8E43-D8D0-2948-8853-CB2C9A46960F}"/>
                </a:ext>
              </a:extLst>
            </p:cNvPr>
            <p:cNvSpPr/>
            <p:nvPr/>
          </p:nvSpPr>
          <p:spPr>
            <a:xfrm>
              <a:off x="1861167" y="4311401"/>
              <a:ext cx="1408553" cy="129051"/>
            </a:xfrm>
            <a:custGeom>
              <a:avLst/>
              <a:gdLst/>
              <a:ahLst/>
              <a:cxnLst/>
              <a:rect l="l" t="t" r="r" b="b"/>
              <a:pathLst>
                <a:path w="74438" h="6820" extrusionOk="0">
                  <a:moveTo>
                    <a:pt x="37219" y="0"/>
                  </a:moveTo>
                  <a:cubicBezTo>
                    <a:pt x="16679" y="0"/>
                    <a:pt x="1" y="1520"/>
                    <a:pt x="1" y="3410"/>
                  </a:cubicBezTo>
                  <a:cubicBezTo>
                    <a:pt x="1" y="5300"/>
                    <a:pt x="16679" y="6820"/>
                    <a:pt x="37219" y="6820"/>
                  </a:cubicBezTo>
                  <a:cubicBezTo>
                    <a:pt x="57759" y="6820"/>
                    <a:pt x="74438" y="5300"/>
                    <a:pt x="74438" y="3410"/>
                  </a:cubicBezTo>
                  <a:cubicBezTo>
                    <a:pt x="74438" y="1520"/>
                    <a:pt x="57759" y="0"/>
                    <a:pt x="37219"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642;p42">
              <a:extLst>
                <a:ext uri="{FF2B5EF4-FFF2-40B4-BE49-F238E27FC236}">
                  <a16:creationId xmlns:a16="http://schemas.microsoft.com/office/drawing/2014/main" id="{57C76E54-C411-F243-AAB3-B6272ED2CBCA}"/>
                </a:ext>
              </a:extLst>
            </p:cNvPr>
            <p:cNvGrpSpPr/>
            <p:nvPr/>
          </p:nvGrpSpPr>
          <p:grpSpPr>
            <a:xfrm>
              <a:off x="1895379" y="1563590"/>
              <a:ext cx="1330819" cy="2872208"/>
              <a:chOff x="2910850" y="775350"/>
              <a:chExt cx="1758250" cy="3794700"/>
            </a:xfrm>
          </p:grpSpPr>
          <p:sp>
            <p:nvSpPr>
              <p:cNvPr id="18" name="Google Shape;643;p42">
                <a:extLst>
                  <a:ext uri="{FF2B5EF4-FFF2-40B4-BE49-F238E27FC236}">
                    <a16:creationId xmlns:a16="http://schemas.microsoft.com/office/drawing/2014/main" id="{4BD948AE-B228-7943-BE19-606F1CB8F513}"/>
                  </a:ext>
                </a:extLst>
              </p:cNvPr>
              <p:cNvSpPr/>
              <p:nvPr/>
            </p:nvSpPr>
            <p:spPr>
              <a:xfrm>
                <a:off x="3751950" y="1487975"/>
                <a:ext cx="703525" cy="1112275"/>
              </a:xfrm>
              <a:custGeom>
                <a:avLst/>
                <a:gdLst/>
                <a:ahLst/>
                <a:cxnLst/>
                <a:rect l="l" t="t" r="r" b="b"/>
                <a:pathLst>
                  <a:path w="28141" h="44491" fill="none" extrusionOk="0">
                    <a:moveTo>
                      <a:pt x="1" y="1"/>
                    </a:moveTo>
                    <a:cubicBezTo>
                      <a:pt x="1" y="1"/>
                      <a:pt x="7026" y="33604"/>
                      <a:pt x="16803" y="39643"/>
                    </a:cubicBezTo>
                    <a:cubicBezTo>
                      <a:pt x="24608" y="44490"/>
                      <a:pt x="28141" y="35247"/>
                      <a:pt x="15324" y="12653"/>
                    </a:cubicBezTo>
                  </a:path>
                </a:pathLst>
              </a:custGeom>
              <a:noFill/>
              <a:ln w="19525" cap="flat" cmpd="sng">
                <a:solidFill>
                  <a:srgbClr val="1E1E3F"/>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4;p42">
                <a:extLst>
                  <a:ext uri="{FF2B5EF4-FFF2-40B4-BE49-F238E27FC236}">
                    <a16:creationId xmlns:a16="http://schemas.microsoft.com/office/drawing/2014/main" id="{231BD942-9379-5F4D-B61B-4F2F1B118E65}"/>
                  </a:ext>
                </a:extLst>
              </p:cNvPr>
              <p:cNvSpPr/>
              <p:nvPr/>
            </p:nvSpPr>
            <p:spPr>
              <a:xfrm>
                <a:off x="2913925" y="3552250"/>
                <a:ext cx="740500" cy="909950"/>
              </a:xfrm>
              <a:custGeom>
                <a:avLst/>
                <a:gdLst/>
                <a:ahLst/>
                <a:cxnLst/>
                <a:rect l="l" t="t" r="r" b="b"/>
                <a:pathLst>
                  <a:path w="29620" h="36398" extrusionOk="0">
                    <a:moveTo>
                      <a:pt x="29619" y="1"/>
                    </a:moveTo>
                    <a:lnTo>
                      <a:pt x="16638" y="6491"/>
                    </a:lnTo>
                    <a:lnTo>
                      <a:pt x="9983" y="31591"/>
                    </a:lnTo>
                    <a:lnTo>
                      <a:pt x="1" y="32742"/>
                    </a:lnTo>
                    <a:lnTo>
                      <a:pt x="13516" y="36398"/>
                    </a:lnTo>
                    <a:lnTo>
                      <a:pt x="29619" y="1"/>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5;p42">
                <a:extLst>
                  <a:ext uri="{FF2B5EF4-FFF2-40B4-BE49-F238E27FC236}">
                    <a16:creationId xmlns:a16="http://schemas.microsoft.com/office/drawing/2014/main" id="{1CAF54F2-C206-5D4B-8E99-6D5301BE3563}"/>
                  </a:ext>
                </a:extLst>
              </p:cNvPr>
              <p:cNvSpPr/>
              <p:nvPr/>
            </p:nvSpPr>
            <p:spPr>
              <a:xfrm>
                <a:off x="3236400" y="3552250"/>
                <a:ext cx="418025" cy="594675"/>
              </a:xfrm>
              <a:custGeom>
                <a:avLst/>
                <a:gdLst/>
                <a:ahLst/>
                <a:cxnLst/>
                <a:rect l="l" t="t" r="r" b="b"/>
                <a:pathLst>
                  <a:path w="16721" h="23787" extrusionOk="0">
                    <a:moveTo>
                      <a:pt x="16720" y="1"/>
                    </a:moveTo>
                    <a:lnTo>
                      <a:pt x="3739" y="6450"/>
                    </a:lnTo>
                    <a:lnTo>
                      <a:pt x="1" y="20582"/>
                    </a:lnTo>
                    <a:cubicBezTo>
                      <a:pt x="2055" y="21650"/>
                      <a:pt x="4109" y="22718"/>
                      <a:pt x="6163" y="23786"/>
                    </a:cubicBezTo>
                    <a:lnTo>
                      <a:pt x="16720"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6;p42">
                <a:extLst>
                  <a:ext uri="{FF2B5EF4-FFF2-40B4-BE49-F238E27FC236}">
                    <a16:creationId xmlns:a16="http://schemas.microsoft.com/office/drawing/2014/main" id="{717DAB60-0751-A94F-A3C8-62FD87058707}"/>
                  </a:ext>
                </a:extLst>
              </p:cNvPr>
              <p:cNvSpPr/>
              <p:nvPr/>
            </p:nvSpPr>
            <p:spPr>
              <a:xfrm>
                <a:off x="2910850" y="4370775"/>
                <a:ext cx="341000" cy="108900"/>
              </a:xfrm>
              <a:custGeom>
                <a:avLst/>
                <a:gdLst/>
                <a:ahLst/>
                <a:cxnLst/>
                <a:rect l="l" t="t" r="r" b="b"/>
                <a:pathLst>
                  <a:path w="13640" h="4356" extrusionOk="0">
                    <a:moveTo>
                      <a:pt x="124" y="1"/>
                    </a:moveTo>
                    <a:lnTo>
                      <a:pt x="1" y="576"/>
                    </a:lnTo>
                    <a:lnTo>
                      <a:pt x="13310" y="4355"/>
                    </a:lnTo>
                    <a:lnTo>
                      <a:pt x="13639" y="3657"/>
                    </a:lnTo>
                    <a:lnTo>
                      <a:pt x="124" y="1"/>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7;p42">
                <a:extLst>
                  <a:ext uri="{FF2B5EF4-FFF2-40B4-BE49-F238E27FC236}">
                    <a16:creationId xmlns:a16="http://schemas.microsoft.com/office/drawing/2014/main" id="{36546CEF-1493-7B40-A0B4-84887433E822}"/>
                  </a:ext>
                </a:extLst>
              </p:cNvPr>
              <p:cNvSpPr/>
              <p:nvPr/>
            </p:nvSpPr>
            <p:spPr>
              <a:xfrm>
                <a:off x="3015600" y="4338950"/>
                <a:ext cx="139700" cy="103750"/>
              </a:xfrm>
              <a:custGeom>
                <a:avLst/>
                <a:gdLst/>
                <a:ahLst/>
                <a:cxnLst/>
                <a:rect l="l" t="t" r="r" b="b"/>
                <a:pathLst>
                  <a:path w="5588" h="4150" extrusionOk="0">
                    <a:moveTo>
                      <a:pt x="5177" y="0"/>
                    </a:moveTo>
                    <a:lnTo>
                      <a:pt x="83" y="575"/>
                    </a:lnTo>
                    <a:lnTo>
                      <a:pt x="1" y="2876"/>
                    </a:lnTo>
                    <a:lnTo>
                      <a:pt x="5588" y="4149"/>
                    </a:lnTo>
                    <a:lnTo>
                      <a:pt x="5177" y="0"/>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8;p42">
                <a:extLst>
                  <a:ext uri="{FF2B5EF4-FFF2-40B4-BE49-F238E27FC236}">
                    <a16:creationId xmlns:a16="http://schemas.microsoft.com/office/drawing/2014/main" id="{504F5318-EFC4-E44E-8147-370B336BCF24}"/>
                  </a:ext>
                </a:extLst>
              </p:cNvPr>
              <p:cNvSpPr/>
              <p:nvPr/>
            </p:nvSpPr>
            <p:spPr>
              <a:xfrm>
                <a:off x="3942975" y="3466000"/>
                <a:ext cx="525850" cy="1092750"/>
              </a:xfrm>
              <a:custGeom>
                <a:avLst/>
                <a:gdLst/>
                <a:ahLst/>
                <a:cxnLst/>
                <a:rect l="l" t="t" r="r" b="b"/>
                <a:pathLst>
                  <a:path w="21034" h="43710" extrusionOk="0">
                    <a:moveTo>
                      <a:pt x="3328" y="0"/>
                    </a:moveTo>
                    <a:lnTo>
                      <a:pt x="1" y="14132"/>
                    </a:lnTo>
                    <a:lnTo>
                      <a:pt x="15118" y="35288"/>
                    </a:lnTo>
                    <a:lnTo>
                      <a:pt x="9614" y="43709"/>
                    </a:lnTo>
                    <a:lnTo>
                      <a:pt x="21034" y="35617"/>
                    </a:lnTo>
                    <a:lnTo>
                      <a:pt x="3328" y="0"/>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9;p42">
                <a:extLst>
                  <a:ext uri="{FF2B5EF4-FFF2-40B4-BE49-F238E27FC236}">
                    <a16:creationId xmlns:a16="http://schemas.microsoft.com/office/drawing/2014/main" id="{7381A371-9EF4-824D-8626-DEC0E91BBB01}"/>
                  </a:ext>
                </a:extLst>
              </p:cNvPr>
              <p:cNvSpPr/>
              <p:nvPr/>
            </p:nvSpPr>
            <p:spPr>
              <a:xfrm>
                <a:off x="3942975" y="3466000"/>
                <a:ext cx="372825" cy="650100"/>
              </a:xfrm>
              <a:custGeom>
                <a:avLst/>
                <a:gdLst/>
                <a:ahLst/>
                <a:cxnLst/>
                <a:rect l="l" t="t" r="r" b="b"/>
                <a:pathLst>
                  <a:path w="14913" h="26004" extrusionOk="0">
                    <a:moveTo>
                      <a:pt x="3328" y="0"/>
                    </a:moveTo>
                    <a:lnTo>
                      <a:pt x="1" y="14132"/>
                    </a:lnTo>
                    <a:lnTo>
                      <a:pt x="8463" y="26004"/>
                    </a:lnTo>
                    <a:cubicBezTo>
                      <a:pt x="10641" y="25100"/>
                      <a:pt x="12777" y="24196"/>
                      <a:pt x="14913" y="23292"/>
                    </a:cubicBezTo>
                    <a:lnTo>
                      <a:pt x="3328" y="0"/>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0;p42">
                <a:extLst>
                  <a:ext uri="{FF2B5EF4-FFF2-40B4-BE49-F238E27FC236}">
                    <a16:creationId xmlns:a16="http://schemas.microsoft.com/office/drawing/2014/main" id="{427CBD03-AA59-104C-B0AC-FD99BD5805E0}"/>
                  </a:ext>
                </a:extLst>
              </p:cNvPr>
              <p:cNvSpPr/>
              <p:nvPr/>
            </p:nvSpPr>
            <p:spPr>
              <a:xfrm>
                <a:off x="4183300" y="4356400"/>
                <a:ext cx="293750" cy="213650"/>
              </a:xfrm>
              <a:custGeom>
                <a:avLst/>
                <a:gdLst/>
                <a:ahLst/>
                <a:cxnLst/>
                <a:rect l="l" t="t" r="r" b="b"/>
                <a:pathLst>
                  <a:path w="11750" h="8546" extrusionOk="0">
                    <a:moveTo>
                      <a:pt x="11421" y="1"/>
                    </a:moveTo>
                    <a:lnTo>
                      <a:pt x="1" y="8093"/>
                    </a:lnTo>
                    <a:lnTo>
                      <a:pt x="370" y="8545"/>
                    </a:lnTo>
                    <a:lnTo>
                      <a:pt x="11749" y="699"/>
                    </a:lnTo>
                    <a:lnTo>
                      <a:pt x="11421" y="1"/>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1;p42">
                <a:extLst>
                  <a:ext uri="{FF2B5EF4-FFF2-40B4-BE49-F238E27FC236}">
                    <a16:creationId xmlns:a16="http://schemas.microsoft.com/office/drawing/2014/main" id="{AF538077-5E13-1A42-A5ED-8E7F2BC67F7D}"/>
                  </a:ext>
                </a:extLst>
              </p:cNvPr>
              <p:cNvSpPr/>
              <p:nvPr/>
            </p:nvSpPr>
            <p:spPr>
              <a:xfrm>
                <a:off x="4235675" y="4359475"/>
                <a:ext cx="156125" cy="145875"/>
              </a:xfrm>
              <a:custGeom>
                <a:avLst/>
                <a:gdLst/>
                <a:ahLst/>
                <a:cxnLst/>
                <a:rect l="l" t="t" r="r" b="b"/>
                <a:pathLst>
                  <a:path w="6245" h="5835" extrusionOk="0">
                    <a:moveTo>
                      <a:pt x="2794" y="1"/>
                    </a:moveTo>
                    <a:lnTo>
                      <a:pt x="1" y="4314"/>
                    </a:lnTo>
                    <a:lnTo>
                      <a:pt x="1726" y="5834"/>
                    </a:lnTo>
                    <a:lnTo>
                      <a:pt x="6245" y="2342"/>
                    </a:lnTo>
                    <a:lnTo>
                      <a:pt x="2794" y="1"/>
                    </a:ln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2;p42">
                <a:extLst>
                  <a:ext uri="{FF2B5EF4-FFF2-40B4-BE49-F238E27FC236}">
                    <a16:creationId xmlns:a16="http://schemas.microsoft.com/office/drawing/2014/main" id="{ADBABA6C-1923-5B45-9571-2C809C0A7C11}"/>
                  </a:ext>
                </a:extLst>
              </p:cNvPr>
              <p:cNvSpPr/>
              <p:nvPr/>
            </p:nvSpPr>
            <p:spPr>
              <a:xfrm>
                <a:off x="3092625" y="1324675"/>
                <a:ext cx="807250" cy="506675"/>
              </a:xfrm>
              <a:custGeom>
                <a:avLst/>
                <a:gdLst/>
                <a:ahLst/>
                <a:cxnLst/>
                <a:rect l="l" t="t" r="r" b="b"/>
                <a:pathLst>
                  <a:path w="32290" h="20267" extrusionOk="0">
                    <a:moveTo>
                      <a:pt x="3862" y="1"/>
                    </a:moveTo>
                    <a:cubicBezTo>
                      <a:pt x="3205" y="1398"/>
                      <a:pt x="1931" y="2507"/>
                      <a:pt x="1" y="2589"/>
                    </a:cubicBezTo>
                    <a:cubicBezTo>
                      <a:pt x="822" y="8176"/>
                      <a:pt x="4396" y="19596"/>
                      <a:pt x="6039" y="20171"/>
                    </a:cubicBezTo>
                    <a:cubicBezTo>
                      <a:pt x="6234" y="20236"/>
                      <a:pt x="6525" y="20266"/>
                      <a:pt x="6894" y="20266"/>
                    </a:cubicBezTo>
                    <a:cubicBezTo>
                      <a:pt x="10492" y="20266"/>
                      <a:pt x="21611" y="17408"/>
                      <a:pt x="25635" y="16104"/>
                    </a:cubicBezTo>
                    <a:cubicBezTo>
                      <a:pt x="30071" y="14708"/>
                      <a:pt x="32290" y="10435"/>
                      <a:pt x="32290" y="10435"/>
                    </a:cubicBezTo>
                    <a:cubicBezTo>
                      <a:pt x="32290" y="10435"/>
                      <a:pt x="27182" y="6817"/>
                      <a:pt x="24802" y="6817"/>
                    </a:cubicBezTo>
                    <a:cubicBezTo>
                      <a:pt x="24224" y="6817"/>
                      <a:pt x="23807" y="7030"/>
                      <a:pt x="23663" y="7560"/>
                    </a:cubicBezTo>
                    <a:cubicBezTo>
                      <a:pt x="22923" y="10230"/>
                      <a:pt x="9860" y="13023"/>
                      <a:pt x="9860" y="13023"/>
                    </a:cubicBezTo>
                    <a:cubicBezTo>
                      <a:pt x="9860" y="13023"/>
                      <a:pt x="9613" y="12571"/>
                      <a:pt x="9244" y="11832"/>
                    </a:cubicBezTo>
                    <a:cubicBezTo>
                      <a:pt x="8011" y="8915"/>
                      <a:pt x="5218" y="2959"/>
                      <a:pt x="3862" y="1"/>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3;p42">
                <a:extLst>
                  <a:ext uri="{FF2B5EF4-FFF2-40B4-BE49-F238E27FC236}">
                    <a16:creationId xmlns:a16="http://schemas.microsoft.com/office/drawing/2014/main" id="{57303071-D091-9748-B8C5-A48AA4BB25FB}"/>
                  </a:ext>
                </a:extLst>
              </p:cNvPr>
              <p:cNvSpPr/>
              <p:nvPr/>
            </p:nvSpPr>
            <p:spPr>
              <a:xfrm>
                <a:off x="4066225" y="1518175"/>
                <a:ext cx="602875" cy="835600"/>
              </a:xfrm>
              <a:custGeom>
                <a:avLst/>
                <a:gdLst/>
                <a:ahLst/>
                <a:cxnLst/>
                <a:rect l="l" t="t" r="r" b="b"/>
                <a:pathLst>
                  <a:path w="24115" h="33424" extrusionOk="0">
                    <a:moveTo>
                      <a:pt x="1647" y="1"/>
                    </a:moveTo>
                    <a:cubicBezTo>
                      <a:pt x="643" y="1"/>
                      <a:pt x="0" y="107"/>
                      <a:pt x="0" y="107"/>
                    </a:cubicBezTo>
                    <a:cubicBezTo>
                      <a:pt x="0" y="107"/>
                      <a:pt x="260" y="8810"/>
                      <a:pt x="2501" y="8810"/>
                    </a:cubicBezTo>
                    <a:cubicBezTo>
                      <a:pt x="2621" y="8810"/>
                      <a:pt x="2745" y="8786"/>
                      <a:pt x="2876" y="8734"/>
                    </a:cubicBezTo>
                    <a:cubicBezTo>
                      <a:pt x="3020" y="8677"/>
                      <a:pt x="3186" y="8650"/>
                      <a:pt x="3373" y="8650"/>
                    </a:cubicBezTo>
                    <a:cubicBezTo>
                      <a:pt x="6553" y="8650"/>
                      <a:pt x="15570" y="16457"/>
                      <a:pt x="15570" y="16457"/>
                    </a:cubicBezTo>
                    <a:cubicBezTo>
                      <a:pt x="15570" y="16457"/>
                      <a:pt x="15323" y="16950"/>
                      <a:pt x="14995" y="17689"/>
                    </a:cubicBezTo>
                    <a:cubicBezTo>
                      <a:pt x="13105" y="20935"/>
                      <a:pt x="8381" y="31616"/>
                      <a:pt x="7395" y="33423"/>
                    </a:cubicBezTo>
                    <a:cubicBezTo>
                      <a:pt x="8011" y="33095"/>
                      <a:pt x="9490" y="29808"/>
                      <a:pt x="10353" y="29808"/>
                    </a:cubicBezTo>
                    <a:cubicBezTo>
                      <a:pt x="11503" y="29808"/>
                      <a:pt x="12366" y="30137"/>
                      <a:pt x="13064" y="30712"/>
                    </a:cubicBezTo>
                    <a:cubicBezTo>
                      <a:pt x="17008" y="26768"/>
                      <a:pt x="24114" y="16909"/>
                      <a:pt x="23580" y="15225"/>
                    </a:cubicBezTo>
                    <a:cubicBezTo>
                      <a:pt x="22882" y="13130"/>
                      <a:pt x="12324" y="4708"/>
                      <a:pt x="8545" y="1997"/>
                    </a:cubicBezTo>
                    <a:cubicBezTo>
                      <a:pt x="6134" y="312"/>
                      <a:pt x="3363" y="1"/>
                      <a:pt x="1647" y="1"/>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4;p42">
                <a:extLst>
                  <a:ext uri="{FF2B5EF4-FFF2-40B4-BE49-F238E27FC236}">
                    <a16:creationId xmlns:a16="http://schemas.microsoft.com/office/drawing/2014/main" id="{59F5A12F-BD54-E446-8B38-42C100767059}"/>
                  </a:ext>
                </a:extLst>
              </p:cNvPr>
              <p:cNvSpPr/>
              <p:nvPr/>
            </p:nvSpPr>
            <p:spPr>
              <a:xfrm>
                <a:off x="2953400" y="1064750"/>
                <a:ext cx="278925" cy="354450"/>
              </a:xfrm>
              <a:custGeom>
                <a:avLst/>
                <a:gdLst/>
                <a:ahLst/>
                <a:cxnLst/>
                <a:rect l="l" t="t" r="r" b="b"/>
                <a:pathLst>
                  <a:path w="11157" h="14178" extrusionOk="0">
                    <a:moveTo>
                      <a:pt x="6415" y="1"/>
                    </a:moveTo>
                    <a:cubicBezTo>
                      <a:pt x="6407" y="1"/>
                      <a:pt x="6399" y="2"/>
                      <a:pt x="6391" y="5"/>
                    </a:cubicBezTo>
                    <a:cubicBezTo>
                      <a:pt x="5898" y="169"/>
                      <a:pt x="6514" y="4770"/>
                      <a:pt x="6145" y="4934"/>
                    </a:cubicBezTo>
                    <a:cubicBezTo>
                      <a:pt x="6140" y="4936"/>
                      <a:pt x="6135" y="4936"/>
                      <a:pt x="6129" y="4936"/>
                    </a:cubicBezTo>
                    <a:cubicBezTo>
                      <a:pt x="5694" y="4936"/>
                      <a:pt x="3948" y="127"/>
                      <a:pt x="3326" y="127"/>
                    </a:cubicBezTo>
                    <a:cubicBezTo>
                      <a:pt x="3320" y="127"/>
                      <a:pt x="3315" y="127"/>
                      <a:pt x="3310" y="128"/>
                    </a:cubicBezTo>
                    <a:cubicBezTo>
                      <a:pt x="2694" y="210"/>
                      <a:pt x="4953" y="5468"/>
                      <a:pt x="4666" y="5468"/>
                    </a:cubicBezTo>
                    <a:cubicBezTo>
                      <a:pt x="4665" y="5468"/>
                      <a:pt x="4663" y="5469"/>
                      <a:pt x="4662" y="5469"/>
                    </a:cubicBezTo>
                    <a:cubicBezTo>
                      <a:pt x="4360" y="5469"/>
                      <a:pt x="1965" y="1438"/>
                      <a:pt x="1487" y="1438"/>
                    </a:cubicBezTo>
                    <a:cubicBezTo>
                      <a:pt x="1478" y="1438"/>
                      <a:pt x="1469" y="1439"/>
                      <a:pt x="1462" y="1442"/>
                    </a:cubicBezTo>
                    <a:cubicBezTo>
                      <a:pt x="1051" y="1648"/>
                      <a:pt x="3557" y="6167"/>
                      <a:pt x="3680" y="6536"/>
                    </a:cubicBezTo>
                    <a:cubicBezTo>
                      <a:pt x="3803" y="6865"/>
                      <a:pt x="3475" y="6906"/>
                      <a:pt x="3475" y="6906"/>
                    </a:cubicBezTo>
                    <a:cubicBezTo>
                      <a:pt x="1652" y="5524"/>
                      <a:pt x="834" y="5033"/>
                      <a:pt x="593" y="5033"/>
                    </a:cubicBezTo>
                    <a:cubicBezTo>
                      <a:pt x="1" y="5033"/>
                      <a:pt x="2858" y="7974"/>
                      <a:pt x="2858" y="7974"/>
                    </a:cubicBezTo>
                    <a:lnTo>
                      <a:pt x="4543" y="11014"/>
                    </a:lnTo>
                    <a:cubicBezTo>
                      <a:pt x="5693" y="13150"/>
                      <a:pt x="6268" y="14177"/>
                      <a:pt x="6268" y="14177"/>
                    </a:cubicBezTo>
                    <a:lnTo>
                      <a:pt x="10006" y="13397"/>
                    </a:lnTo>
                    <a:lnTo>
                      <a:pt x="9554" y="10644"/>
                    </a:lnTo>
                    <a:cubicBezTo>
                      <a:pt x="11074" y="9494"/>
                      <a:pt x="11115" y="5879"/>
                      <a:pt x="11115" y="5550"/>
                    </a:cubicBezTo>
                    <a:cubicBezTo>
                      <a:pt x="11157" y="5016"/>
                      <a:pt x="10992" y="3825"/>
                      <a:pt x="10992" y="3825"/>
                    </a:cubicBezTo>
                    <a:cubicBezTo>
                      <a:pt x="10896" y="3805"/>
                      <a:pt x="10807" y="3794"/>
                      <a:pt x="10727" y="3794"/>
                    </a:cubicBezTo>
                    <a:cubicBezTo>
                      <a:pt x="10154" y="3794"/>
                      <a:pt x="9960" y="4311"/>
                      <a:pt x="9924" y="5427"/>
                    </a:cubicBezTo>
                    <a:cubicBezTo>
                      <a:pt x="9924" y="6623"/>
                      <a:pt x="9344" y="6660"/>
                      <a:pt x="9274" y="6660"/>
                    </a:cubicBezTo>
                    <a:cubicBezTo>
                      <a:pt x="9269" y="6660"/>
                      <a:pt x="9267" y="6660"/>
                      <a:pt x="9267" y="6660"/>
                    </a:cubicBezTo>
                    <a:cubicBezTo>
                      <a:pt x="9267" y="6660"/>
                      <a:pt x="9253" y="6662"/>
                      <a:pt x="9228" y="6662"/>
                    </a:cubicBezTo>
                    <a:cubicBezTo>
                      <a:pt x="9103" y="6662"/>
                      <a:pt x="8692" y="6605"/>
                      <a:pt x="8281" y="5920"/>
                    </a:cubicBezTo>
                    <a:cubicBezTo>
                      <a:pt x="7755" y="5030"/>
                      <a:pt x="6911" y="1"/>
                      <a:pt x="6415" y="1"/>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5;p42">
                <a:extLst>
                  <a:ext uri="{FF2B5EF4-FFF2-40B4-BE49-F238E27FC236}">
                    <a16:creationId xmlns:a16="http://schemas.microsoft.com/office/drawing/2014/main" id="{A9B2A7B8-E188-274E-B6CF-AACFA1F8E753}"/>
                  </a:ext>
                </a:extLst>
              </p:cNvPr>
              <p:cNvSpPr/>
              <p:nvPr/>
            </p:nvSpPr>
            <p:spPr>
              <a:xfrm>
                <a:off x="3526025" y="2431800"/>
                <a:ext cx="787725" cy="1641175"/>
              </a:xfrm>
              <a:custGeom>
                <a:avLst/>
                <a:gdLst/>
                <a:ahLst/>
                <a:cxnLst/>
                <a:rect l="l" t="t" r="r" b="b"/>
                <a:pathLst>
                  <a:path w="31509" h="65647" extrusionOk="0">
                    <a:moveTo>
                      <a:pt x="16925" y="0"/>
                    </a:moveTo>
                    <a:lnTo>
                      <a:pt x="0" y="7189"/>
                    </a:lnTo>
                    <a:cubicBezTo>
                      <a:pt x="0" y="7189"/>
                      <a:pt x="6162" y="46257"/>
                      <a:pt x="21773" y="65646"/>
                    </a:cubicBezTo>
                    <a:cubicBezTo>
                      <a:pt x="21773" y="65646"/>
                      <a:pt x="30358" y="65605"/>
                      <a:pt x="31509" y="60388"/>
                    </a:cubicBezTo>
                    <a:cubicBezTo>
                      <a:pt x="27853" y="45517"/>
                      <a:pt x="16925" y="0"/>
                      <a:pt x="16925" y="0"/>
                    </a:cubicBez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6;p42">
                <a:extLst>
                  <a:ext uri="{FF2B5EF4-FFF2-40B4-BE49-F238E27FC236}">
                    <a16:creationId xmlns:a16="http://schemas.microsoft.com/office/drawing/2014/main" id="{B4A63DE0-6CDC-8D49-9C48-2DDF94FC203D}"/>
                  </a:ext>
                </a:extLst>
              </p:cNvPr>
              <p:cNvSpPr/>
              <p:nvPr/>
            </p:nvSpPr>
            <p:spPr>
              <a:xfrm>
                <a:off x="3181975" y="1751750"/>
                <a:ext cx="991075" cy="2330200"/>
              </a:xfrm>
              <a:custGeom>
                <a:avLst/>
                <a:gdLst/>
                <a:ahLst/>
                <a:cxnLst/>
                <a:rect l="l" t="t" r="r" b="b"/>
                <a:pathLst>
                  <a:path w="39643" h="93208" extrusionOk="0">
                    <a:moveTo>
                      <a:pt x="26402" y="0"/>
                    </a:moveTo>
                    <a:cubicBezTo>
                      <a:pt x="26148" y="0"/>
                      <a:pt x="25879" y="16"/>
                      <a:pt x="25593" y="48"/>
                    </a:cubicBezTo>
                    <a:cubicBezTo>
                      <a:pt x="26045" y="4321"/>
                      <a:pt x="8751" y="21739"/>
                      <a:pt x="13886" y="37637"/>
                    </a:cubicBezTo>
                    <a:lnTo>
                      <a:pt x="1" y="88083"/>
                    </a:lnTo>
                    <a:cubicBezTo>
                      <a:pt x="1" y="88083"/>
                      <a:pt x="4711" y="93208"/>
                      <a:pt x="10125" y="93208"/>
                    </a:cubicBezTo>
                    <a:cubicBezTo>
                      <a:pt x="10364" y="93208"/>
                      <a:pt x="10604" y="93198"/>
                      <a:pt x="10846" y="93177"/>
                    </a:cubicBezTo>
                    <a:cubicBezTo>
                      <a:pt x="21075" y="79826"/>
                      <a:pt x="39355" y="44209"/>
                      <a:pt x="39561" y="29133"/>
                    </a:cubicBezTo>
                    <a:cubicBezTo>
                      <a:pt x="39643" y="24861"/>
                      <a:pt x="36480" y="17507"/>
                      <a:pt x="35781" y="15577"/>
                    </a:cubicBezTo>
                    <a:cubicBezTo>
                      <a:pt x="35636" y="15585"/>
                      <a:pt x="35495" y="15589"/>
                      <a:pt x="35359" y="15589"/>
                    </a:cubicBezTo>
                    <a:cubicBezTo>
                      <a:pt x="26865" y="15589"/>
                      <a:pt x="34403" y="0"/>
                      <a:pt x="26402" y="0"/>
                    </a:cubicBez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7;p42">
                <a:extLst>
                  <a:ext uri="{FF2B5EF4-FFF2-40B4-BE49-F238E27FC236}">
                    <a16:creationId xmlns:a16="http://schemas.microsoft.com/office/drawing/2014/main" id="{7B5568F1-C56A-F443-9632-C6123A5E320A}"/>
                  </a:ext>
                </a:extLst>
              </p:cNvPr>
              <p:cNvSpPr/>
              <p:nvPr/>
            </p:nvSpPr>
            <p:spPr>
              <a:xfrm>
                <a:off x="3597900" y="778100"/>
                <a:ext cx="441650" cy="723800"/>
              </a:xfrm>
              <a:custGeom>
                <a:avLst/>
                <a:gdLst/>
                <a:ahLst/>
                <a:cxnLst/>
                <a:rect l="l" t="t" r="r" b="b"/>
                <a:pathLst>
                  <a:path w="17666" h="28952" extrusionOk="0">
                    <a:moveTo>
                      <a:pt x="10681" y="0"/>
                    </a:moveTo>
                    <a:cubicBezTo>
                      <a:pt x="8521" y="0"/>
                      <a:pt x="6064" y="1020"/>
                      <a:pt x="3616" y="4158"/>
                    </a:cubicBezTo>
                    <a:cubicBezTo>
                      <a:pt x="576" y="8061"/>
                      <a:pt x="1" y="15168"/>
                      <a:pt x="1" y="25191"/>
                    </a:cubicBezTo>
                    <a:cubicBezTo>
                      <a:pt x="1" y="28247"/>
                      <a:pt x="2854" y="28952"/>
                      <a:pt x="5484" y="28952"/>
                    </a:cubicBezTo>
                    <a:cubicBezTo>
                      <a:pt x="7733" y="28952"/>
                      <a:pt x="9819" y="28437"/>
                      <a:pt x="9819" y="28437"/>
                    </a:cubicBezTo>
                    <a:cubicBezTo>
                      <a:pt x="9819" y="28437"/>
                      <a:pt x="12818" y="10567"/>
                      <a:pt x="17665" y="3501"/>
                    </a:cubicBezTo>
                    <a:cubicBezTo>
                      <a:pt x="17665" y="3501"/>
                      <a:pt x="14685" y="0"/>
                      <a:pt x="10681" y="0"/>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8;p42">
                <a:extLst>
                  <a:ext uri="{FF2B5EF4-FFF2-40B4-BE49-F238E27FC236}">
                    <a16:creationId xmlns:a16="http://schemas.microsoft.com/office/drawing/2014/main" id="{E8175651-164A-054C-954B-DCD7113038D7}"/>
                  </a:ext>
                </a:extLst>
              </p:cNvPr>
              <p:cNvSpPr/>
              <p:nvPr/>
            </p:nvSpPr>
            <p:spPr>
              <a:xfrm>
                <a:off x="3667750" y="891475"/>
                <a:ext cx="371800" cy="603725"/>
              </a:xfrm>
              <a:custGeom>
                <a:avLst/>
                <a:gdLst/>
                <a:ahLst/>
                <a:cxnLst/>
                <a:rect l="l" t="t" r="r" b="b"/>
                <a:pathLst>
                  <a:path w="14872" h="24149" extrusionOk="0">
                    <a:moveTo>
                      <a:pt x="8599" y="0"/>
                    </a:moveTo>
                    <a:cubicBezTo>
                      <a:pt x="6793" y="0"/>
                      <a:pt x="4783" y="764"/>
                      <a:pt x="2835" y="3074"/>
                    </a:cubicBezTo>
                    <a:cubicBezTo>
                      <a:pt x="329" y="6032"/>
                      <a:pt x="0" y="11578"/>
                      <a:pt x="247" y="19383"/>
                    </a:cubicBezTo>
                    <a:cubicBezTo>
                      <a:pt x="411" y="23820"/>
                      <a:pt x="8258" y="24148"/>
                      <a:pt x="8258" y="24148"/>
                    </a:cubicBezTo>
                    <a:cubicBezTo>
                      <a:pt x="8258" y="24148"/>
                      <a:pt x="10887" y="8332"/>
                      <a:pt x="14871" y="2910"/>
                    </a:cubicBezTo>
                    <a:cubicBezTo>
                      <a:pt x="14871" y="2910"/>
                      <a:pt x="12123" y="0"/>
                      <a:pt x="8599" y="0"/>
                    </a:cubicBezTo>
                    <a:close/>
                  </a:path>
                </a:pathLst>
              </a:custGeom>
              <a:solidFill>
                <a:srgbClr val="7D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9;p42">
                <a:extLst>
                  <a:ext uri="{FF2B5EF4-FFF2-40B4-BE49-F238E27FC236}">
                    <a16:creationId xmlns:a16="http://schemas.microsoft.com/office/drawing/2014/main" id="{E37E5346-9D1D-744C-A4DC-403F282B4347}"/>
                  </a:ext>
                </a:extLst>
              </p:cNvPr>
              <p:cNvSpPr/>
              <p:nvPr/>
            </p:nvSpPr>
            <p:spPr>
              <a:xfrm>
                <a:off x="3645150" y="1172675"/>
                <a:ext cx="576175" cy="552075"/>
              </a:xfrm>
              <a:custGeom>
                <a:avLst/>
                <a:gdLst/>
                <a:ahLst/>
                <a:cxnLst/>
                <a:rect l="l" t="t" r="r" b="b"/>
                <a:pathLst>
                  <a:path w="23047" h="22083" extrusionOk="0">
                    <a:moveTo>
                      <a:pt x="15323" y="1"/>
                    </a:moveTo>
                    <a:lnTo>
                      <a:pt x="8545" y="5382"/>
                    </a:lnTo>
                    <a:lnTo>
                      <a:pt x="8011" y="12284"/>
                    </a:lnTo>
                    <a:lnTo>
                      <a:pt x="2096" y="13188"/>
                    </a:lnTo>
                    <a:cubicBezTo>
                      <a:pt x="2096" y="13188"/>
                      <a:pt x="1" y="21650"/>
                      <a:pt x="9942" y="22061"/>
                    </a:cubicBezTo>
                    <a:cubicBezTo>
                      <a:pt x="10254" y="22075"/>
                      <a:pt x="10558" y="22082"/>
                      <a:pt x="10857" y="22082"/>
                    </a:cubicBezTo>
                    <a:cubicBezTo>
                      <a:pt x="20079" y="22082"/>
                      <a:pt x="23047" y="15529"/>
                      <a:pt x="23047" y="15529"/>
                    </a:cubicBezTo>
                    <a:lnTo>
                      <a:pt x="14584" y="13064"/>
                    </a:lnTo>
                    <a:lnTo>
                      <a:pt x="15323" y="1"/>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0;p42">
                <a:extLst>
                  <a:ext uri="{FF2B5EF4-FFF2-40B4-BE49-F238E27FC236}">
                    <a16:creationId xmlns:a16="http://schemas.microsoft.com/office/drawing/2014/main" id="{BED5B660-C545-8A4B-A360-67DAB65356A3}"/>
                  </a:ext>
                </a:extLst>
              </p:cNvPr>
              <p:cNvSpPr/>
              <p:nvPr/>
            </p:nvSpPr>
            <p:spPr>
              <a:xfrm>
                <a:off x="3847475" y="1172675"/>
                <a:ext cx="180775" cy="287600"/>
              </a:xfrm>
              <a:custGeom>
                <a:avLst/>
                <a:gdLst/>
                <a:ahLst/>
                <a:cxnLst/>
                <a:rect l="l" t="t" r="r" b="b"/>
                <a:pathLst>
                  <a:path w="7231" h="11504" extrusionOk="0">
                    <a:moveTo>
                      <a:pt x="7230" y="1"/>
                    </a:moveTo>
                    <a:lnTo>
                      <a:pt x="493" y="5382"/>
                    </a:lnTo>
                    <a:lnTo>
                      <a:pt x="0" y="11503"/>
                    </a:lnTo>
                    <a:lnTo>
                      <a:pt x="576" y="11503"/>
                    </a:lnTo>
                    <a:cubicBezTo>
                      <a:pt x="2588" y="11298"/>
                      <a:pt x="4601" y="11134"/>
                      <a:pt x="6614" y="11010"/>
                    </a:cubicBezTo>
                    <a:lnTo>
                      <a:pt x="7230"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1;p42">
                <a:extLst>
                  <a:ext uri="{FF2B5EF4-FFF2-40B4-BE49-F238E27FC236}">
                    <a16:creationId xmlns:a16="http://schemas.microsoft.com/office/drawing/2014/main" id="{C80969C5-7954-FB48-B3AD-568B189466BB}"/>
                  </a:ext>
                </a:extLst>
              </p:cNvPr>
              <p:cNvSpPr/>
              <p:nvPr/>
            </p:nvSpPr>
            <p:spPr>
              <a:xfrm>
                <a:off x="3648600" y="884175"/>
                <a:ext cx="566575" cy="515175"/>
              </a:xfrm>
              <a:custGeom>
                <a:avLst/>
                <a:gdLst/>
                <a:ahLst/>
                <a:cxnLst/>
                <a:rect l="l" t="t" r="r" b="b"/>
                <a:pathLst>
                  <a:path w="22663" h="20607" extrusionOk="0">
                    <a:moveTo>
                      <a:pt x="9336" y="1"/>
                    </a:moveTo>
                    <a:cubicBezTo>
                      <a:pt x="6579" y="1"/>
                      <a:pt x="3716" y="1347"/>
                      <a:pt x="2286" y="6159"/>
                    </a:cubicBezTo>
                    <a:cubicBezTo>
                      <a:pt x="0" y="13943"/>
                      <a:pt x="3646" y="20606"/>
                      <a:pt x="9245" y="20606"/>
                    </a:cubicBezTo>
                    <a:cubicBezTo>
                      <a:pt x="11595" y="20606"/>
                      <a:pt x="14290" y="19433"/>
                      <a:pt x="17034" y="16676"/>
                    </a:cubicBezTo>
                    <a:cubicBezTo>
                      <a:pt x="20033" y="13636"/>
                      <a:pt x="22662" y="2996"/>
                      <a:pt x="16171" y="2175"/>
                    </a:cubicBezTo>
                    <a:cubicBezTo>
                      <a:pt x="16171" y="2175"/>
                      <a:pt x="12840" y="1"/>
                      <a:pt x="9336" y="1"/>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2;p42">
                <a:extLst>
                  <a:ext uri="{FF2B5EF4-FFF2-40B4-BE49-F238E27FC236}">
                    <a16:creationId xmlns:a16="http://schemas.microsoft.com/office/drawing/2014/main" id="{FEE2C066-4B17-C04E-A5B7-3E4EB8FD75C3}"/>
                  </a:ext>
                </a:extLst>
              </p:cNvPr>
              <p:cNvSpPr/>
              <p:nvPr/>
            </p:nvSpPr>
            <p:spPr>
              <a:xfrm>
                <a:off x="3739650" y="1147000"/>
                <a:ext cx="56500" cy="92725"/>
              </a:xfrm>
              <a:custGeom>
                <a:avLst/>
                <a:gdLst/>
                <a:ahLst/>
                <a:cxnLst/>
                <a:rect l="l" t="t" r="r" b="b"/>
                <a:pathLst>
                  <a:path w="2260" h="3709" extrusionOk="0">
                    <a:moveTo>
                      <a:pt x="2259" y="1"/>
                    </a:moveTo>
                    <a:cubicBezTo>
                      <a:pt x="1890" y="371"/>
                      <a:pt x="1520" y="781"/>
                      <a:pt x="1191" y="1151"/>
                    </a:cubicBezTo>
                    <a:cubicBezTo>
                      <a:pt x="1027" y="1316"/>
                      <a:pt x="863" y="1521"/>
                      <a:pt x="698" y="1685"/>
                    </a:cubicBezTo>
                    <a:cubicBezTo>
                      <a:pt x="616" y="1767"/>
                      <a:pt x="534" y="1850"/>
                      <a:pt x="452" y="1932"/>
                    </a:cubicBezTo>
                    <a:cubicBezTo>
                      <a:pt x="370" y="2014"/>
                      <a:pt x="247" y="2055"/>
                      <a:pt x="205" y="2096"/>
                    </a:cubicBezTo>
                    <a:lnTo>
                      <a:pt x="0" y="2137"/>
                    </a:lnTo>
                    <a:lnTo>
                      <a:pt x="41" y="2301"/>
                    </a:lnTo>
                    <a:cubicBezTo>
                      <a:pt x="123" y="2548"/>
                      <a:pt x="205" y="2712"/>
                      <a:pt x="370" y="2918"/>
                    </a:cubicBezTo>
                    <a:cubicBezTo>
                      <a:pt x="493" y="3082"/>
                      <a:pt x="657" y="3246"/>
                      <a:pt x="822" y="3370"/>
                    </a:cubicBezTo>
                    <a:cubicBezTo>
                      <a:pt x="1133" y="3612"/>
                      <a:pt x="1502" y="3708"/>
                      <a:pt x="1856" y="3708"/>
                    </a:cubicBezTo>
                    <a:cubicBezTo>
                      <a:pt x="1923" y="3708"/>
                      <a:pt x="1989" y="3705"/>
                      <a:pt x="2054" y="3698"/>
                    </a:cubicBezTo>
                    <a:cubicBezTo>
                      <a:pt x="1849" y="3657"/>
                      <a:pt x="1643" y="3616"/>
                      <a:pt x="1479" y="3534"/>
                    </a:cubicBezTo>
                    <a:cubicBezTo>
                      <a:pt x="1274" y="3452"/>
                      <a:pt x="1109" y="3328"/>
                      <a:pt x="986" y="3205"/>
                    </a:cubicBezTo>
                    <a:cubicBezTo>
                      <a:pt x="822" y="3041"/>
                      <a:pt x="698" y="2918"/>
                      <a:pt x="616" y="2753"/>
                    </a:cubicBezTo>
                    <a:cubicBezTo>
                      <a:pt x="559" y="2640"/>
                      <a:pt x="503" y="2506"/>
                      <a:pt x="446" y="2380"/>
                    </a:cubicBezTo>
                    <a:lnTo>
                      <a:pt x="446" y="2380"/>
                    </a:lnTo>
                    <a:cubicBezTo>
                      <a:pt x="548" y="2341"/>
                      <a:pt x="623" y="2285"/>
                      <a:pt x="698" y="2260"/>
                    </a:cubicBezTo>
                    <a:cubicBezTo>
                      <a:pt x="781" y="2137"/>
                      <a:pt x="904" y="2055"/>
                      <a:pt x="986" y="1973"/>
                    </a:cubicBezTo>
                    <a:cubicBezTo>
                      <a:pt x="1150" y="1767"/>
                      <a:pt x="1315" y="1562"/>
                      <a:pt x="1479" y="1357"/>
                    </a:cubicBezTo>
                    <a:cubicBezTo>
                      <a:pt x="1766" y="946"/>
                      <a:pt x="2054" y="494"/>
                      <a:pt x="2259" y="1"/>
                    </a:cubicBezTo>
                    <a:close/>
                  </a:path>
                </a:pathLst>
              </a:custGeom>
              <a:solidFill>
                <a:srgbClr val="E5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3;p42">
                <a:extLst>
                  <a:ext uri="{FF2B5EF4-FFF2-40B4-BE49-F238E27FC236}">
                    <a16:creationId xmlns:a16="http://schemas.microsoft.com/office/drawing/2014/main" id="{824F57AD-525C-1E4A-90CB-EE60ABD68A76}"/>
                  </a:ext>
                </a:extLst>
              </p:cNvPr>
              <p:cNvSpPr/>
              <p:nvPr/>
            </p:nvSpPr>
            <p:spPr>
              <a:xfrm>
                <a:off x="3788925" y="1273325"/>
                <a:ext cx="128400" cy="33125"/>
              </a:xfrm>
              <a:custGeom>
                <a:avLst/>
                <a:gdLst/>
                <a:ahLst/>
                <a:cxnLst/>
                <a:rect l="l" t="t" r="r" b="b"/>
                <a:pathLst>
                  <a:path w="5136" h="1325" extrusionOk="0">
                    <a:moveTo>
                      <a:pt x="5136" y="1"/>
                    </a:moveTo>
                    <a:lnTo>
                      <a:pt x="1" y="124"/>
                    </a:lnTo>
                    <a:cubicBezTo>
                      <a:pt x="389" y="1022"/>
                      <a:pt x="1070" y="1325"/>
                      <a:pt x="1812" y="1325"/>
                    </a:cubicBezTo>
                    <a:cubicBezTo>
                      <a:pt x="3345" y="1325"/>
                      <a:pt x="5136" y="29"/>
                      <a:pt x="5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4;p42">
                <a:extLst>
                  <a:ext uri="{FF2B5EF4-FFF2-40B4-BE49-F238E27FC236}">
                    <a16:creationId xmlns:a16="http://schemas.microsoft.com/office/drawing/2014/main" id="{2C85B57E-5BC0-5D4E-8FA7-54AB05E7BBB2}"/>
                  </a:ext>
                </a:extLst>
              </p:cNvPr>
              <p:cNvSpPr/>
              <p:nvPr/>
            </p:nvSpPr>
            <p:spPr>
              <a:xfrm>
                <a:off x="3853625" y="1044300"/>
                <a:ext cx="106850" cy="37000"/>
              </a:xfrm>
              <a:custGeom>
                <a:avLst/>
                <a:gdLst/>
                <a:ahLst/>
                <a:cxnLst/>
                <a:rect l="l" t="t" r="r" b="b"/>
                <a:pathLst>
                  <a:path w="4274" h="1480" extrusionOk="0">
                    <a:moveTo>
                      <a:pt x="2301" y="1"/>
                    </a:moveTo>
                    <a:cubicBezTo>
                      <a:pt x="1398" y="1"/>
                      <a:pt x="576" y="453"/>
                      <a:pt x="1" y="1069"/>
                    </a:cubicBezTo>
                    <a:cubicBezTo>
                      <a:pt x="371" y="864"/>
                      <a:pt x="781" y="699"/>
                      <a:pt x="1151" y="576"/>
                    </a:cubicBezTo>
                    <a:cubicBezTo>
                      <a:pt x="1521" y="453"/>
                      <a:pt x="1891" y="371"/>
                      <a:pt x="2301" y="371"/>
                    </a:cubicBezTo>
                    <a:cubicBezTo>
                      <a:pt x="2671" y="371"/>
                      <a:pt x="3041" y="494"/>
                      <a:pt x="3369" y="699"/>
                    </a:cubicBezTo>
                    <a:cubicBezTo>
                      <a:pt x="3739" y="905"/>
                      <a:pt x="3986" y="1192"/>
                      <a:pt x="4273" y="1480"/>
                    </a:cubicBezTo>
                    <a:cubicBezTo>
                      <a:pt x="4109" y="1110"/>
                      <a:pt x="3904" y="740"/>
                      <a:pt x="3534" y="453"/>
                    </a:cubicBezTo>
                    <a:cubicBezTo>
                      <a:pt x="3205" y="165"/>
                      <a:pt x="2753" y="1"/>
                      <a:pt x="2301"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5;p42">
                <a:extLst>
                  <a:ext uri="{FF2B5EF4-FFF2-40B4-BE49-F238E27FC236}">
                    <a16:creationId xmlns:a16="http://schemas.microsoft.com/office/drawing/2014/main" id="{C3664CEC-9CC1-9444-8311-59459F072167}"/>
                  </a:ext>
                </a:extLst>
              </p:cNvPr>
              <p:cNvSpPr/>
              <p:nvPr/>
            </p:nvSpPr>
            <p:spPr>
              <a:xfrm>
                <a:off x="3707800" y="1023575"/>
                <a:ext cx="90400" cy="34100"/>
              </a:xfrm>
              <a:custGeom>
                <a:avLst/>
                <a:gdLst/>
                <a:ahLst/>
                <a:cxnLst/>
                <a:rect l="l" t="t" r="r" b="b"/>
                <a:pathLst>
                  <a:path w="3616" h="1364" extrusionOk="0">
                    <a:moveTo>
                      <a:pt x="2046" y="1"/>
                    </a:moveTo>
                    <a:cubicBezTo>
                      <a:pt x="1994" y="1"/>
                      <a:pt x="1942" y="3"/>
                      <a:pt x="1890" y="8"/>
                    </a:cubicBezTo>
                    <a:cubicBezTo>
                      <a:pt x="1479" y="49"/>
                      <a:pt x="1110" y="214"/>
                      <a:pt x="822" y="419"/>
                    </a:cubicBezTo>
                    <a:cubicBezTo>
                      <a:pt x="494" y="625"/>
                      <a:pt x="206" y="912"/>
                      <a:pt x="1" y="1200"/>
                    </a:cubicBezTo>
                    <a:cubicBezTo>
                      <a:pt x="329" y="994"/>
                      <a:pt x="658" y="830"/>
                      <a:pt x="945" y="707"/>
                    </a:cubicBezTo>
                    <a:cubicBezTo>
                      <a:pt x="1274" y="542"/>
                      <a:pt x="1603" y="419"/>
                      <a:pt x="1931" y="419"/>
                    </a:cubicBezTo>
                    <a:cubicBezTo>
                      <a:pt x="1988" y="412"/>
                      <a:pt x="2044" y="409"/>
                      <a:pt x="2100" y="409"/>
                    </a:cubicBezTo>
                    <a:cubicBezTo>
                      <a:pt x="2370" y="409"/>
                      <a:pt x="2631" y="488"/>
                      <a:pt x="2835" y="625"/>
                    </a:cubicBezTo>
                    <a:cubicBezTo>
                      <a:pt x="3164" y="789"/>
                      <a:pt x="3369" y="1076"/>
                      <a:pt x="3616" y="1364"/>
                    </a:cubicBezTo>
                    <a:cubicBezTo>
                      <a:pt x="3575" y="1200"/>
                      <a:pt x="3492" y="994"/>
                      <a:pt x="3410" y="830"/>
                    </a:cubicBezTo>
                    <a:cubicBezTo>
                      <a:pt x="3328" y="666"/>
                      <a:pt x="3205" y="501"/>
                      <a:pt x="3040" y="378"/>
                    </a:cubicBezTo>
                    <a:cubicBezTo>
                      <a:pt x="2789" y="126"/>
                      <a:pt x="2411" y="1"/>
                      <a:pt x="2046"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6;p42">
                <a:extLst>
                  <a:ext uri="{FF2B5EF4-FFF2-40B4-BE49-F238E27FC236}">
                    <a16:creationId xmlns:a16="http://schemas.microsoft.com/office/drawing/2014/main" id="{61585DE7-0B2C-3E4F-93F2-DCAE1ED614D6}"/>
                  </a:ext>
                </a:extLst>
              </p:cNvPr>
              <p:cNvSpPr/>
              <p:nvPr/>
            </p:nvSpPr>
            <p:spPr>
              <a:xfrm>
                <a:off x="3794075" y="850200"/>
                <a:ext cx="339025" cy="214650"/>
              </a:xfrm>
              <a:custGeom>
                <a:avLst/>
                <a:gdLst/>
                <a:ahLst/>
                <a:cxnLst/>
                <a:rect l="l" t="t" r="r" b="b"/>
                <a:pathLst>
                  <a:path w="13561" h="8586" extrusionOk="0">
                    <a:moveTo>
                      <a:pt x="1192" y="1"/>
                    </a:moveTo>
                    <a:cubicBezTo>
                      <a:pt x="1192" y="1"/>
                      <a:pt x="0" y="5834"/>
                      <a:pt x="8545" y="8340"/>
                    </a:cubicBezTo>
                    <a:cubicBezTo>
                      <a:pt x="9113" y="8509"/>
                      <a:pt x="9570" y="8586"/>
                      <a:pt x="9926" y="8586"/>
                    </a:cubicBezTo>
                    <a:cubicBezTo>
                      <a:pt x="13561" y="8586"/>
                      <a:pt x="6729" y="562"/>
                      <a:pt x="1192"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67;p42">
                <a:extLst>
                  <a:ext uri="{FF2B5EF4-FFF2-40B4-BE49-F238E27FC236}">
                    <a16:creationId xmlns:a16="http://schemas.microsoft.com/office/drawing/2014/main" id="{BE8665EC-A138-F94D-A50D-41652894F7F0}"/>
                  </a:ext>
                </a:extLst>
              </p:cNvPr>
              <p:cNvSpPr/>
              <p:nvPr/>
            </p:nvSpPr>
            <p:spPr>
              <a:xfrm>
                <a:off x="3547600" y="1480800"/>
                <a:ext cx="641900" cy="670275"/>
              </a:xfrm>
              <a:custGeom>
                <a:avLst/>
                <a:gdLst/>
                <a:ahLst/>
                <a:cxnLst/>
                <a:rect l="l" t="t" r="r" b="b"/>
                <a:pathLst>
                  <a:path w="25676" h="26811" extrusionOk="0">
                    <a:moveTo>
                      <a:pt x="21403" y="0"/>
                    </a:moveTo>
                    <a:cubicBezTo>
                      <a:pt x="21403" y="0"/>
                      <a:pt x="18584" y="6000"/>
                      <a:pt x="13146" y="6000"/>
                    </a:cubicBezTo>
                    <a:cubicBezTo>
                      <a:pt x="13092" y="6000"/>
                      <a:pt x="13037" y="5999"/>
                      <a:pt x="12981" y="5998"/>
                    </a:cubicBezTo>
                    <a:cubicBezTo>
                      <a:pt x="7436" y="5916"/>
                      <a:pt x="8298" y="370"/>
                      <a:pt x="8298" y="370"/>
                    </a:cubicBezTo>
                    <a:lnTo>
                      <a:pt x="8298" y="370"/>
                    </a:lnTo>
                    <a:lnTo>
                      <a:pt x="5382" y="822"/>
                    </a:lnTo>
                    <a:cubicBezTo>
                      <a:pt x="329" y="13639"/>
                      <a:pt x="0" y="22389"/>
                      <a:pt x="0" y="22389"/>
                    </a:cubicBezTo>
                    <a:cubicBezTo>
                      <a:pt x="5560" y="25824"/>
                      <a:pt x="11966" y="26810"/>
                      <a:pt x="16700" y="26810"/>
                    </a:cubicBezTo>
                    <a:cubicBezTo>
                      <a:pt x="20569" y="26810"/>
                      <a:pt x="23321" y="26151"/>
                      <a:pt x="23580" y="25634"/>
                    </a:cubicBezTo>
                    <a:cubicBezTo>
                      <a:pt x="23868" y="24977"/>
                      <a:pt x="24525" y="17500"/>
                      <a:pt x="25018" y="11051"/>
                    </a:cubicBezTo>
                    <a:cubicBezTo>
                      <a:pt x="24278" y="8750"/>
                      <a:pt x="24196" y="7066"/>
                      <a:pt x="24319" y="5423"/>
                    </a:cubicBezTo>
                    <a:cubicBezTo>
                      <a:pt x="24484" y="3328"/>
                      <a:pt x="25675" y="1561"/>
                      <a:pt x="25675" y="1561"/>
                    </a:cubicBezTo>
                    <a:lnTo>
                      <a:pt x="21403" y="0"/>
                    </a:lnTo>
                    <a:close/>
                  </a:path>
                </a:pathLst>
              </a:custGeom>
              <a:solidFill>
                <a:srgbClr val="FFB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68;p42">
                <a:extLst>
                  <a:ext uri="{FF2B5EF4-FFF2-40B4-BE49-F238E27FC236}">
                    <a16:creationId xmlns:a16="http://schemas.microsoft.com/office/drawing/2014/main" id="{D4B5B124-8666-9E4E-B231-8C623246F4C5}"/>
                  </a:ext>
                </a:extLst>
              </p:cNvPr>
              <p:cNvSpPr/>
              <p:nvPr/>
            </p:nvSpPr>
            <p:spPr>
              <a:xfrm>
                <a:off x="3547600" y="1486950"/>
                <a:ext cx="641900" cy="664125"/>
              </a:xfrm>
              <a:custGeom>
                <a:avLst/>
                <a:gdLst/>
                <a:ahLst/>
                <a:cxnLst/>
                <a:rect l="l" t="t" r="r" b="b"/>
                <a:pathLst>
                  <a:path w="25676" h="26565" extrusionOk="0">
                    <a:moveTo>
                      <a:pt x="22101" y="1"/>
                    </a:moveTo>
                    <a:cubicBezTo>
                      <a:pt x="21656" y="8388"/>
                      <a:pt x="11688" y="18050"/>
                      <a:pt x="3193" y="18050"/>
                    </a:cubicBezTo>
                    <a:cubicBezTo>
                      <a:pt x="2286" y="18050"/>
                      <a:pt x="1395" y="17940"/>
                      <a:pt x="534" y="17706"/>
                    </a:cubicBezTo>
                    <a:cubicBezTo>
                      <a:pt x="82" y="20541"/>
                      <a:pt x="0" y="22143"/>
                      <a:pt x="0" y="22143"/>
                    </a:cubicBezTo>
                    <a:cubicBezTo>
                      <a:pt x="5560" y="25578"/>
                      <a:pt x="11966" y="26564"/>
                      <a:pt x="16700" y="26564"/>
                    </a:cubicBezTo>
                    <a:cubicBezTo>
                      <a:pt x="20569" y="26564"/>
                      <a:pt x="23321" y="25905"/>
                      <a:pt x="23580" y="25388"/>
                    </a:cubicBezTo>
                    <a:cubicBezTo>
                      <a:pt x="23868" y="24731"/>
                      <a:pt x="24525" y="17254"/>
                      <a:pt x="25018" y="10805"/>
                    </a:cubicBezTo>
                    <a:cubicBezTo>
                      <a:pt x="24278" y="8504"/>
                      <a:pt x="24196" y="6820"/>
                      <a:pt x="24319" y="5177"/>
                    </a:cubicBezTo>
                    <a:cubicBezTo>
                      <a:pt x="24484" y="3082"/>
                      <a:pt x="25675" y="1315"/>
                      <a:pt x="25675" y="1315"/>
                    </a:cubicBezTo>
                    <a:lnTo>
                      <a:pt x="22101" y="1"/>
                    </a:lnTo>
                    <a:close/>
                  </a:path>
                </a:pathLst>
              </a:custGeom>
              <a:solidFill>
                <a:srgbClr val="F9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69;p42">
                <a:extLst>
                  <a:ext uri="{FF2B5EF4-FFF2-40B4-BE49-F238E27FC236}">
                    <a16:creationId xmlns:a16="http://schemas.microsoft.com/office/drawing/2014/main" id="{EF9267A1-5B27-5949-B433-29B250A5A067}"/>
                  </a:ext>
                </a:extLst>
              </p:cNvPr>
              <p:cNvSpPr/>
              <p:nvPr/>
            </p:nvSpPr>
            <p:spPr>
              <a:xfrm>
                <a:off x="3831050" y="775350"/>
                <a:ext cx="375900" cy="770175"/>
              </a:xfrm>
              <a:custGeom>
                <a:avLst/>
                <a:gdLst/>
                <a:ahLst/>
                <a:cxnLst/>
                <a:rect l="l" t="t" r="r" b="b"/>
                <a:pathLst>
                  <a:path w="15036" h="30807" extrusionOk="0">
                    <a:moveTo>
                      <a:pt x="6081" y="0"/>
                    </a:moveTo>
                    <a:cubicBezTo>
                      <a:pt x="3322" y="0"/>
                      <a:pt x="420" y="1087"/>
                      <a:pt x="0" y="3816"/>
                    </a:cubicBezTo>
                    <a:cubicBezTo>
                      <a:pt x="0" y="3816"/>
                      <a:pt x="8873" y="6569"/>
                      <a:pt x="7107" y="16551"/>
                    </a:cubicBezTo>
                    <a:cubicBezTo>
                      <a:pt x="5710" y="24521"/>
                      <a:pt x="4765" y="27027"/>
                      <a:pt x="5957" y="30806"/>
                    </a:cubicBezTo>
                    <a:cubicBezTo>
                      <a:pt x="5957" y="30806"/>
                      <a:pt x="13392" y="30560"/>
                      <a:pt x="13803" y="28259"/>
                    </a:cubicBezTo>
                    <a:cubicBezTo>
                      <a:pt x="14666" y="23740"/>
                      <a:pt x="13762" y="22097"/>
                      <a:pt x="14419" y="13552"/>
                    </a:cubicBezTo>
                    <a:cubicBezTo>
                      <a:pt x="15035" y="6199"/>
                      <a:pt x="12940" y="2584"/>
                      <a:pt x="10147" y="941"/>
                    </a:cubicBezTo>
                    <a:cubicBezTo>
                      <a:pt x="9153" y="347"/>
                      <a:pt x="7640" y="0"/>
                      <a:pt x="6081" y="0"/>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0;p42">
                <a:extLst>
                  <a:ext uri="{FF2B5EF4-FFF2-40B4-BE49-F238E27FC236}">
                    <a16:creationId xmlns:a16="http://schemas.microsoft.com/office/drawing/2014/main" id="{0022CF01-0435-BA4A-8AEE-5961EFBCA704}"/>
                  </a:ext>
                </a:extLst>
              </p:cNvPr>
              <p:cNvSpPr/>
              <p:nvPr/>
            </p:nvSpPr>
            <p:spPr>
              <a:xfrm>
                <a:off x="3879300" y="1107175"/>
                <a:ext cx="62675" cy="50125"/>
              </a:xfrm>
              <a:custGeom>
                <a:avLst/>
                <a:gdLst/>
                <a:ahLst/>
                <a:cxnLst/>
                <a:rect l="l" t="t" r="r" b="b"/>
                <a:pathLst>
                  <a:path w="2507" h="2005" extrusionOk="0">
                    <a:moveTo>
                      <a:pt x="1153" y="1"/>
                    </a:moveTo>
                    <a:cubicBezTo>
                      <a:pt x="965" y="1"/>
                      <a:pt x="778" y="77"/>
                      <a:pt x="658" y="197"/>
                    </a:cubicBezTo>
                    <a:cubicBezTo>
                      <a:pt x="494" y="320"/>
                      <a:pt x="371" y="485"/>
                      <a:pt x="288" y="690"/>
                    </a:cubicBezTo>
                    <a:cubicBezTo>
                      <a:pt x="124" y="1019"/>
                      <a:pt x="42" y="1389"/>
                      <a:pt x="1" y="1758"/>
                    </a:cubicBezTo>
                    <a:cubicBezTo>
                      <a:pt x="165" y="1430"/>
                      <a:pt x="371" y="1101"/>
                      <a:pt x="576" y="813"/>
                    </a:cubicBezTo>
                    <a:cubicBezTo>
                      <a:pt x="718" y="600"/>
                      <a:pt x="953" y="387"/>
                      <a:pt x="1147" y="387"/>
                    </a:cubicBezTo>
                    <a:cubicBezTo>
                      <a:pt x="1177" y="387"/>
                      <a:pt x="1206" y="392"/>
                      <a:pt x="1233" y="403"/>
                    </a:cubicBezTo>
                    <a:cubicBezTo>
                      <a:pt x="1480" y="485"/>
                      <a:pt x="1726" y="772"/>
                      <a:pt x="1932" y="1060"/>
                    </a:cubicBezTo>
                    <a:cubicBezTo>
                      <a:pt x="2137" y="1389"/>
                      <a:pt x="2301" y="1676"/>
                      <a:pt x="2507" y="2005"/>
                    </a:cubicBezTo>
                    <a:cubicBezTo>
                      <a:pt x="2466" y="1635"/>
                      <a:pt x="2342" y="1265"/>
                      <a:pt x="2178" y="937"/>
                    </a:cubicBezTo>
                    <a:cubicBezTo>
                      <a:pt x="2014" y="567"/>
                      <a:pt x="1808" y="197"/>
                      <a:pt x="1357" y="33"/>
                    </a:cubicBezTo>
                    <a:cubicBezTo>
                      <a:pt x="1290" y="11"/>
                      <a:pt x="1222" y="1"/>
                      <a:pt x="1153" y="1"/>
                    </a:cubicBezTo>
                    <a:close/>
                  </a:path>
                </a:pathLst>
              </a:custGeom>
              <a:solidFill>
                <a:srgbClr val="19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1;p42">
                <a:extLst>
                  <a:ext uri="{FF2B5EF4-FFF2-40B4-BE49-F238E27FC236}">
                    <a16:creationId xmlns:a16="http://schemas.microsoft.com/office/drawing/2014/main" id="{256AC4B5-D8EB-4240-BB45-B92F8CA3AAA3}"/>
                  </a:ext>
                </a:extLst>
              </p:cNvPr>
              <p:cNvSpPr/>
              <p:nvPr/>
            </p:nvSpPr>
            <p:spPr>
              <a:xfrm>
                <a:off x="3730400" y="1088675"/>
                <a:ext cx="62675" cy="50150"/>
              </a:xfrm>
              <a:custGeom>
                <a:avLst/>
                <a:gdLst/>
                <a:ahLst/>
                <a:cxnLst/>
                <a:rect l="l" t="t" r="r" b="b"/>
                <a:pathLst>
                  <a:path w="2507" h="2006" extrusionOk="0">
                    <a:moveTo>
                      <a:pt x="1143" y="0"/>
                    </a:moveTo>
                    <a:cubicBezTo>
                      <a:pt x="958" y="0"/>
                      <a:pt x="776" y="68"/>
                      <a:pt x="658" y="157"/>
                    </a:cubicBezTo>
                    <a:cubicBezTo>
                      <a:pt x="493" y="321"/>
                      <a:pt x="370" y="485"/>
                      <a:pt x="288" y="650"/>
                    </a:cubicBezTo>
                    <a:cubicBezTo>
                      <a:pt x="124" y="1019"/>
                      <a:pt x="41" y="1389"/>
                      <a:pt x="0" y="1759"/>
                    </a:cubicBezTo>
                    <a:cubicBezTo>
                      <a:pt x="165" y="1430"/>
                      <a:pt x="329" y="1102"/>
                      <a:pt x="534" y="814"/>
                    </a:cubicBezTo>
                    <a:cubicBezTo>
                      <a:pt x="703" y="579"/>
                      <a:pt x="926" y="371"/>
                      <a:pt x="1114" y="371"/>
                    </a:cubicBezTo>
                    <a:cubicBezTo>
                      <a:pt x="1156" y="371"/>
                      <a:pt x="1195" y="381"/>
                      <a:pt x="1233" y="403"/>
                    </a:cubicBezTo>
                    <a:cubicBezTo>
                      <a:pt x="1479" y="485"/>
                      <a:pt x="1726" y="773"/>
                      <a:pt x="1931" y="1060"/>
                    </a:cubicBezTo>
                    <a:cubicBezTo>
                      <a:pt x="2136" y="1348"/>
                      <a:pt x="2301" y="1677"/>
                      <a:pt x="2506" y="2005"/>
                    </a:cubicBezTo>
                    <a:cubicBezTo>
                      <a:pt x="2465" y="1636"/>
                      <a:pt x="2342" y="1266"/>
                      <a:pt x="2178" y="896"/>
                    </a:cubicBezTo>
                    <a:cubicBezTo>
                      <a:pt x="2013" y="568"/>
                      <a:pt x="1808" y="198"/>
                      <a:pt x="1356" y="33"/>
                    </a:cubicBezTo>
                    <a:cubicBezTo>
                      <a:pt x="1287" y="11"/>
                      <a:pt x="1215" y="0"/>
                      <a:pt x="1143" y="0"/>
                    </a:cubicBezTo>
                    <a:close/>
                  </a:path>
                </a:pathLst>
              </a:custGeom>
              <a:solidFill>
                <a:srgbClr val="19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2;p42">
                <a:extLst>
                  <a:ext uri="{FF2B5EF4-FFF2-40B4-BE49-F238E27FC236}">
                    <a16:creationId xmlns:a16="http://schemas.microsoft.com/office/drawing/2014/main" id="{F32500C1-D74A-7548-AB7C-B4AF1A2F9B40}"/>
                  </a:ext>
                </a:extLst>
              </p:cNvPr>
              <p:cNvSpPr/>
              <p:nvPr/>
            </p:nvSpPr>
            <p:spPr>
              <a:xfrm>
                <a:off x="3751950" y="1487975"/>
                <a:ext cx="593650" cy="1012650"/>
              </a:xfrm>
              <a:custGeom>
                <a:avLst/>
                <a:gdLst/>
                <a:ahLst/>
                <a:cxnLst/>
                <a:rect l="l" t="t" r="r" b="b"/>
                <a:pathLst>
                  <a:path w="23746" h="40506" fill="none" extrusionOk="0">
                    <a:moveTo>
                      <a:pt x="1" y="1"/>
                    </a:moveTo>
                    <a:cubicBezTo>
                      <a:pt x="2219" y="10106"/>
                      <a:pt x="5095" y="20130"/>
                      <a:pt x="9737" y="29455"/>
                    </a:cubicBezTo>
                    <a:cubicBezTo>
                      <a:pt x="11339" y="32741"/>
                      <a:pt x="13229" y="36480"/>
                      <a:pt x="16515" y="38493"/>
                    </a:cubicBezTo>
                    <a:cubicBezTo>
                      <a:pt x="19802" y="40506"/>
                      <a:pt x="23334" y="39848"/>
                      <a:pt x="23745" y="35699"/>
                    </a:cubicBezTo>
                  </a:path>
                </a:pathLst>
              </a:custGeom>
              <a:noFill/>
              <a:ln w="19525" cap="flat" cmpd="sng">
                <a:solidFill>
                  <a:srgbClr val="1E1E3F"/>
                </a:solidFill>
                <a:prstDash val="solid"/>
                <a:miter lim="410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3;p42">
                <a:extLst>
                  <a:ext uri="{FF2B5EF4-FFF2-40B4-BE49-F238E27FC236}">
                    <a16:creationId xmlns:a16="http://schemas.microsoft.com/office/drawing/2014/main" id="{C0F494CE-F499-B645-AA4A-18F2C83E1DAB}"/>
                  </a:ext>
                </a:extLst>
              </p:cNvPr>
              <p:cNvSpPr/>
              <p:nvPr/>
            </p:nvSpPr>
            <p:spPr>
              <a:xfrm>
                <a:off x="4044975" y="2283150"/>
                <a:ext cx="378675" cy="334050"/>
              </a:xfrm>
              <a:custGeom>
                <a:avLst/>
                <a:gdLst/>
                <a:ahLst/>
                <a:cxnLst/>
                <a:rect l="l" t="t" r="r" b="b"/>
                <a:pathLst>
                  <a:path w="15147" h="13362" extrusionOk="0">
                    <a:moveTo>
                      <a:pt x="10851" y="1"/>
                    </a:moveTo>
                    <a:cubicBezTo>
                      <a:pt x="8330" y="1"/>
                      <a:pt x="1179" y="2824"/>
                      <a:pt x="1179" y="2824"/>
                    </a:cubicBezTo>
                    <a:cubicBezTo>
                      <a:pt x="1179" y="2824"/>
                      <a:pt x="0" y="13361"/>
                      <a:pt x="6365" y="13361"/>
                    </a:cubicBezTo>
                    <a:cubicBezTo>
                      <a:pt x="6721" y="13361"/>
                      <a:pt x="7101" y="13328"/>
                      <a:pt x="7505" y="13259"/>
                    </a:cubicBezTo>
                    <a:cubicBezTo>
                      <a:pt x="15146" y="11944"/>
                      <a:pt x="13257" y="400"/>
                      <a:pt x="11244" y="31"/>
                    </a:cubicBezTo>
                    <a:cubicBezTo>
                      <a:pt x="11130" y="10"/>
                      <a:pt x="10999" y="1"/>
                      <a:pt x="10851" y="1"/>
                    </a:cubicBezTo>
                    <a:close/>
                  </a:path>
                </a:pathLst>
              </a:custGeom>
              <a:solidFill>
                <a:srgbClr val="2020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4;p42">
                <a:extLst>
                  <a:ext uri="{FF2B5EF4-FFF2-40B4-BE49-F238E27FC236}">
                    <a16:creationId xmlns:a16="http://schemas.microsoft.com/office/drawing/2014/main" id="{74AFA574-786B-F146-9F88-1A76A158D85E}"/>
                  </a:ext>
                </a:extLst>
              </p:cNvPr>
              <p:cNvSpPr/>
              <p:nvPr/>
            </p:nvSpPr>
            <p:spPr>
              <a:xfrm>
                <a:off x="4190125" y="2202775"/>
                <a:ext cx="255075" cy="209175"/>
              </a:xfrm>
              <a:custGeom>
                <a:avLst/>
                <a:gdLst/>
                <a:ahLst/>
                <a:cxnLst/>
                <a:rect l="l" t="t" r="r" b="b"/>
                <a:pathLst>
                  <a:path w="10203" h="8367" extrusionOk="0">
                    <a:moveTo>
                      <a:pt x="5684" y="0"/>
                    </a:moveTo>
                    <a:cubicBezTo>
                      <a:pt x="4986" y="1274"/>
                      <a:pt x="4657" y="1890"/>
                      <a:pt x="4329" y="2753"/>
                    </a:cubicBezTo>
                    <a:cubicBezTo>
                      <a:pt x="3989" y="2544"/>
                      <a:pt x="3651" y="2454"/>
                      <a:pt x="3321" y="2454"/>
                    </a:cubicBezTo>
                    <a:cubicBezTo>
                      <a:pt x="1577" y="2454"/>
                      <a:pt x="84" y="4965"/>
                      <a:pt x="15" y="5587"/>
                    </a:cubicBezTo>
                    <a:cubicBezTo>
                      <a:pt x="1" y="5715"/>
                      <a:pt x="56" y="5768"/>
                      <a:pt x="156" y="5768"/>
                    </a:cubicBezTo>
                    <a:cubicBezTo>
                      <a:pt x="634" y="5768"/>
                      <a:pt x="2151" y="4561"/>
                      <a:pt x="2151" y="4560"/>
                    </a:cubicBezTo>
                    <a:lnTo>
                      <a:pt x="2151" y="4560"/>
                    </a:lnTo>
                    <a:cubicBezTo>
                      <a:pt x="1453" y="5587"/>
                      <a:pt x="960" y="6820"/>
                      <a:pt x="960" y="6820"/>
                    </a:cubicBezTo>
                    <a:cubicBezTo>
                      <a:pt x="2049" y="7968"/>
                      <a:pt x="2896" y="8367"/>
                      <a:pt x="3564" y="8367"/>
                    </a:cubicBezTo>
                    <a:cubicBezTo>
                      <a:pt x="4761" y="8367"/>
                      <a:pt x="5386" y="7086"/>
                      <a:pt x="5807" y="6532"/>
                    </a:cubicBezTo>
                    <a:cubicBezTo>
                      <a:pt x="5890" y="6409"/>
                      <a:pt x="8354" y="2630"/>
                      <a:pt x="10203" y="576"/>
                    </a:cubicBezTo>
                    <a:cubicBezTo>
                      <a:pt x="9821" y="321"/>
                      <a:pt x="9361" y="252"/>
                      <a:pt x="8870" y="252"/>
                    </a:cubicBezTo>
                    <a:cubicBezTo>
                      <a:pt x="8284" y="252"/>
                      <a:pt x="7655" y="351"/>
                      <a:pt x="7067" y="351"/>
                    </a:cubicBezTo>
                    <a:cubicBezTo>
                      <a:pt x="6558" y="351"/>
                      <a:pt x="6079" y="277"/>
                      <a:pt x="5684" y="0"/>
                    </a:cubicBez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5;p42">
                <a:extLst>
                  <a:ext uri="{FF2B5EF4-FFF2-40B4-BE49-F238E27FC236}">
                    <a16:creationId xmlns:a16="http://schemas.microsoft.com/office/drawing/2014/main" id="{4E74ABD0-62D4-064F-9A00-CB7B31F45F74}"/>
                  </a:ext>
                </a:extLst>
              </p:cNvPr>
              <p:cNvSpPr/>
              <p:nvPr/>
            </p:nvSpPr>
            <p:spPr>
              <a:xfrm>
                <a:off x="4168850" y="2293150"/>
                <a:ext cx="165450" cy="163250"/>
              </a:xfrm>
              <a:custGeom>
                <a:avLst/>
                <a:gdLst/>
                <a:ahLst/>
                <a:cxnLst/>
                <a:rect l="l" t="t" r="r" b="b"/>
                <a:pathLst>
                  <a:path w="6618" h="6530" extrusionOk="0">
                    <a:moveTo>
                      <a:pt x="3290" y="0"/>
                    </a:moveTo>
                    <a:cubicBezTo>
                      <a:pt x="3290" y="0"/>
                      <a:pt x="0" y="5030"/>
                      <a:pt x="485" y="5030"/>
                    </a:cubicBezTo>
                    <a:cubicBezTo>
                      <a:pt x="636" y="5030"/>
                      <a:pt x="1157" y="4538"/>
                      <a:pt x="2263" y="3246"/>
                    </a:cubicBezTo>
                    <a:lnTo>
                      <a:pt x="2263" y="3246"/>
                    </a:lnTo>
                    <a:cubicBezTo>
                      <a:pt x="2263" y="3246"/>
                      <a:pt x="412" y="6231"/>
                      <a:pt x="797" y="6231"/>
                    </a:cubicBezTo>
                    <a:cubicBezTo>
                      <a:pt x="965" y="6231"/>
                      <a:pt x="1559" y="5662"/>
                      <a:pt x="2920" y="4026"/>
                    </a:cubicBezTo>
                    <a:lnTo>
                      <a:pt x="2920" y="4026"/>
                    </a:lnTo>
                    <a:cubicBezTo>
                      <a:pt x="2920" y="4027"/>
                      <a:pt x="1772" y="6529"/>
                      <a:pt x="2189" y="6529"/>
                    </a:cubicBezTo>
                    <a:cubicBezTo>
                      <a:pt x="2389" y="6529"/>
                      <a:pt x="2944" y="5959"/>
                      <a:pt x="4153" y="4273"/>
                    </a:cubicBezTo>
                    <a:lnTo>
                      <a:pt x="4153" y="4273"/>
                    </a:lnTo>
                    <a:cubicBezTo>
                      <a:pt x="4152" y="4273"/>
                      <a:pt x="3149" y="6514"/>
                      <a:pt x="3583" y="6514"/>
                    </a:cubicBezTo>
                    <a:cubicBezTo>
                      <a:pt x="3851" y="6514"/>
                      <a:pt x="4670" y="5656"/>
                      <a:pt x="6617" y="2876"/>
                    </a:cubicBezTo>
                    <a:lnTo>
                      <a:pt x="3290" y="0"/>
                    </a:lnTo>
                    <a:close/>
                  </a:path>
                </a:pathLst>
              </a:custGeom>
              <a:solidFill>
                <a:srgbClr val="FFC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5804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1659"/>
        <p:cNvGrpSpPr/>
        <p:nvPr/>
      </p:nvGrpSpPr>
      <p:grpSpPr>
        <a:xfrm>
          <a:off x="0" y="0"/>
          <a:ext cx="0" cy="0"/>
          <a:chOff x="0" y="0"/>
          <a:chExt cx="0" cy="0"/>
        </a:xfrm>
      </p:grpSpPr>
      <p:sp>
        <p:nvSpPr>
          <p:cNvPr id="1660" name="Google Shape;1660;p75"/>
          <p:cNvSpPr txBox="1">
            <a:spLocks noGrp="1"/>
          </p:cNvSpPr>
          <p:nvPr>
            <p:ph type="title"/>
          </p:nvPr>
        </p:nvSpPr>
        <p:spPr>
          <a:xfrm>
            <a:off x="419027" y="213496"/>
            <a:ext cx="7717500" cy="572700"/>
          </a:xfrm>
          <a:prstGeom prst="rect">
            <a:avLst/>
          </a:prstGeom>
        </p:spPr>
        <p:txBody>
          <a:bodyPr spcFirstLastPara="1" wrap="square" lIns="91425" tIns="91425" rIns="91425" bIns="91425" anchor="t" anchorCtr="0">
            <a:noAutofit/>
          </a:bodyPr>
          <a:lstStyle/>
          <a:p>
            <a:r>
              <a:rPr lang="en-US" dirty="0">
                <a:solidFill>
                  <a:schemeClr val="lt2"/>
                </a:solidFill>
                <a:latin typeface="Tajawal"/>
                <a:cs typeface="Tajawal"/>
                <a:sym typeface="Tajawal"/>
              </a:rPr>
              <a:t>Any Questions?</a:t>
            </a:r>
            <a:br>
              <a:rPr lang="en-US" dirty="0">
                <a:solidFill>
                  <a:schemeClr val="lt2"/>
                </a:solidFill>
                <a:latin typeface="Tajawal"/>
                <a:cs typeface="Tajawal"/>
                <a:sym typeface="Tajawal"/>
              </a:rPr>
            </a:br>
            <a:endParaRPr dirty="0"/>
          </a:p>
        </p:txBody>
      </p:sp>
      <p:grpSp>
        <p:nvGrpSpPr>
          <p:cNvPr id="1661" name="Google Shape;1661;p75"/>
          <p:cNvGrpSpPr/>
          <p:nvPr/>
        </p:nvGrpSpPr>
        <p:grpSpPr>
          <a:xfrm>
            <a:off x="1289619" y="1430319"/>
            <a:ext cx="726461" cy="3025744"/>
            <a:chOff x="3085245" y="1030238"/>
            <a:chExt cx="858194" cy="3574417"/>
          </a:xfrm>
        </p:grpSpPr>
        <p:sp>
          <p:nvSpPr>
            <p:cNvPr id="1662" name="Google Shape;1662;p75"/>
            <p:cNvSpPr/>
            <p:nvPr/>
          </p:nvSpPr>
          <p:spPr>
            <a:xfrm>
              <a:off x="3151397" y="4439169"/>
              <a:ext cx="706424" cy="165486"/>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75"/>
            <p:cNvGrpSpPr/>
            <p:nvPr/>
          </p:nvGrpSpPr>
          <p:grpSpPr>
            <a:xfrm>
              <a:off x="3085245" y="1030238"/>
              <a:ext cx="858194" cy="3519781"/>
              <a:chOff x="2322585" y="-286341"/>
              <a:chExt cx="4569723" cy="18742177"/>
            </a:xfrm>
          </p:grpSpPr>
          <p:sp>
            <p:nvSpPr>
              <p:cNvPr id="1664" name="Google Shape;1664;p75"/>
              <p:cNvSpPr/>
              <p:nvPr/>
            </p:nvSpPr>
            <p:spPr>
              <a:xfrm>
                <a:off x="2469071" y="7952093"/>
                <a:ext cx="4219005" cy="8770892"/>
              </a:xfrm>
              <a:custGeom>
                <a:avLst/>
                <a:gdLst/>
                <a:ahLst/>
                <a:cxnLst/>
                <a:rect l="l" t="t" r="r" b="b"/>
                <a:pathLst>
                  <a:path w="46831" h="97357" extrusionOk="0">
                    <a:moveTo>
                      <a:pt x="5965" y="0"/>
                    </a:moveTo>
                    <a:cubicBezTo>
                      <a:pt x="5965" y="0"/>
                      <a:pt x="1" y="16218"/>
                      <a:pt x="11141" y="46978"/>
                    </a:cubicBezTo>
                    <a:cubicBezTo>
                      <a:pt x="11141" y="46978"/>
                      <a:pt x="10599" y="80153"/>
                      <a:pt x="13606" y="97356"/>
                    </a:cubicBezTo>
                    <a:lnTo>
                      <a:pt x="20162" y="97356"/>
                    </a:lnTo>
                    <a:lnTo>
                      <a:pt x="23416" y="45893"/>
                    </a:lnTo>
                    <a:lnTo>
                      <a:pt x="22380" y="14098"/>
                    </a:lnTo>
                    <a:lnTo>
                      <a:pt x="24451" y="14098"/>
                    </a:lnTo>
                    <a:lnTo>
                      <a:pt x="23416" y="45893"/>
                    </a:lnTo>
                    <a:lnTo>
                      <a:pt x="27113" y="97356"/>
                    </a:lnTo>
                    <a:lnTo>
                      <a:pt x="33570" y="97356"/>
                    </a:lnTo>
                    <a:cubicBezTo>
                      <a:pt x="36035" y="79216"/>
                      <a:pt x="35690" y="46978"/>
                      <a:pt x="35690" y="46978"/>
                    </a:cubicBezTo>
                    <a:cubicBezTo>
                      <a:pt x="46830" y="16218"/>
                      <a:pt x="40866" y="0"/>
                      <a:pt x="40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5"/>
              <p:cNvSpPr/>
              <p:nvPr/>
            </p:nvSpPr>
            <p:spPr>
              <a:xfrm>
                <a:off x="2779970" y="7956508"/>
                <a:ext cx="3512879" cy="1811980"/>
              </a:xfrm>
              <a:custGeom>
                <a:avLst/>
                <a:gdLst/>
                <a:ahLst/>
                <a:cxnLst/>
                <a:rect l="l" t="t" r="r" b="b"/>
                <a:pathLst>
                  <a:path w="38993" h="20113" extrusionOk="0">
                    <a:moveTo>
                      <a:pt x="2514" y="0"/>
                    </a:moveTo>
                    <a:cubicBezTo>
                      <a:pt x="2514" y="0"/>
                      <a:pt x="0" y="6852"/>
                      <a:pt x="1282" y="20113"/>
                    </a:cubicBezTo>
                    <a:lnTo>
                      <a:pt x="11387" y="17796"/>
                    </a:lnTo>
                    <a:lnTo>
                      <a:pt x="18979" y="16070"/>
                    </a:lnTo>
                    <a:lnTo>
                      <a:pt x="18929" y="14049"/>
                    </a:lnTo>
                    <a:lnTo>
                      <a:pt x="21000" y="14049"/>
                    </a:lnTo>
                    <a:lnTo>
                      <a:pt x="20950" y="15676"/>
                    </a:lnTo>
                    <a:lnTo>
                      <a:pt x="38992" y="11585"/>
                    </a:lnTo>
                    <a:cubicBezTo>
                      <a:pt x="38893" y="3944"/>
                      <a:pt x="37415" y="0"/>
                      <a:pt x="37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5"/>
              <p:cNvSpPr/>
              <p:nvPr/>
            </p:nvSpPr>
            <p:spPr>
              <a:xfrm>
                <a:off x="4463027" y="8259570"/>
                <a:ext cx="222162" cy="687387"/>
              </a:xfrm>
              <a:custGeom>
                <a:avLst/>
                <a:gdLst/>
                <a:ahLst/>
                <a:cxnLst/>
                <a:rect l="l" t="t" r="r" b="b"/>
                <a:pathLst>
                  <a:path w="2466" h="7630" extrusionOk="0">
                    <a:moveTo>
                      <a:pt x="2293" y="1"/>
                    </a:moveTo>
                    <a:cubicBezTo>
                      <a:pt x="2207" y="1"/>
                      <a:pt x="2121" y="62"/>
                      <a:pt x="2121" y="186"/>
                    </a:cubicBezTo>
                    <a:lnTo>
                      <a:pt x="2121" y="7284"/>
                    </a:lnTo>
                    <a:lnTo>
                      <a:pt x="247" y="7284"/>
                    </a:lnTo>
                    <a:cubicBezTo>
                      <a:pt x="1" y="7284"/>
                      <a:pt x="1" y="7629"/>
                      <a:pt x="247" y="7629"/>
                    </a:cubicBezTo>
                    <a:lnTo>
                      <a:pt x="2318" y="7629"/>
                    </a:lnTo>
                    <a:cubicBezTo>
                      <a:pt x="2367" y="7629"/>
                      <a:pt x="2466" y="7531"/>
                      <a:pt x="2466" y="7432"/>
                    </a:cubicBezTo>
                    <a:lnTo>
                      <a:pt x="2466" y="186"/>
                    </a:lnTo>
                    <a:cubicBezTo>
                      <a:pt x="2466" y="62"/>
                      <a:pt x="2379"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5"/>
              <p:cNvSpPr/>
              <p:nvPr/>
            </p:nvSpPr>
            <p:spPr>
              <a:xfrm>
                <a:off x="4467531" y="8339569"/>
                <a:ext cx="35586" cy="687297"/>
              </a:xfrm>
              <a:custGeom>
                <a:avLst/>
                <a:gdLst/>
                <a:ahLst/>
                <a:cxnLst/>
                <a:rect l="l" t="t" r="r" b="b"/>
                <a:pathLst>
                  <a:path w="395" h="7629" extrusionOk="0">
                    <a:moveTo>
                      <a:pt x="197" y="0"/>
                    </a:moveTo>
                    <a:cubicBezTo>
                      <a:pt x="99" y="0"/>
                      <a:pt x="0" y="62"/>
                      <a:pt x="0" y="185"/>
                    </a:cubicBezTo>
                    <a:lnTo>
                      <a:pt x="0" y="7431"/>
                    </a:lnTo>
                    <a:cubicBezTo>
                      <a:pt x="0" y="7530"/>
                      <a:pt x="99" y="7628"/>
                      <a:pt x="197" y="7628"/>
                    </a:cubicBezTo>
                    <a:cubicBezTo>
                      <a:pt x="296" y="7628"/>
                      <a:pt x="395" y="7530"/>
                      <a:pt x="395" y="7431"/>
                    </a:cubicBezTo>
                    <a:lnTo>
                      <a:pt x="395" y="185"/>
                    </a:lnTo>
                    <a:cubicBezTo>
                      <a:pt x="395" y="62"/>
                      <a:pt x="296"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5"/>
              <p:cNvSpPr/>
              <p:nvPr/>
            </p:nvSpPr>
            <p:spPr>
              <a:xfrm>
                <a:off x="4720593" y="8289569"/>
                <a:ext cx="111171" cy="208829"/>
              </a:xfrm>
              <a:custGeom>
                <a:avLst/>
                <a:gdLst/>
                <a:ahLst/>
                <a:cxnLst/>
                <a:rect l="l" t="t" r="r" b="b"/>
                <a:pathLst>
                  <a:path w="1234" h="2318" extrusionOk="0">
                    <a:moveTo>
                      <a:pt x="642" y="346"/>
                    </a:moveTo>
                    <a:cubicBezTo>
                      <a:pt x="691" y="346"/>
                      <a:pt x="888" y="641"/>
                      <a:pt x="888" y="1134"/>
                    </a:cubicBezTo>
                    <a:cubicBezTo>
                      <a:pt x="888" y="1677"/>
                      <a:pt x="691" y="1972"/>
                      <a:pt x="642" y="1972"/>
                    </a:cubicBezTo>
                    <a:cubicBezTo>
                      <a:pt x="543" y="1972"/>
                      <a:pt x="346" y="1677"/>
                      <a:pt x="346" y="1134"/>
                    </a:cubicBezTo>
                    <a:cubicBezTo>
                      <a:pt x="346" y="641"/>
                      <a:pt x="543" y="346"/>
                      <a:pt x="642" y="346"/>
                    </a:cubicBezTo>
                    <a:close/>
                    <a:moveTo>
                      <a:pt x="642" y="1"/>
                    </a:moveTo>
                    <a:cubicBezTo>
                      <a:pt x="247" y="1"/>
                      <a:pt x="1" y="592"/>
                      <a:pt x="1" y="1134"/>
                    </a:cubicBezTo>
                    <a:cubicBezTo>
                      <a:pt x="1" y="1726"/>
                      <a:pt x="198" y="2317"/>
                      <a:pt x="642" y="2317"/>
                    </a:cubicBezTo>
                    <a:cubicBezTo>
                      <a:pt x="1036" y="2317"/>
                      <a:pt x="1233" y="1677"/>
                      <a:pt x="1233" y="1134"/>
                    </a:cubicBezTo>
                    <a:cubicBezTo>
                      <a:pt x="1233" y="592"/>
                      <a:pt x="1036"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5"/>
              <p:cNvSpPr/>
              <p:nvPr/>
            </p:nvSpPr>
            <p:spPr>
              <a:xfrm>
                <a:off x="2984204" y="8150201"/>
                <a:ext cx="528558" cy="579099"/>
              </a:xfrm>
              <a:custGeom>
                <a:avLst/>
                <a:gdLst/>
                <a:ahLst/>
                <a:cxnLst/>
                <a:rect l="l" t="t" r="r" b="b"/>
                <a:pathLst>
                  <a:path w="5867" h="6428" extrusionOk="0">
                    <a:moveTo>
                      <a:pt x="5642" y="0"/>
                    </a:moveTo>
                    <a:cubicBezTo>
                      <a:pt x="5575" y="0"/>
                      <a:pt x="5522" y="46"/>
                      <a:pt x="5522" y="118"/>
                    </a:cubicBezTo>
                    <a:cubicBezTo>
                      <a:pt x="4832" y="2879"/>
                      <a:pt x="2811" y="5097"/>
                      <a:pt x="149" y="6083"/>
                    </a:cubicBezTo>
                    <a:cubicBezTo>
                      <a:pt x="50" y="6132"/>
                      <a:pt x="1" y="6231"/>
                      <a:pt x="1" y="6329"/>
                    </a:cubicBezTo>
                    <a:cubicBezTo>
                      <a:pt x="50" y="6378"/>
                      <a:pt x="100" y="6428"/>
                      <a:pt x="198" y="6428"/>
                    </a:cubicBezTo>
                    <a:lnTo>
                      <a:pt x="247" y="6428"/>
                    </a:lnTo>
                    <a:cubicBezTo>
                      <a:pt x="3057" y="5442"/>
                      <a:pt x="5128" y="3076"/>
                      <a:pt x="5867" y="217"/>
                    </a:cubicBezTo>
                    <a:cubicBezTo>
                      <a:pt x="5867" y="118"/>
                      <a:pt x="5818" y="19"/>
                      <a:pt x="5719" y="19"/>
                    </a:cubicBezTo>
                    <a:cubicBezTo>
                      <a:pt x="5693" y="6"/>
                      <a:pt x="5666"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5"/>
              <p:cNvSpPr/>
              <p:nvPr/>
            </p:nvSpPr>
            <p:spPr>
              <a:xfrm>
                <a:off x="5679868" y="8150741"/>
                <a:ext cx="532972" cy="578558"/>
              </a:xfrm>
              <a:custGeom>
                <a:avLst/>
                <a:gdLst/>
                <a:ahLst/>
                <a:cxnLst/>
                <a:rect l="l" t="t" r="r" b="b"/>
                <a:pathLst>
                  <a:path w="5916" h="6422" extrusionOk="0">
                    <a:moveTo>
                      <a:pt x="251" y="0"/>
                    </a:moveTo>
                    <a:cubicBezTo>
                      <a:pt x="234" y="0"/>
                      <a:pt x="216" y="4"/>
                      <a:pt x="198" y="13"/>
                    </a:cubicBezTo>
                    <a:cubicBezTo>
                      <a:pt x="99" y="13"/>
                      <a:pt x="0" y="112"/>
                      <a:pt x="50" y="211"/>
                    </a:cubicBezTo>
                    <a:cubicBezTo>
                      <a:pt x="740" y="3070"/>
                      <a:pt x="2860" y="5436"/>
                      <a:pt x="5669" y="6422"/>
                    </a:cubicBezTo>
                    <a:lnTo>
                      <a:pt x="5719" y="6422"/>
                    </a:lnTo>
                    <a:cubicBezTo>
                      <a:pt x="5768" y="6422"/>
                      <a:pt x="5866" y="6372"/>
                      <a:pt x="5866" y="6323"/>
                    </a:cubicBezTo>
                    <a:cubicBezTo>
                      <a:pt x="5916" y="6225"/>
                      <a:pt x="5866" y="6126"/>
                      <a:pt x="5768" y="6077"/>
                    </a:cubicBezTo>
                    <a:cubicBezTo>
                      <a:pt x="3106" y="5140"/>
                      <a:pt x="1085" y="2873"/>
                      <a:pt x="395" y="161"/>
                    </a:cubicBezTo>
                    <a:cubicBezTo>
                      <a:pt x="395" y="81"/>
                      <a:pt x="329"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5"/>
              <p:cNvSpPr/>
              <p:nvPr/>
            </p:nvSpPr>
            <p:spPr>
              <a:xfrm>
                <a:off x="4125550" y="9154341"/>
                <a:ext cx="895675" cy="85676"/>
              </a:xfrm>
              <a:custGeom>
                <a:avLst/>
                <a:gdLst/>
                <a:ahLst/>
                <a:cxnLst/>
                <a:rect l="l" t="t" r="r" b="b"/>
                <a:pathLst>
                  <a:path w="9942" h="951" extrusionOk="0">
                    <a:moveTo>
                      <a:pt x="193" y="1"/>
                    </a:moveTo>
                    <a:cubicBezTo>
                      <a:pt x="116" y="1"/>
                      <a:pt x="50" y="81"/>
                      <a:pt x="50" y="162"/>
                    </a:cubicBezTo>
                    <a:cubicBezTo>
                      <a:pt x="1" y="211"/>
                      <a:pt x="50" y="359"/>
                      <a:pt x="148" y="359"/>
                    </a:cubicBezTo>
                    <a:cubicBezTo>
                      <a:pt x="1775" y="753"/>
                      <a:pt x="3451" y="951"/>
                      <a:pt x="5078" y="951"/>
                    </a:cubicBezTo>
                    <a:cubicBezTo>
                      <a:pt x="6655" y="951"/>
                      <a:pt x="8233" y="753"/>
                      <a:pt x="9711" y="359"/>
                    </a:cubicBezTo>
                    <a:cubicBezTo>
                      <a:pt x="9942" y="313"/>
                      <a:pt x="9871" y="9"/>
                      <a:pt x="9660" y="9"/>
                    </a:cubicBezTo>
                    <a:cubicBezTo>
                      <a:pt x="9645" y="9"/>
                      <a:pt x="9629" y="11"/>
                      <a:pt x="9613" y="14"/>
                    </a:cubicBezTo>
                    <a:cubicBezTo>
                      <a:pt x="8085" y="384"/>
                      <a:pt x="6520" y="569"/>
                      <a:pt x="4948" y="569"/>
                    </a:cubicBezTo>
                    <a:cubicBezTo>
                      <a:pt x="3377" y="569"/>
                      <a:pt x="1800" y="384"/>
                      <a:pt x="247" y="14"/>
                    </a:cubicBezTo>
                    <a:cubicBezTo>
                      <a:pt x="229" y="5"/>
                      <a:pt x="211"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5"/>
              <p:cNvSpPr/>
              <p:nvPr/>
            </p:nvSpPr>
            <p:spPr>
              <a:xfrm>
                <a:off x="4565188" y="9599654"/>
                <a:ext cx="235495" cy="5338103"/>
              </a:xfrm>
              <a:custGeom>
                <a:avLst/>
                <a:gdLst/>
                <a:ahLst/>
                <a:cxnLst/>
                <a:rect l="l" t="t" r="r" b="b"/>
                <a:pathLst>
                  <a:path w="2614" h="59253" extrusionOk="0">
                    <a:moveTo>
                      <a:pt x="1085" y="0"/>
                    </a:moveTo>
                    <a:cubicBezTo>
                      <a:pt x="987" y="0"/>
                      <a:pt x="888" y="99"/>
                      <a:pt x="888" y="198"/>
                    </a:cubicBezTo>
                    <a:lnTo>
                      <a:pt x="1" y="27654"/>
                    </a:lnTo>
                    <a:lnTo>
                      <a:pt x="2268" y="59055"/>
                    </a:lnTo>
                    <a:cubicBezTo>
                      <a:pt x="2268" y="59154"/>
                      <a:pt x="2317" y="59203"/>
                      <a:pt x="2416" y="59203"/>
                    </a:cubicBezTo>
                    <a:lnTo>
                      <a:pt x="2416" y="59252"/>
                    </a:lnTo>
                    <a:cubicBezTo>
                      <a:pt x="2515" y="59252"/>
                      <a:pt x="2613" y="59154"/>
                      <a:pt x="2564" y="59055"/>
                    </a:cubicBezTo>
                    <a:lnTo>
                      <a:pt x="346" y="27654"/>
                    </a:lnTo>
                    <a:lnTo>
                      <a:pt x="1233" y="198"/>
                    </a:lnTo>
                    <a:cubicBezTo>
                      <a:pt x="1233" y="99"/>
                      <a:pt x="1184"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5"/>
              <p:cNvSpPr/>
              <p:nvPr/>
            </p:nvSpPr>
            <p:spPr>
              <a:xfrm>
                <a:off x="3352851" y="2782835"/>
                <a:ext cx="2451439" cy="2064052"/>
              </a:xfrm>
              <a:custGeom>
                <a:avLst/>
                <a:gdLst/>
                <a:ahLst/>
                <a:cxnLst/>
                <a:rect l="l" t="t" r="r" b="b"/>
                <a:pathLst>
                  <a:path w="27211" h="22911" extrusionOk="0">
                    <a:moveTo>
                      <a:pt x="19817" y="1"/>
                    </a:moveTo>
                    <a:lnTo>
                      <a:pt x="13655" y="937"/>
                    </a:lnTo>
                    <a:lnTo>
                      <a:pt x="7493" y="1"/>
                    </a:lnTo>
                    <a:lnTo>
                      <a:pt x="7493" y="1"/>
                    </a:lnTo>
                    <a:lnTo>
                      <a:pt x="10254" y="11486"/>
                    </a:lnTo>
                    <a:lnTo>
                      <a:pt x="0" y="18634"/>
                    </a:lnTo>
                    <a:cubicBezTo>
                      <a:pt x="3436" y="21722"/>
                      <a:pt x="7419" y="22910"/>
                      <a:pt x="11555" y="22910"/>
                    </a:cubicBezTo>
                    <a:cubicBezTo>
                      <a:pt x="16794" y="22910"/>
                      <a:pt x="22280" y="21003"/>
                      <a:pt x="27211" y="18634"/>
                    </a:cubicBezTo>
                    <a:lnTo>
                      <a:pt x="16958" y="11486"/>
                    </a:lnTo>
                    <a:lnTo>
                      <a:pt x="198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5"/>
              <p:cNvSpPr/>
              <p:nvPr/>
            </p:nvSpPr>
            <p:spPr>
              <a:xfrm>
                <a:off x="4027893" y="2778421"/>
                <a:ext cx="1110269" cy="732792"/>
              </a:xfrm>
              <a:custGeom>
                <a:avLst/>
                <a:gdLst/>
                <a:ahLst/>
                <a:cxnLst/>
                <a:rect l="l" t="t" r="r" b="b"/>
                <a:pathLst>
                  <a:path w="12324" h="8134" extrusionOk="0">
                    <a:moveTo>
                      <a:pt x="12324" y="0"/>
                    </a:moveTo>
                    <a:lnTo>
                      <a:pt x="6162" y="986"/>
                    </a:lnTo>
                    <a:lnTo>
                      <a:pt x="0" y="0"/>
                    </a:lnTo>
                    <a:lnTo>
                      <a:pt x="0" y="0"/>
                    </a:lnTo>
                    <a:lnTo>
                      <a:pt x="1923" y="8134"/>
                    </a:lnTo>
                    <a:cubicBezTo>
                      <a:pt x="4880" y="7542"/>
                      <a:pt x="7838" y="6902"/>
                      <a:pt x="10795" y="6162"/>
                    </a:cubicBezTo>
                    <a:lnTo>
                      <a:pt x="123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5"/>
              <p:cNvSpPr/>
              <p:nvPr/>
            </p:nvSpPr>
            <p:spPr>
              <a:xfrm>
                <a:off x="3006456" y="4394901"/>
                <a:ext cx="3144231" cy="3810357"/>
              </a:xfrm>
              <a:custGeom>
                <a:avLst/>
                <a:gdLst/>
                <a:ahLst/>
                <a:cxnLst/>
                <a:rect l="l" t="t" r="r" b="b"/>
                <a:pathLst>
                  <a:path w="34901" h="42295" extrusionOk="0">
                    <a:moveTo>
                      <a:pt x="30021" y="0"/>
                    </a:moveTo>
                    <a:cubicBezTo>
                      <a:pt x="26816" y="1331"/>
                      <a:pt x="23366" y="2071"/>
                      <a:pt x="19915" y="2169"/>
                    </a:cubicBezTo>
                    <a:cubicBezTo>
                      <a:pt x="19043" y="2212"/>
                      <a:pt x="18163" y="2235"/>
                      <a:pt x="17280" y="2235"/>
                    </a:cubicBezTo>
                    <a:cubicBezTo>
                      <a:pt x="13026" y="2235"/>
                      <a:pt x="8701" y="1691"/>
                      <a:pt x="4782" y="99"/>
                    </a:cubicBezTo>
                    <a:lnTo>
                      <a:pt x="3057" y="1331"/>
                    </a:lnTo>
                    <a:cubicBezTo>
                      <a:pt x="3057" y="1331"/>
                      <a:pt x="7444" y="3944"/>
                      <a:pt x="6557" y="10648"/>
                    </a:cubicBezTo>
                    <a:cubicBezTo>
                      <a:pt x="5719" y="17401"/>
                      <a:pt x="0" y="39485"/>
                      <a:pt x="0" y="39485"/>
                    </a:cubicBezTo>
                    <a:cubicBezTo>
                      <a:pt x="0" y="39485"/>
                      <a:pt x="6162" y="41753"/>
                      <a:pt x="15873" y="42196"/>
                    </a:cubicBezTo>
                    <a:lnTo>
                      <a:pt x="16415" y="42295"/>
                    </a:lnTo>
                    <a:lnTo>
                      <a:pt x="18190" y="42295"/>
                    </a:lnTo>
                    <a:lnTo>
                      <a:pt x="19028" y="42196"/>
                    </a:lnTo>
                    <a:cubicBezTo>
                      <a:pt x="28788" y="41802"/>
                      <a:pt x="34901" y="39485"/>
                      <a:pt x="34901" y="39485"/>
                    </a:cubicBezTo>
                    <a:cubicBezTo>
                      <a:pt x="34901" y="39485"/>
                      <a:pt x="28936" y="17253"/>
                      <a:pt x="28049" y="10500"/>
                    </a:cubicBezTo>
                    <a:cubicBezTo>
                      <a:pt x="27211" y="3747"/>
                      <a:pt x="31894" y="1282"/>
                      <a:pt x="31894" y="1282"/>
                    </a:cubicBezTo>
                    <a:lnTo>
                      <a:pt x="3002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5"/>
              <p:cNvSpPr/>
              <p:nvPr/>
            </p:nvSpPr>
            <p:spPr>
              <a:xfrm>
                <a:off x="3552670" y="5638770"/>
                <a:ext cx="853423" cy="235045"/>
              </a:xfrm>
              <a:custGeom>
                <a:avLst/>
                <a:gdLst/>
                <a:ahLst/>
                <a:cxnLst/>
                <a:rect l="l" t="t" r="r" b="b"/>
                <a:pathLst>
                  <a:path w="9473" h="2609" extrusionOk="0">
                    <a:moveTo>
                      <a:pt x="9199" y="0"/>
                    </a:moveTo>
                    <a:cubicBezTo>
                      <a:pt x="9157" y="0"/>
                      <a:pt x="9113" y="14"/>
                      <a:pt x="9071" y="45"/>
                    </a:cubicBezTo>
                    <a:cubicBezTo>
                      <a:pt x="7297" y="1464"/>
                      <a:pt x="5116" y="2219"/>
                      <a:pt x="2875" y="2219"/>
                    </a:cubicBezTo>
                    <a:cubicBezTo>
                      <a:pt x="2001" y="2219"/>
                      <a:pt x="1118" y="2104"/>
                      <a:pt x="247" y="1869"/>
                    </a:cubicBezTo>
                    <a:cubicBezTo>
                      <a:pt x="148" y="1869"/>
                      <a:pt x="50" y="1918"/>
                      <a:pt x="50" y="2017"/>
                    </a:cubicBezTo>
                    <a:cubicBezTo>
                      <a:pt x="1" y="2116"/>
                      <a:pt x="99" y="2214"/>
                      <a:pt x="198" y="2214"/>
                    </a:cubicBezTo>
                    <a:cubicBezTo>
                      <a:pt x="1036" y="2461"/>
                      <a:pt x="1923" y="2608"/>
                      <a:pt x="2810" y="2608"/>
                    </a:cubicBezTo>
                    <a:cubicBezTo>
                      <a:pt x="5176" y="2608"/>
                      <a:pt x="7493" y="1770"/>
                      <a:pt x="9317" y="341"/>
                    </a:cubicBezTo>
                    <a:cubicBezTo>
                      <a:pt x="9472" y="186"/>
                      <a:pt x="9353" y="0"/>
                      <a:pt x="9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5"/>
              <p:cNvSpPr/>
              <p:nvPr/>
            </p:nvSpPr>
            <p:spPr>
              <a:xfrm>
                <a:off x="4737079" y="5636878"/>
                <a:ext cx="849639" cy="236937"/>
              </a:xfrm>
              <a:custGeom>
                <a:avLst/>
                <a:gdLst/>
                <a:ahLst/>
                <a:cxnLst/>
                <a:rect l="l" t="t" r="r" b="b"/>
                <a:pathLst>
                  <a:path w="9431" h="2630" extrusionOk="0">
                    <a:moveTo>
                      <a:pt x="225" y="1"/>
                    </a:moveTo>
                    <a:cubicBezTo>
                      <a:pt x="89" y="1"/>
                      <a:pt x="1" y="200"/>
                      <a:pt x="114" y="313"/>
                    </a:cubicBezTo>
                    <a:cubicBezTo>
                      <a:pt x="1987" y="1791"/>
                      <a:pt x="4254" y="2629"/>
                      <a:pt x="6621" y="2629"/>
                    </a:cubicBezTo>
                    <a:cubicBezTo>
                      <a:pt x="7508" y="2580"/>
                      <a:pt x="8395" y="2482"/>
                      <a:pt x="9282" y="2235"/>
                    </a:cubicBezTo>
                    <a:cubicBezTo>
                      <a:pt x="9381" y="2186"/>
                      <a:pt x="9430" y="2087"/>
                      <a:pt x="9381" y="2038"/>
                    </a:cubicBezTo>
                    <a:cubicBezTo>
                      <a:pt x="9381" y="1957"/>
                      <a:pt x="9315" y="1877"/>
                      <a:pt x="9238" y="1877"/>
                    </a:cubicBezTo>
                    <a:cubicBezTo>
                      <a:pt x="9220" y="1877"/>
                      <a:pt x="9202" y="1881"/>
                      <a:pt x="9184" y="1890"/>
                    </a:cubicBezTo>
                    <a:cubicBezTo>
                      <a:pt x="8326" y="2125"/>
                      <a:pt x="7450" y="2240"/>
                      <a:pt x="6577" y="2240"/>
                    </a:cubicBezTo>
                    <a:cubicBezTo>
                      <a:pt x="4340" y="2240"/>
                      <a:pt x="2133" y="1485"/>
                      <a:pt x="360" y="66"/>
                    </a:cubicBezTo>
                    <a:cubicBezTo>
                      <a:pt x="314" y="20"/>
                      <a:pt x="267"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5"/>
              <p:cNvSpPr/>
              <p:nvPr/>
            </p:nvSpPr>
            <p:spPr>
              <a:xfrm>
                <a:off x="2322585" y="4510396"/>
                <a:ext cx="2415944" cy="3003961"/>
              </a:xfrm>
              <a:custGeom>
                <a:avLst/>
                <a:gdLst/>
                <a:ahLst/>
                <a:cxnLst/>
                <a:rect l="l" t="t" r="r" b="b"/>
                <a:pathLst>
                  <a:path w="26817" h="33344" extrusionOk="0">
                    <a:moveTo>
                      <a:pt x="10648" y="0"/>
                    </a:moveTo>
                    <a:cubicBezTo>
                      <a:pt x="10648" y="0"/>
                      <a:pt x="0" y="27309"/>
                      <a:pt x="6359" y="31401"/>
                    </a:cubicBezTo>
                    <a:cubicBezTo>
                      <a:pt x="6359" y="31401"/>
                      <a:pt x="8503" y="33344"/>
                      <a:pt x="13094" y="33344"/>
                    </a:cubicBezTo>
                    <a:cubicBezTo>
                      <a:pt x="16378" y="33344"/>
                      <a:pt x="20915" y="32349"/>
                      <a:pt x="26816" y="28936"/>
                    </a:cubicBezTo>
                    <a:lnTo>
                      <a:pt x="11584" y="22675"/>
                    </a:lnTo>
                    <a:lnTo>
                      <a:pt x="14197" y="10943"/>
                    </a:lnTo>
                    <a:cubicBezTo>
                      <a:pt x="14197" y="10943"/>
                      <a:pt x="16169" y="3451"/>
                      <a:pt x="10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5"/>
              <p:cNvSpPr/>
              <p:nvPr/>
            </p:nvSpPr>
            <p:spPr>
              <a:xfrm>
                <a:off x="2717809" y="6881827"/>
                <a:ext cx="506306" cy="586306"/>
              </a:xfrm>
              <a:custGeom>
                <a:avLst/>
                <a:gdLst/>
                <a:ahLst/>
                <a:cxnLst/>
                <a:rect l="l" t="t" r="r" b="b"/>
                <a:pathLst>
                  <a:path w="5620" h="6508" extrusionOk="0">
                    <a:moveTo>
                      <a:pt x="1430" y="0"/>
                    </a:moveTo>
                    <a:cubicBezTo>
                      <a:pt x="937" y="0"/>
                      <a:pt x="444" y="99"/>
                      <a:pt x="0" y="247"/>
                    </a:cubicBezTo>
                    <a:cubicBezTo>
                      <a:pt x="148" y="2514"/>
                      <a:pt x="740" y="4240"/>
                      <a:pt x="1972" y="5078"/>
                    </a:cubicBezTo>
                    <a:cubicBezTo>
                      <a:pt x="2859" y="5768"/>
                      <a:pt x="3845" y="6261"/>
                      <a:pt x="4930" y="6507"/>
                    </a:cubicBezTo>
                    <a:cubicBezTo>
                      <a:pt x="5373" y="5817"/>
                      <a:pt x="5620" y="5028"/>
                      <a:pt x="5620" y="4190"/>
                    </a:cubicBezTo>
                    <a:cubicBezTo>
                      <a:pt x="5620" y="1873"/>
                      <a:pt x="3747" y="0"/>
                      <a:pt x="1430"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5"/>
              <p:cNvSpPr/>
              <p:nvPr/>
            </p:nvSpPr>
            <p:spPr>
              <a:xfrm>
                <a:off x="3197446" y="4510396"/>
                <a:ext cx="506306" cy="1221350"/>
              </a:xfrm>
              <a:custGeom>
                <a:avLst/>
                <a:gdLst/>
                <a:ahLst/>
                <a:cxnLst/>
                <a:rect l="l" t="t" r="r" b="b"/>
                <a:pathLst>
                  <a:path w="5620" h="13557" extrusionOk="0">
                    <a:moveTo>
                      <a:pt x="937" y="0"/>
                    </a:moveTo>
                    <a:lnTo>
                      <a:pt x="0" y="2514"/>
                    </a:lnTo>
                    <a:cubicBezTo>
                      <a:pt x="3697" y="5965"/>
                      <a:pt x="3894" y="13556"/>
                      <a:pt x="3894" y="13556"/>
                    </a:cubicBezTo>
                    <a:lnTo>
                      <a:pt x="4683" y="9613"/>
                    </a:lnTo>
                    <a:cubicBezTo>
                      <a:pt x="5620" y="2021"/>
                      <a:pt x="937" y="0"/>
                      <a:pt x="93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5"/>
              <p:cNvSpPr/>
              <p:nvPr/>
            </p:nvSpPr>
            <p:spPr>
              <a:xfrm>
                <a:off x="3055285" y="4510396"/>
                <a:ext cx="3837023" cy="2862069"/>
              </a:xfrm>
              <a:custGeom>
                <a:avLst/>
                <a:gdLst/>
                <a:ahLst/>
                <a:cxnLst/>
                <a:rect l="l" t="t" r="r" b="b"/>
                <a:pathLst>
                  <a:path w="42591" h="31769" extrusionOk="0">
                    <a:moveTo>
                      <a:pt x="31352" y="0"/>
                    </a:moveTo>
                    <a:cubicBezTo>
                      <a:pt x="25190" y="3401"/>
                      <a:pt x="28148" y="12817"/>
                      <a:pt x="28148" y="12817"/>
                    </a:cubicBezTo>
                    <a:lnTo>
                      <a:pt x="30662" y="24894"/>
                    </a:lnTo>
                    <a:cubicBezTo>
                      <a:pt x="30662" y="24894"/>
                      <a:pt x="10887" y="20948"/>
                      <a:pt x="6085" y="20948"/>
                    </a:cubicBezTo>
                    <a:cubicBezTo>
                      <a:pt x="6026" y="20948"/>
                      <a:pt x="5970" y="20949"/>
                      <a:pt x="5916" y="20950"/>
                    </a:cubicBezTo>
                    <a:cubicBezTo>
                      <a:pt x="1430" y="21049"/>
                      <a:pt x="1" y="26028"/>
                      <a:pt x="1" y="26028"/>
                    </a:cubicBezTo>
                    <a:lnTo>
                      <a:pt x="6212" y="25239"/>
                    </a:lnTo>
                    <a:cubicBezTo>
                      <a:pt x="6212" y="25239"/>
                      <a:pt x="19858" y="31769"/>
                      <a:pt x="29912" y="31769"/>
                    </a:cubicBezTo>
                    <a:cubicBezTo>
                      <a:pt x="33220" y="31769"/>
                      <a:pt x="36140" y="31062"/>
                      <a:pt x="38056" y="29182"/>
                    </a:cubicBezTo>
                    <a:cubicBezTo>
                      <a:pt x="42591" y="24795"/>
                      <a:pt x="31352" y="0"/>
                      <a:pt x="31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5"/>
              <p:cNvSpPr/>
              <p:nvPr/>
            </p:nvSpPr>
            <p:spPr>
              <a:xfrm>
                <a:off x="6106173" y="6615342"/>
                <a:ext cx="488648" cy="675134"/>
              </a:xfrm>
              <a:custGeom>
                <a:avLst/>
                <a:gdLst/>
                <a:ahLst/>
                <a:cxnLst/>
                <a:rect l="l" t="t" r="r" b="b"/>
                <a:pathLst>
                  <a:path w="5424" h="7494" extrusionOk="0">
                    <a:moveTo>
                      <a:pt x="4191" y="1"/>
                    </a:moveTo>
                    <a:cubicBezTo>
                      <a:pt x="1874" y="1"/>
                      <a:pt x="1" y="1874"/>
                      <a:pt x="1" y="4191"/>
                    </a:cubicBezTo>
                    <a:cubicBezTo>
                      <a:pt x="1" y="5472"/>
                      <a:pt x="592" y="6705"/>
                      <a:pt x="1578" y="7493"/>
                    </a:cubicBezTo>
                    <a:cubicBezTo>
                      <a:pt x="2564" y="7099"/>
                      <a:pt x="3451" y="6557"/>
                      <a:pt x="4191" y="5817"/>
                    </a:cubicBezTo>
                    <a:cubicBezTo>
                      <a:pt x="5226" y="4831"/>
                      <a:pt x="5423" y="2761"/>
                      <a:pt x="5127" y="148"/>
                    </a:cubicBezTo>
                    <a:cubicBezTo>
                      <a:pt x="4832" y="50"/>
                      <a:pt x="4536" y="1"/>
                      <a:pt x="4191"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5"/>
              <p:cNvSpPr/>
              <p:nvPr/>
            </p:nvSpPr>
            <p:spPr>
              <a:xfrm>
                <a:off x="5302392" y="4510396"/>
                <a:ext cx="679549" cy="1070359"/>
              </a:xfrm>
              <a:custGeom>
                <a:avLst/>
                <a:gdLst/>
                <a:ahLst/>
                <a:cxnLst/>
                <a:rect l="l" t="t" r="r" b="b"/>
                <a:pathLst>
                  <a:path w="7543" h="11881" extrusionOk="0">
                    <a:moveTo>
                      <a:pt x="6409" y="0"/>
                    </a:moveTo>
                    <a:cubicBezTo>
                      <a:pt x="0" y="3549"/>
                      <a:pt x="3007" y="11880"/>
                      <a:pt x="3007" y="11880"/>
                    </a:cubicBezTo>
                    <a:cubicBezTo>
                      <a:pt x="2761" y="4141"/>
                      <a:pt x="7542" y="2662"/>
                      <a:pt x="7542" y="2662"/>
                    </a:cubicBezTo>
                    <a:lnTo>
                      <a:pt x="640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5"/>
              <p:cNvSpPr/>
              <p:nvPr/>
            </p:nvSpPr>
            <p:spPr>
              <a:xfrm>
                <a:off x="3041951" y="6388857"/>
                <a:ext cx="2513691" cy="985945"/>
              </a:xfrm>
              <a:custGeom>
                <a:avLst/>
                <a:gdLst/>
                <a:ahLst/>
                <a:cxnLst/>
                <a:rect l="l" t="t" r="r" b="b"/>
                <a:pathLst>
                  <a:path w="27902" h="10944" extrusionOk="0">
                    <a:moveTo>
                      <a:pt x="6064" y="1"/>
                    </a:moveTo>
                    <a:cubicBezTo>
                      <a:pt x="1578" y="50"/>
                      <a:pt x="50" y="5078"/>
                      <a:pt x="50" y="5127"/>
                    </a:cubicBezTo>
                    <a:cubicBezTo>
                      <a:pt x="1" y="5177"/>
                      <a:pt x="1" y="5226"/>
                      <a:pt x="50" y="5226"/>
                    </a:cubicBezTo>
                    <a:cubicBezTo>
                      <a:pt x="50" y="5275"/>
                      <a:pt x="99" y="5275"/>
                      <a:pt x="149" y="5275"/>
                    </a:cubicBezTo>
                    <a:lnTo>
                      <a:pt x="6360" y="4536"/>
                    </a:lnTo>
                    <a:cubicBezTo>
                      <a:pt x="7050" y="4831"/>
                      <a:pt x="18387" y="10106"/>
                      <a:pt x="27803" y="10944"/>
                    </a:cubicBezTo>
                    <a:cubicBezTo>
                      <a:pt x="27852" y="10944"/>
                      <a:pt x="27901" y="10895"/>
                      <a:pt x="27901" y="10796"/>
                    </a:cubicBezTo>
                    <a:cubicBezTo>
                      <a:pt x="27901" y="10747"/>
                      <a:pt x="27852" y="10697"/>
                      <a:pt x="27803" y="10697"/>
                    </a:cubicBezTo>
                    <a:cubicBezTo>
                      <a:pt x="18240" y="9859"/>
                      <a:pt x="6557" y="4339"/>
                      <a:pt x="6458" y="4289"/>
                    </a:cubicBezTo>
                    <a:lnTo>
                      <a:pt x="6360" y="4289"/>
                    </a:lnTo>
                    <a:lnTo>
                      <a:pt x="346" y="5029"/>
                    </a:lnTo>
                    <a:cubicBezTo>
                      <a:pt x="642" y="4141"/>
                      <a:pt x="2219" y="296"/>
                      <a:pt x="6064" y="198"/>
                    </a:cubicBezTo>
                    <a:cubicBezTo>
                      <a:pt x="6083" y="207"/>
                      <a:pt x="6100" y="211"/>
                      <a:pt x="6115" y="211"/>
                    </a:cubicBezTo>
                    <a:cubicBezTo>
                      <a:pt x="6180" y="211"/>
                      <a:pt x="6212" y="139"/>
                      <a:pt x="6212" y="99"/>
                    </a:cubicBezTo>
                    <a:cubicBezTo>
                      <a:pt x="6212" y="50"/>
                      <a:pt x="6163" y="1"/>
                      <a:pt x="6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5"/>
              <p:cNvSpPr/>
              <p:nvPr/>
            </p:nvSpPr>
            <p:spPr>
              <a:xfrm>
                <a:off x="4352036" y="6224353"/>
                <a:ext cx="1874142" cy="528738"/>
              </a:xfrm>
              <a:custGeom>
                <a:avLst/>
                <a:gdLst/>
                <a:ahLst/>
                <a:cxnLst/>
                <a:rect l="l" t="t" r="r" b="b"/>
                <a:pathLst>
                  <a:path w="20803" h="5869" extrusionOk="0">
                    <a:moveTo>
                      <a:pt x="13538" y="1"/>
                    </a:moveTo>
                    <a:cubicBezTo>
                      <a:pt x="13161" y="1"/>
                      <a:pt x="12817" y="17"/>
                      <a:pt x="12521" y="52"/>
                    </a:cubicBezTo>
                    <a:cubicBezTo>
                      <a:pt x="10057" y="397"/>
                      <a:pt x="1" y="2911"/>
                      <a:pt x="1" y="2911"/>
                    </a:cubicBezTo>
                    <a:lnTo>
                      <a:pt x="16268" y="5869"/>
                    </a:lnTo>
                    <a:lnTo>
                      <a:pt x="15923" y="4390"/>
                    </a:lnTo>
                    <a:lnTo>
                      <a:pt x="15923" y="4390"/>
                    </a:lnTo>
                    <a:cubicBezTo>
                      <a:pt x="17303" y="4488"/>
                      <a:pt x="19472" y="5770"/>
                      <a:pt x="19472" y="5770"/>
                    </a:cubicBezTo>
                    <a:lnTo>
                      <a:pt x="19965" y="4883"/>
                    </a:lnTo>
                    <a:cubicBezTo>
                      <a:pt x="18535" y="4045"/>
                      <a:pt x="17056" y="3453"/>
                      <a:pt x="15479" y="3010"/>
                    </a:cubicBezTo>
                    <a:cubicBezTo>
                      <a:pt x="15565" y="2993"/>
                      <a:pt x="15672" y="2986"/>
                      <a:pt x="15794" y="2986"/>
                    </a:cubicBezTo>
                    <a:cubicBezTo>
                      <a:pt x="17144" y="2986"/>
                      <a:pt x="20458" y="3897"/>
                      <a:pt x="20458" y="3897"/>
                    </a:cubicBezTo>
                    <a:lnTo>
                      <a:pt x="20803" y="2911"/>
                    </a:lnTo>
                    <a:cubicBezTo>
                      <a:pt x="20704" y="2517"/>
                      <a:pt x="14690" y="1482"/>
                      <a:pt x="14690" y="1482"/>
                    </a:cubicBezTo>
                    <a:cubicBezTo>
                      <a:pt x="14986" y="1383"/>
                      <a:pt x="15516" y="1346"/>
                      <a:pt x="16144" y="1346"/>
                    </a:cubicBezTo>
                    <a:cubicBezTo>
                      <a:pt x="18030" y="1346"/>
                      <a:pt x="20803" y="1679"/>
                      <a:pt x="20803" y="1679"/>
                    </a:cubicBezTo>
                    <a:lnTo>
                      <a:pt x="20803" y="841"/>
                    </a:lnTo>
                    <a:cubicBezTo>
                      <a:pt x="20803" y="841"/>
                      <a:pt x="16298" y="1"/>
                      <a:pt x="13538"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5"/>
              <p:cNvSpPr/>
              <p:nvPr/>
            </p:nvSpPr>
            <p:spPr>
              <a:xfrm>
                <a:off x="4289874" y="6471469"/>
                <a:ext cx="1754232" cy="343783"/>
              </a:xfrm>
              <a:custGeom>
                <a:avLst/>
                <a:gdLst/>
                <a:ahLst/>
                <a:cxnLst/>
                <a:rect l="l" t="t" r="r" b="b"/>
                <a:pathLst>
                  <a:path w="19472" h="3816" extrusionOk="0">
                    <a:moveTo>
                      <a:pt x="101" y="1"/>
                    </a:moveTo>
                    <a:cubicBezTo>
                      <a:pt x="53" y="1"/>
                      <a:pt x="0" y="47"/>
                      <a:pt x="0" y="119"/>
                    </a:cubicBezTo>
                    <a:cubicBezTo>
                      <a:pt x="0" y="168"/>
                      <a:pt x="50" y="217"/>
                      <a:pt x="99" y="217"/>
                    </a:cubicBezTo>
                    <a:cubicBezTo>
                      <a:pt x="198" y="267"/>
                      <a:pt x="10894" y="1795"/>
                      <a:pt x="16958" y="3274"/>
                    </a:cubicBezTo>
                    <a:lnTo>
                      <a:pt x="19324" y="3816"/>
                    </a:lnTo>
                    <a:cubicBezTo>
                      <a:pt x="19373" y="3816"/>
                      <a:pt x="19422" y="3767"/>
                      <a:pt x="19422" y="3717"/>
                    </a:cubicBezTo>
                    <a:cubicBezTo>
                      <a:pt x="19472" y="3668"/>
                      <a:pt x="19422" y="3569"/>
                      <a:pt x="19373" y="3569"/>
                    </a:cubicBezTo>
                    <a:lnTo>
                      <a:pt x="17007" y="3027"/>
                    </a:lnTo>
                    <a:cubicBezTo>
                      <a:pt x="10944" y="1598"/>
                      <a:pt x="247" y="20"/>
                      <a:pt x="148" y="20"/>
                    </a:cubicBezTo>
                    <a:cubicBezTo>
                      <a:pt x="135" y="7"/>
                      <a:pt x="118"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5"/>
              <p:cNvSpPr/>
              <p:nvPr/>
            </p:nvSpPr>
            <p:spPr>
              <a:xfrm>
                <a:off x="5462302" y="6218497"/>
                <a:ext cx="772792" cy="534594"/>
              </a:xfrm>
              <a:custGeom>
                <a:avLst/>
                <a:gdLst/>
                <a:ahLst/>
                <a:cxnLst/>
                <a:rect l="l" t="t" r="r" b="b"/>
                <a:pathLst>
                  <a:path w="8578" h="5934" extrusionOk="0">
                    <a:moveTo>
                      <a:pt x="1315" y="0"/>
                    </a:moveTo>
                    <a:cubicBezTo>
                      <a:pt x="882" y="0"/>
                      <a:pt x="485" y="21"/>
                      <a:pt x="148" y="68"/>
                    </a:cubicBezTo>
                    <a:cubicBezTo>
                      <a:pt x="49" y="68"/>
                      <a:pt x="0" y="117"/>
                      <a:pt x="49" y="216"/>
                    </a:cubicBezTo>
                    <a:cubicBezTo>
                      <a:pt x="49" y="265"/>
                      <a:pt x="99" y="314"/>
                      <a:pt x="148" y="314"/>
                    </a:cubicBezTo>
                    <a:cubicBezTo>
                      <a:pt x="468" y="272"/>
                      <a:pt x="845" y="254"/>
                      <a:pt x="1259" y="254"/>
                    </a:cubicBezTo>
                    <a:cubicBezTo>
                      <a:pt x="3777" y="254"/>
                      <a:pt x="7653" y="927"/>
                      <a:pt x="8331" y="1054"/>
                    </a:cubicBezTo>
                    <a:lnTo>
                      <a:pt x="8331" y="1645"/>
                    </a:lnTo>
                    <a:cubicBezTo>
                      <a:pt x="7737" y="1608"/>
                      <a:pt x="5240" y="1347"/>
                      <a:pt x="3581" y="1347"/>
                    </a:cubicBezTo>
                    <a:cubicBezTo>
                      <a:pt x="3038" y="1347"/>
                      <a:pt x="2584" y="1375"/>
                      <a:pt x="2317" y="1448"/>
                    </a:cubicBezTo>
                    <a:cubicBezTo>
                      <a:pt x="2268" y="1497"/>
                      <a:pt x="2218" y="1547"/>
                      <a:pt x="2218" y="1596"/>
                    </a:cubicBezTo>
                    <a:cubicBezTo>
                      <a:pt x="2218" y="1645"/>
                      <a:pt x="2268" y="1694"/>
                      <a:pt x="2317" y="1694"/>
                    </a:cubicBezTo>
                    <a:cubicBezTo>
                      <a:pt x="5028" y="2187"/>
                      <a:pt x="7986" y="2828"/>
                      <a:pt x="8331" y="3075"/>
                    </a:cubicBezTo>
                    <a:lnTo>
                      <a:pt x="8035" y="3863"/>
                    </a:lnTo>
                    <a:cubicBezTo>
                      <a:pt x="7464" y="3644"/>
                      <a:pt x="4742" y="2994"/>
                      <a:pt x="3492" y="2994"/>
                    </a:cubicBezTo>
                    <a:cubicBezTo>
                      <a:pt x="3339" y="2994"/>
                      <a:pt x="3208" y="3004"/>
                      <a:pt x="3106" y="3025"/>
                    </a:cubicBezTo>
                    <a:cubicBezTo>
                      <a:pt x="3056" y="3025"/>
                      <a:pt x="3007" y="3075"/>
                      <a:pt x="3007" y="3124"/>
                    </a:cubicBezTo>
                    <a:cubicBezTo>
                      <a:pt x="3007" y="3173"/>
                      <a:pt x="3056" y="3223"/>
                      <a:pt x="3106" y="3272"/>
                    </a:cubicBezTo>
                    <a:cubicBezTo>
                      <a:pt x="4634" y="3666"/>
                      <a:pt x="6113" y="4258"/>
                      <a:pt x="7493" y="4997"/>
                    </a:cubicBezTo>
                    <a:lnTo>
                      <a:pt x="7098" y="5737"/>
                    </a:lnTo>
                    <a:cubicBezTo>
                      <a:pt x="6655" y="5441"/>
                      <a:pt x="4831" y="4455"/>
                      <a:pt x="3599" y="4356"/>
                    </a:cubicBezTo>
                    <a:lnTo>
                      <a:pt x="3549" y="4356"/>
                    </a:lnTo>
                    <a:lnTo>
                      <a:pt x="2761" y="4997"/>
                    </a:lnTo>
                    <a:cubicBezTo>
                      <a:pt x="2711" y="5046"/>
                      <a:pt x="2711" y="5145"/>
                      <a:pt x="2761" y="5194"/>
                    </a:cubicBezTo>
                    <a:lnTo>
                      <a:pt x="2908" y="5194"/>
                    </a:lnTo>
                    <a:lnTo>
                      <a:pt x="3648" y="4553"/>
                    </a:lnTo>
                    <a:cubicBezTo>
                      <a:pt x="4979" y="4701"/>
                      <a:pt x="7098" y="5934"/>
                      <a:pt x="7098" y="5934"/>
                    </a:cubicBezTo>
                    <a:lnTo>
                      <a:pt x="7148" y="5934"/>
                    </a:lnTo>
                    <a:cubicBezTo>
                      <a:pt x="7197" y="5934"/>
                      <a:pt x="7197" y="5934"/>
                      <a:pt x="7246" y="5884"/>
                    </a:cubicBezTo>
                    <a:lnTo>
                      <a:pt x="7739" y="4997"/>
                    </a:lnTo>
                    <a:cubicBezTo>
                      <a:pt x="7739" y="4899"/>
                      <a:pt x="7739" y="4849"/>
                      <a:pt x="7690" y="4800"/>
                    </a:cubicBezTo>
                    <a:cubicBezTo>
                      <a:pt x="6507" y="4159"/>
                      <a:pt x="5275" y="3617"/>
                      <a:pt x="3993" y="3223"/>
                    </a:cubicBezTo>
                    <a:lnTo>
                      <a:pt x="3993" y="3223"/>
                    </a:lnTo>
                    <a:cubicBezTo>
                      <a:pt x="5373" y="3420"/>
                      <a:pt x="6704" y="3715"/>
                      <a:pt x="8084" y="4061"/>
                    </a:cubicBezTo>
                    <a:cubicBezTo>
                      <a:pt x="8099" y="4075"/>
                      <a:pt x="8113" y="4081"/>
                      <a:pt x="8128" y="4081"/>
                    </a:cubicBezTo>
                    <a:cubicBezTo>
                      <a:pt x="8162" y="4081"/>
                      <a:pt x="8197" y="4046"/>
                      <a:pt x="8232" y="4011"/>
                    </a:cubicBezTo>
                    <a:lnTo>
                      <a:pt x="8577" y="3075"/>
                    </a:lnTo>
                    <a:cubicBezTo>
                      <a:pt x="8577" y="3025"/>
                      <a:pt x="8577" y="3025"/>
                      <a:pt x="8577" y="2976"/>
                    </a:cubicBezTo>
                    <a:cubicBezTo>
                      <a:pt x="8429" y="2631"/>
                      <a:pt x="5324" y="1990"/>
                      <a:pt x="3056" y="1596"/>
                    </a:cubicBezTo>
                    <a:cubicBezTo>
                      <a:pt x="4880" y="1596"/>
                      <a:pt x="6655" y="1694"/>
                      <a:pt x="8429" y="1892"/>
                    </a:cubicBezTo>
                    <a:lnTo>
                      <a:pt x="8528" y="1892"/>
                    </a:lnTo>
                    <a:cubicBezTo>
                      <a:pt x="8577" y="1892"/>
                      <a:pt x="8577" y="1842"/>
                      <a:pt x="8577" y="1793"/>
                    </a:cubicBezTo>
                    <a:lnTo>
                      <a:pt x="8577" y="955"/>
                    </a:lnTo>
                    <a:cubicBezTo>
                      <a:pt x="8577" y="906"/>
                      <a:pt x="8528" y="856"/>
                      <a:pt x="8479" y="856"/>
                    </a:cubicBezTo>
                    <a:cubicBezTo>
                      <a:pt x="8266" y="814"/>
                      <a:pt x="4050"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5"/>
              <p:cNvSpPr/>
              <p:nvPr/>
            </p:nvSpPr>
            <p:spPr>
              <a:xfrm>
                <a:off x="5586626" y="1396264"/>
                <a:ext cx="492252" cy="622882"/>
              </a:xfrm>
              <a:custGeom>
                <a:avLst/>
                <a:gdLst/>
                <a:ahLst/>
                <a:cxnLst/>
                <a:rect l="l" t="t" r="r" b="b"/>
                <a:pathLst>
                  <a:path w="5464" h="6914" extrusionOk="0">
                    <a:moveTo>
                      <a:pt x="2843" y="1"/>
                    </a:moveTo>
                    <a:cubicBezTo>
                      <a:pt x="740" y="1"/>
                      <a:pt x="740" y="2279"/>
                      <a:pt x="740" y="2279"/>
                    </a:cubicBezTo>
                    <a:lnTo>
                      <a:pt x="0" y="6913"/>
                    </a:lnTo>
                    <a:cubicBezTo>
                      <a:pt x="16" y="6913"/>
                      <a:pt x="32" y="6913"/>
                      <a:pt x="48" y="6913"/>
                    </a:cubicBezTo>
                    <a:cubicBezTo>
                      <a:pt x="4346" y="6913"/>
                      <a:pt x="5463" y="208"/>
                      <a:pt x="3106" y="12"/>
                    </a:cubicBezTo>
                    <a:cubicBezTo>
                      <a:pt x="3015" y="4"/>
                      <a:pt x="2927" y="1"/>
                      <a:pt x="2843"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5"/>
              <p:cNvSpPr/>
              <p:nvPr/>
            </p:nvSpPr>
            <p:spPr>
              <a:xfrm>
                <a:off x="5684283" y="1438066"/>
                <a:ext cx="262162" cy="465585"/>
              </a:xfrm>
              <a:custGeom>
                <a:avLst/>
                <a:gdLst/>
                <a:ahLst/>
                <a:cxnLst/>
                <a:rect l="l" t="t" r="r" b="b"/>
                <a:pathLst>
                  <a:path w="2910" h="5168" extrusionOk="0">
                    <a:moveTo>
                      <a:pt x="1762" y="1"/>
                    </a:moveTo>
                    <a:cubicBezTo>
                      <a:pt x="987" y="1"/>
                      <a:pt x="395" y="739"/>
                      <a:pt x="395" y="780"/>
                    </a:cubicBezTo>
                    <a:cubicBezTo>
                      <a:pt x="292" y="849"/>
                      <a:pt x="380" y="941"/>
                      <a:pt x="477" y="941"/>
                    </a:cubicBezTo>
                    <a:cubicBezTo>
                      <a:pt x="519" y="941"/>
                      <a:pt x="562" y="924"/>
                      <a:pt x="592" y="879"/>
                    </a:cubicBezTo>
                    <a:cubicBezTo>
                      <a:pt x="592" y="879"/>
                      <a:pt x="1136" y="227"/>
                      <a:pt x="1818" y="227"/>
                    </a:cubicBezTo>
                    <a:cubicBezTo>
                      <a:pt x="1932" y="227"/>
                      <a:pt x="2050" y="245"/>
                      <a:pt x="2170" y="287"/>
                    </a:cubicBezTo>
                    <a:cubicBezTo>
                      <a:pt x="2219" y="337"/>
                      <a:pt x="2318" y="386"/>
                      <a:pt x="2367" y="484"/>
                    </a:cubicBezTo>
                    <a:cubicBezTo>
                      <a:pt x="1973" y="829"/>
                      <a:pt x="1" y="2604"/>
                      <a:pt x="1" y="5069"/>
                    </a:cubicBezTo>
                    <a:cubicBezTo>
                      <a:pt x="1" y="5118"/>
                      <a:pt x="50" y="5167"/>
                      <a:pt x="99" y="5167"/>
                    </a:cubicBezTo>
                    <a:cubicBezTo>
                      <a:pt x="198" y="5167"/>
                      <a:pt x="247" y="5118"/>
                      <a:pt x="247" y="5069"/>
                    </a:cubicBezTo>
                    <a:cubicBezTo>
                      <a:pt x="247" y="2752"/>
                      <a:pt x="2022" y="1125"/>
                      <a:pt x="2465" y="731"/>
                    </a:cubicBezTo>
                    <a:cubicBezTo>
                      <a:pt x="2515" y="780"/>
                      <a:pt x="2515" y="879"/>
                      <a:pt x="2564" y="977"/>
                    </a:cubicBezTo>
                    <a:cubicBezTo>
                      <a:pt x="2712" y="1963"/>
                      <a:pt x="2268" y="3738"/>
                      <a:pt x="1480" y="4428"/>
                    </a:cubicBezTo>
                    <a:cubicBezTo>
                      <a:pt x="1430" y="4477"/>
                      <a:pt x="1430" y="4576"/>
                      <a:pt x="1480" y="4625"/>
                    </a:cubicBezTo>
                    <a:lnTo>
                      <a:pt x="1578" y="4625"/>
                    </a:lnTo>
                    <a:cubicBezTo>
                      <a:pt x="1578" y="4650"/>
                      <a:pt x="1591" y="4662"/>
                      <a:pt x="1603" y="4662"/>
                    </a:cubicBezTo>
                    <a:cubicBezTo>
                      <a:pt x="1615" y="4662"/>
                      <a:pt x="1627" y="4650"/>
                      <a:pt x="1627" y="4625"/>
                    </a:cubicBezTo>
                    <a:cubicBezTo>
                      <a:pt x="2465" y="3836"/>
                      <a:pt x="2909" y="1963"/>
                      <a:pt x="2761" y="928"/>
                    </a:cubicBezTo>
                    <a:cubicBezTo>
                      <a:pt x="2761" y="731"/>
                      <a:pt x="2712" y="583"/>
                      <a:pt x="2613" y="484"/>
                    </a:cubicBezTo>
                    <a:cubicBezTo>
                      <a:pt x="2515" y="287"/>
                      <a:pt x="2416" y="189"/>
                      <a:pt x="2219" y="90"/>
                    </a:cubicBezTo>
                    <a:cubicBezTo>
                      <a:pt x="2062" y="27"/>
                      <a:pt x="1908"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5"/>
              <p:cNvSpPr/>
              <p:nvPr/>
            </p:nvSpPr>
            <p:spPr>
              <a:xfrm>
                <a:off x="3069429" y="1396264"/>
                <a:ext cx="492252" cy="622882"/>
              </a:xfrm>
              <a:custGeom>
                <a:avLst/>
                <a:gdLst/>
                <a:ahLst/>
                <a:cxnLst/>
                <a:rect l="l" t="t" r="r" b="b"/>
                <a:pathLst>
                  <a:path w="5464" h="6914" extrusionOk="0">
                    <a:moveTo>
                      <a:pt x="2620" y="1"/>
                    </a:moveTo>
                    <a:cubicBezTo>
                      <a:pt x="2536" y="1"/>
                      <a:pt x="2449" y="4"/>
                      <a:pt x="2358" y="12"/>
                    </a:cubicBezTo>
                    <a:cubicBezTo>
                      <a:pt x="0" y="208"/>
                      <a:pt x="1117" y="6913"/>
                      <a:pt x="5416" y="6913"/>
                    </a:cubicBezTo>
                    <a:cubicBezTo>
                      <a:pt x="5432" y="6913"/>
                      <a:pt x="5447" y="6913"/>
                      <a:pt x="5463" y="6913"/>
                    </a:cubicBezTo>
                    <a:lnTo>
                      <a:pt x="4724" y="2279"/>
                    </a:lnTo>
                    <a:cubicBezTo>
                      <a:pt x="4724" y="2279"/>
                      <a:pt x="4724" y="1"/>
                      <a:pt x="2620"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5"/>
              <p:cNvSpPr/>
              <p:nvPr/>
            </p:nvSpPr>
            <p:spPr>
              <a:xfrm>
                <a:off x="3201861" y="1438066"/>
                <a:ext cx="266576" cy="465585"/>
              </a:xfrm>
              <a:custGeom>
                <a:avLst/>
                <a:gdLst/>
                <a:ahLst/>
                <a:cxnLst/>
                <a:rect l="l" t="t" r="r" b="b"/>
                <a:pathLst>
                  <a:path w="2959" h="5168" extrusionOk="0">
                    <a:moveTo>
                      <a:pt x="1168" y="1"/>
                    </a:moveTo>
                    <a:cubicBezTo>
                      <a:pt x="1015" y="1"/>
                      <a:pt x="855" y="27"/>
                      <a:pt x="690" y="90"/>
                    </a:cubicBezTo>
                    <a:cubicBezTo>
                      <a:pt x="543" y="139"/>
                      <a:pt x="395" y="287"/>
                      <a:pt x="345" y="435"/>
                    </a:cubicBezTo>
                    <a:cubicBezTo>
                      <a:pt x="247" y="583"/>
                      <a:pt x="198" y="731"/>
                      <a:pt x="198" y="928"/>
                    </a:cubicBezTo>
                    <a:cubicBezTo>
                      <a:pt x="0" y="1963"/>
                      <a:pt x="493" y="3836"/>
                      <a:pt x="1331" y="4625"/>
                    </a:cubicBezTo>
                    <a:lnTo>
                      <a:pt x="1430" y="4625"/>
                    </a:lnTo>
                    <a:cubicBezTo>
                      <a:pt x="1430" y="4625"/>
                      <a:pt x="1479" y="4576"/>
                      <a:pt x="1479" y="4576"/>
                    </a:cubicBezTo>
                    <a:cubicBezTo>
                      <a:pt x="1528" y="4527"/>
                      <a:pt x="1528" y="4428"/>
                      <a:pt x="1479" y="4379"/>
                    </a:cubicBezTo>
                    <a:cubicBezTo>
                      <a:pt x="690" y="3689"/>
                      <a:pt x="247" y="1914"/>
                      <a:pt x="444" y="928"/>
                    </a:cubicBezTo>
                    <a:cubicBezTo>
                      <a:pt x="444" y="829"/>
                      <a:pt x="444" y="731"/>
                      <a:pt x="493" y="682"/>
                    </a:cubicBezTo>
                    <a:cubicBezTo>
                      <a:pt x="986" y="1076"/>
                      <a:pt x="2712" y="2752"/>
                      <a:pt x="2712" y="5019"/>
                    </a:cubicBezTo>
                    <a:cubicBezTo>
                      <a:pt x="2712" y="5118"/>
                      <a:pt x="2761" y="5167"/>
                      <a:pt x="2859" y="5167"/>
                    </a:cubicBezTo>
                    <a:cubicBezTo>
                      <a:pt x="2909" y="5167"/>
                      <a:pt x="2958" y="5069"/>
                      <a:pt x="2958" y="5019"/>
                    </a:cubicBezTo>
                    <a:cubicBezTo>
                      <a:pt x="2909" y="2604"/>
                      <a:pt x="986" y="829"/>
                      <a:pt x="592" y="484"/>
                    </a:cubicBezTo>
                    <a:cubicBezTo>
                      <a:pt x="592" y="386"/>
                      <a:pt x="690" y="337"/>
                      <a:pt x="789" y="287"/>
                    </a:cubicBezTo>
                    <a:cubicBezTo>
                      <a:pt x="919" y="234"/>
                      <a:pt x="1047" y="211"/>
                      <a:pt x="1171" y="211"/>
                    </a:cubicBezTo>
                    <a:cubicBezTo>
                      <a:pt x="1839" y="211"/>
                      <a:pt x="2366" y="879"/>
                      <a:pt x="2366" y="879"/>
                    </a:cubicBezTo>
                    <a:cubicBezTo>
                      <a:pt x="2396" y="924"/>
                      <a:pt x="2435" y="941"/>
                      <a:pt x="2473" y="941"/>
                    </a:cubicBezTo>
                    <a:cubicBezTo>
                      <a:pt x="2558" y="941"/>
                      <a:pt x="2632" y="849"/>
                      <a:pt x="2564" y="780"/>
                    </a:cubicBezTo>
                    <a:cubicBezTo>
                      <a:pt x="2564" y="739"/>
                      <a:pt x="1972"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5"/>
              <p:cNvSpPr/>
              <p:nvPr/>
            </p:nvSpPr>
            <p:spPr>
              <a:xfrm>
                <a:off x="5617707" y="1883019"/>
                <a:ext cx="102252" cy="630180"/>
              </a:xfrm>
              <a:custGeom>
                <a:avLst/>
                <a:gdLst/>
                <a:ahLst/>
                <a:cxnLst/>
                <a:rect l="l" t="t" r="r" b="b"/>
                <a:pathLst>
                  <a:path w="1135" h="6995" extrusionOk="0">
                    <a:moveTo>
                      <a:pt x="631" y="1"/>
                    </a:moveTo>
                    <a:cubicBezTo>
                      <a:pt x="518" y="1"/>
                      <a:pt x="400" y="41"/>
                      <a:pt x="296" y="130"/>
                    </a:cubicBezTo>
                    <a:cubicBezTo>
                      <a:pt x="0" y="376"/>
                      <a:pt x="99" y="918"/>
                      <a:pt x="543" y="1017"/>
                    </a:cubicBezTo>
                    <a:lnTo>
                      <a:pt x="543" y="6883"/>
                    </a:lnTo>
                    <a:cubicBezTo>
                      <a:pt x="518" y="6957"/>
                      <a:pt x="580" y="6994"/>
                      <a:pt x="647" y="6994"/>
                    </a:cubicBezTo>
                    <a:cubicBezTo>
                      <a:pt x="715" y="6994"/>
                      <a:pt x="789" y="6957"/>
                      <a:pt x="789" y="6883"/>
                    </a:cubicBezTo>
                    <a:lnTo>
                      <a:pt x="789" y="1017"/>
                    </a:lnTo>
                    <a:cubicBezTo>
                      <a:pt x="986" y="968"/>
                      <a:pt x="1134" y="771"/>
                      <a:pt x="1134" y="524"/>
                    </a:cubicBezTo>
                    <a:cubicBezTo>
                      <a:pt x="1134" y="214"/>
                      <a:pt x="894"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3" name="Google Shape;1693;p75"/>
              <p:cNvGrpSpPr/>
              <p:nvPr/>
            </p:nvGrpSpPr>
            <p:grpSpPr>
              <a:xfrm>
                <a:off x="5351221" y="2338783"/>
                <a:ext cx="644053" cy="643963"/>
                <a:chOff x="5351221" y="2338783"/>
                <a:chExt cx="644053" cy="643963"/>
              </a:xfrm>
            </p:grpSpPr>
            <p:sp>
              <p:nvSpPr>
                <p:cNvPr id="1694" name="Google Shape;1694;p75"/>
                <p:cNvSpPr/>
                <p:nvPr/>
              </p:nvSpPr>
              <p:spPr>
                <a:xfrm>
                  <a:off x="5351221" y="2338783"/>
                  <a:ext cx="644053" cy="643963"/>
                </a:xfrm>
                <a:custGeom>
                  <a:avLst/>
                  <a:gdLst/>
                  <a:ahLst/>
                  <a:cxnLst/>
                  <a:rect l="l" t="t" r="r" b="b"/>
                  <a:pathLst>
                    <a:path w="7149" h="7148" extrusionOk="0">
                      <a:moveTo>
                        <a:pt x="3599" y="0"/>
                      </a:moveTo>
                      <a:cubicBezTo>
                        <a:pt x="1627" y="0"/>
                        <a:pt x="1" y="1627"/>
                        <a:pt x="1" y="3599"/>
                      </a:cubicBezTo>
                      <a:cubicBezTo>
                        <a:pt x="1" y="5570"/>
                        <a:pt x="1627" y="7148"/>
                        <a:pt x="3599" y="7148"/>
                      </a:cubicBezTo>
                      <a:cubicBezTo>
                        <a:pt x="5571" y="7148"/>
                        <a:pt x="7148" y="5570"/>
                        <a:pt x="7148" y="3599"/>
                      </a:cubicBezTo>
                      <a:cubicBezTo>
                        <a:pt x="7148" y="1627"/>
                        <a:pt x="5571" y="0"/>
                        <a:pt x="3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5"/>
                <p:cNvSpPr/>
                <p:nvPr/>
              </p:nvSpPr>
              <p:spPr>
                <a:xfrm>
                  <a:off x="5608788" y="2383197"/>
                  <a:ext cx="133333" cy="284234"/>
                </a:xfrm>
                <a:custGeom>
                  <a:avLst/>
                  <a:gdLst/>
                  <a:ahLst/>
                  <a:cxnLst/>
                  <a:rect l="l" t="t" r="r" b="b"/>
                  <a:pathLst>
                    <a:path w="1480" h="3155" extrusionOk="0">
                      <a:moveTo>
                        <a:pt x="740" y="0"/>
                      </a:moveTo>
                      <a:cubicBezTo>
                        <a:pt x="1" y="0"/>
                        <a:pt x="740" y="3155"/>
                        <a:pt x="740" y="3155"/>
                      </a:cubicBezTo>
                      <a:cubicBezTo>
                        <a:pt x="740" y="3155"/>
                        <a:pt x="148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5"/>
                <p:cNvSpPr/>
                <p:nvPr/>
              </p:nvSpPr>
              <p:spPr>
                <a:xfrm>
                  <a:off x="5608788" y="2654097"/>
                  <a:ext cx="133333" cy="284234"/>
                </a:xfrm>
                <a:custGeom>
                  <a:avLst/>
                  <a:gdLst/>
                  <a:ahLst/>
                  <a:cxnLst/>
                  <a:rect l="l" t="t" r="r" b="b"/>
                  <a:pathLst>
                    <a:path w="1480" h="3155" extrusionOk="0">
                      <a:moveTo>
                        <a:pt x="740" y="0"/>
                      </a:moveTo>
                      <a:cubicBezTo>
                        <a:pt x="740" y="0"/>
                        <a:pt x="1" y="3155"/>
                        <a:pt x="740" y="3155"/>
                      </a:cubicBezTo>
                      <a:cubicBezTo>
                        <a:pt x="1480"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5"/>
                <p:cNvSpPr/>
                <p:nvPr/>
              </p:nvSpPr>
              <p:spPr>
                <a:xfrm>
                  <a:off x="5670950" y="2395720"/>
                  <a:ext cx="151081" cy="271711"/>
                </a:xfrm>
                <a:custGeom>
                  <a:avLst/>
                  <a:gdLst/>
                  <a:ahLst/>
                  <a:cxnLst/>
                  <a:rect l="l" t="t" r="r" b="b"/>
                  <a:pathLst>
                    <a:path w="1677" h="3016" extrusionOk="0">
                      <a:moveTo>
                        <a:pt x="926" y="0"/>
                      </a:moveTo>
                      <a:cubicBezTo>
                        <a:pt x="279" y="0"/>
                        <a:pt x="1" y="3016"/>
                        <a:pt x="1" y="3016"/>
                      </a:cubicBezTo>
                      <a:cubicBezTo>
                        <a:pt x="1" y="3016"/>
                        <a:pt x="1677" y="256"/>
                        <a:pt x="987" y="9"/>
                      </a:cubicBezTo>
                      <a:cubicBezTo>
                        <a:pt x="966" y="3"/>
                        <a:pt x="946" y="0"/>
                        <a:pt x="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5"/>
                <p:cNvSpPr/>
                <p:nvPr/>
              </p:nvSpPr>
              <p:spPr>
                <a:xfrm>
                  <a:off x="5524464" y="2654097"/>
                  <a:ext cx="151081" cy="272162"/>
                </a:xfrm>
                <a:custGeom>
                  <a:avLst/>
                  <a:gdLst/>
                  <a:ahLst/>
                  <a:cxnLst/>
                  <a:rect l="l" t="t" r="r" b="b"/>
                  <a:pathLst>
                    <a:path w="1677" h="3021" extrusionOk="0">
                      <a:moveTo>
                        <a:pt x="1676" y="0"/>
                      </a:moveTo>
                      <a:cubicBezTo>
                        <a:pt x="1676" y="0"/>
                        <a:pt x="0" y="2761"/>
                        <a:pt x="740" y="3007"/>
                      </a:cubicBezTo>
                      <a:cubicBezTo>
                        <a:pt x="765" y="3016"/>
                        <a:pt x="789" y="3020"/>
                        <a:pt x="813" y="3020"/>
                      </a:cubicBezTo>
                      <a:cubicBezTo>
                        <a:pt x="1447" y="3020"/>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5"/>
                <p:cNvSpPr/>
                <p:nvPr/>
              </p:nvSpPr>
              <p:spPr>
                <a:xfrm>
                  <a:off x="5670950" y="2432476"/>
                  <a:ext cx="222162" cy="234955"/>
                </a:xfrm>
                <a:custGeom>
                  <a:avLst/>
                  <a:gdLst/>
                  <a:ahLst/>
                  <a:cxnLst/>
                  <a:rect l="l" t="t" r="r" b="b"/>
                  <a:pathLst>
                    <a:path w="2466" h="2608" extrusionOk="0">
                      <a:moveTo>
                        <a:pt x="1694" y="0"/>
                      </a:moveTo>
                      <a:cubicBezTo>
                        <a:pt x="1070" y="0"/>
                        <a:pt x="1" y="2608"/>
                        <a:pt x="1" y="2608"/>
                      </a:cubicBezTo>
                      <a:cubicBezTo>
                        <a:pt x="1" y="2608"/>
                        <a:pt x="2466" y="488"/>
                        <a:pt x="1825" y="45"/>
                      </a:cubicBezTo>
                      <a:cubicBezTo>
                        <a:pt x="1784" y="14"/>
                        <a:pt x="1740" y="0"/>
                        <a:pt x="1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5"/>
                <p:cNvSpPr/>
                <p:nvPr/>
              </p:nvSpPr>
              <p:spPr>
                <a:xfrm>
                  <a:off x="5457797" y="2654097"/>
                  <a:ext cx="222162" cy="235045"/>
                </a:xfrm>
                <a:custGeom>
                  <a:avLst/>
                  <a:gdLst/>
                  <a:ahLst/>
                  <a:cxnLst/>
                  <a:rect l="l" t="t" r="r" b="b"/>
                  <a:pathLst>
                    <a:path w="2466" h="2609" extrusionOk="0">
                      <a:moveTo>
                        <a:pt x="2465" y="0"/>
                      </a:moveTo>
                      <a:cubicBezTo>
                        <a:pt x="2465" y="0"/>
                        <a:pt x="1" y="2120"/>
                        <a:pt x="592" y="2563"/>
                      </a:cubicBezTo>
                      <a:cubicBezTo>
                        <a:pt x="636" y="2594"/>
                        <a:pt x="683" y="2608"/>
                        <a:pt x="732" y="2608"/>
                      </a:cubicBezTo>
                      <a:cubicBezTo>
                        <a:pt x="1397" y="2608"/>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5"/>
                <p:cNvSpPr/>
                <p:nvPr/>
              </p:nvSpPr>
              <p:spPr>
                <a:xfrm>
                  <a:off x="5670950" y="2490404"/>
                  <a:ext cx="266576" cy="177027"/>
                </a:xfrm>
                <a:custGeom>
                  <a:avLst/>
                  <a:gdLst/>
                  <a:ahLst/>
                  <a:cxnLst/>
                  <a:rect l="l" t="t" r="r" b="b"/>
                  <a:pathLst>
                    <a:path w="2959" h="1965" extrusionOk="0">
                      <a:moveTo>
                        <a:pt x="2321" y="0"/>
                      </a:moveTo>
                      <a:cubicBezTo>
                        <a:pt x="1651" y="0"/>
                        <a:pt x="1" y="1965"/>
                        <a:pt x="1" y="1965"/>
                      </a:cubicBezTo>
                      <a:cubicBezTo>
                        <a:pt x="1" y="1965"/>
                        <a:pt x="2959" y="733"/>
                        <a:pt x="2515" y="92"/>
                      </a:cubicBezTo>
                      <a:cubicBezTo>
                        <a:pt x="2467" y="28"/>
                        <a:pt x="2401" y="0"/>
                        <a:pt x="2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5"/>
                <p:cNvSpPr/>
                <p:nvPr/>
              </p:nvSpPr>
              <p:spPr>
                <a:xfrm>
                  <a:off x="5413383" y="2658511"/>
                  <a:ext cx="266576" cy="173964"/>
                </a:xfrm>
                <a:custGeom>
                  <a:avLst/>
                  <a:gdLst/>
                  <a:ahLst/>
                  <a:cxnLst/>
                  <a:rect l="l" t="t" r="r" b="b"/>
                  <a:pathLst>
                    <a:path w="2959" h="1931" extrusionOk="0">
                      <a:moveTo>
                        <a:pt x="2958" y="0"/>
                      </a:moveTo>
                      <a:lnTo>
                        <a:pt x="2958" y="0"/>
                      </a:lnTo>
                      <a:cubicBezTo>
                        <a:pt x="2958" y="1"/>
                        <a:pt x="1" y="1233"/>
                        <a:pt x="444" y="1824"/>
                      </a:cubicBezTo>
                      <a:cubicBezTo>
                        <a:pt x="496" y="1898"/>
                        <a:pt x="568" y="1931"/>
                        <a:pt x="657" y="1931"/>
                      </a:cubicBezTo>
                      <a:cubicBezTo>
                        <a:pt x="1337" y="1931"/>
                        <a:pt x="2958" y="1"/>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5"/>
                <p:cNvSpPr/>
                <p:nvPr/>
              </p:nvSpPr>
              <p:spPr>
                <a:xfrm>
                  <a:off x="5666535" y="2557521"/>
                  <a:ext cx="293243" cy="105495"/>
                </a:xfrm>
                <a:custGeom>
                  <a:avLst/>
                  <a:gdLst/>
                  <a:ahLst/>
                  <a:cxnLst/>
                  <a:rect l="l" t="t" r="r" b="b"/>
                  <a:pathLst>
                    <a:path w="3255" h="1171" extrusionOk="0">
                      <a:moveTo>
                        <a:pt x="2671" y="1"/>
                      </a:moveTo>
                      <a:cubicBezTo>
                        <a:pt x="1873" y="1"/>
                        <a:pt x="1" y="1171"/>
                        <a:pt x="1" y="1171"/>
                      </a:cubicBezTo>
                      <a:cubicBezTo>
                        <a:pt x="1" y="1171"/>
                        <a:pt x="3254" y="875"/>
                        <a:pt x="3008" y="185"/>
                      </a:cubicBezTo>
                      <a:cubicBezTo>
                        <a:pt x="2964" y="54"/>
                        <a:pt x="2842"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5"/>
                <p:cNvSpPr/>
                <p:nvPr/>
              </p:nvSpPr>
              <p:spPr>
                <a:xfrm>
                  <a:off x="5391221" y="2658511"/>
                  <a:ext cx="288738" cy="108018"/>
                </a:xfrm>
                <a:custGeom>
                  <a:avLst/>
                  <a:gdLst/>
                  <a:ahLst/>
                  <a:cxnLst/>
                  <a:rect l="l" t="t" r="r" b="b"/>
                  <a:pathLst>
                    <a:path w="3205" h="1199" extrusionOk="0">
                      <a:moveTo>
                        <a:pt x="3204" y="0"/>
                      </a:moveTo>
                      <a:cubicBezTo>
                        <a:pt x="3204" y="0"/>
                        <a:pt x="0" y="296"/>
                        <a:pt x="247" y="1036"/>
                      </a:cubicBezTo>
                      <a:cubicBezTo>
                        <a:pt x="288" y="1151"/>
                        <a:pt x="397" y="1199"/>
                        <a:pt x="552" y="1199"/>
                      </a:cubicBezTo>
                      <a:cubicBezTo>
                        <a:pt x="1322" y="1199"/>
                        <a:pt x="3204" y="0"/>
                        <a:pt x="3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5"/>
                <p:cNvSpPr/>
                <p:nvPr/>
              </p:nvSpPr>
              <p:spPr>
                <a:xfrm>
                  <a:off x="5666535" y="2630043"/>
                  <a:ext cx="284324" cy="59369"/>
                </a:xfrm>
                <a:custGeom>
                  <a:avLst/>
                  <a:gdLst/>
                  <a:ahLst/>
                  <a:cxnLst/>
                  <a:rect l="l" t="t" r="r" b="b"/>
                  <a:pathLst>
                    <a:path w="3156" h="659" extrusionOk="0">
                      <a:moveTo>
                        <a:pt x="2397" y="0"/>
                      </a:moveTo>
                      <a:cubicBezTo>
                        <a:pt x="1463" y="0"/>
                        <a:pt x="1" y="366"/>
                        <a:pt x="1" y="366"/>
                      </a:cubicBezTo>
                      <a:cubicBezTo>
                        <a:pt x="1" y="366"/>
                        <a:pt x="1338" y="658"/>
                        <a:pt x="2272" y="658"/>
                      </a:cubicBezTo>
                      <a:cubicBezTo>
                        <a:pt x="2772" y="658"/>
                        <a:pt x="3155" y="574"/>
                        <a:pt x="3155" y="316"/>
                      </a:cubicBezTo>
                      <a:cubicBezTo>
                        <a:pt x="3155" y="80"/>
                        <a:pt x="2834" y="0"/>
                        <a:pt x="2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5"/>
                <p:cNvSpPr/>
                <p:nvPr/>
              </p:nvSpPr>
              <p:spPr>
                <a:xfrm>
                  <a:off x="5395635" y="2636620"/>
                  <a:ext cx="284324" cy="59369"/>
                </a:xfrm>
                <a:custGeom>
                  <a:avLst/>
                  <a:gdLst/>
                  <a:ahLst/>
                  <a:cxnLst/>
                  <a:rect l="l" t="t" r="r" b="b"/>
                  <a:pathLst>
                    <a:path w="3156" h="659" extrusionOk="0">
                      <a:moveTo>
                        <a:pt x="885" y="0"/>
                      </a:moveTo>
                      <a:cubicBezTo>
                        <a:pt x="385" y="0"/>
                        <a:pt x="1" y="84"/>
                        <a:pt x="1" y="342"/>
                      </a:cubicBezTo>
                      <a:cubicBezTo>
                        <a:pt x="16" y="578"/>
                        <a:pt x="343" y="658"/>
                        <a:pt x="781" y="658"/>
                      </a:cubicBezTo>
                      <a:cubicBezTo>
                        <a:pt x="1716" y="658"/>
                        <a:pt x="3155" y="293"/>
                        <a:pt x="3155" y="293"/>
                      </a:cubicBezTo>
                      <a:cubicBezTo>
                        <a:pt x="3155" y="293"/>
                        <a:pt x="1818" y="0"/>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5"/>
                <p:cNvSpPr/>
                <p:nvPr/>
              </p:nvSpPr>
              <p:spPr>
                <a:xfrm>
                  <a:off x="5666535" y="2658511"/>
                  <a:ext cx="293243" cy="99820"/>
                </a:xfrm>
                <a:custGeom>
                  <a:avLst/>
                  <a:gdLst/>
                  <a:ahLst/>
                  <a:cxnLst/>
                  <a:rect l="l" t="t" r="r" b="b"/>
                  <a:pathLst>
                    <a:path w="3255" h="1108" extrusionOk="0">
                      <a:moveTo>
                        <a:pt x="1" y="0"/>
                      </a:moveTo>
                      <a:cubicBezTo>
                        <a:pt x="1" y="0"/>
                        <a:pt x="1913" y="1108"/>
                        <a:pt x="2693" y="1108"/>
                      </a:cubicBezTo>
                      <a:cubicBezTo>
                        <a:pt x="2859" y="1108"/>
                        <a:pt x="2973" y="1058"/>
                        <a:pt x="3008" y="937"/>
                      </a:cubicBezTo>
                      <a:cubicBezTo>
                        <a:pt x="3254"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5"/>
                <p:cNvSpPr/>
                <p:nvPr/>
              </p:nvSpPr>
              <p:spPr>
                <a:xfrm>
                  <a:off x="5391221" y="2565629"/>
                  <a:ext cx="288738" cy="97387"/>
                </a:xfrm>
                <a:custGeom>
                  <a:avLst/>
                  <a:gdLst/>
                  <a:ahLst/>
                  <a:cxnLst/>
                  <a:rect l="l" t="t" r="r" b="b"/>
                  <a:pathLst>
                    <a:path w="3205" h="1081" extrusionOk="0">
                      <a:moveTo>
                        <a:pt x="560" y="1"/>
                      </a:moveTo>
                      <a:cubicBezTo>
                        <a:pt x="375" y="1"/>
                        <a:pt x="243" y="56"/>
                        <a:pt x="198" y="193"/>
                      </a:cubicBezTo>
                      <a:cubicBezTo>
                        <a:pt x="0" y="884"/>
                        <a:pt x="3204" y="1081"/>
                        <a:pt x="3204" y="1081"/>
                      </a:cubicBezTo>
                      <a:cubicBezTo>
                        <a:pt x="3204" y="1081"/>
                        <a:pt x="1372" y="1"/>
                        <a:pt x="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5"/>
                <p:cNvSpPr/>
                <p:nvPr/>
              </p:nvSpPr>
              <p:spPr>
                <a:xfrm>
                  <a:off x="5666535" y="2658511"/>
                  <a:ext cx="270991" cy="173964"/>
                </a:xfrm>
                <a:custGeom>
                  <a:avLst/>
                  <a:gdLst/>
                  <a:ahLst/>
                  <a:cxnLst/>
                  <a:rect l="l" t="t" r="r" b="b"/>
                  <a:pathLst>
                    <a:path w="3008" h="1931" extrusionOk="0">
                      <a:moveTo>
                        <a:pt x="1" y="0"/>
                      </a:moveTo>
                      <a:lnTo>
                        <a:pt x="1" y="0"/>
                      </a:lnTo>
                      <a:cubicBezTo>
                        <a:pt x="1" y="1"/>
                        <a:pt x="1699" y="1931"/>
                        <a:pt x="2363" y="1931"/>
                      </a:cubicBezTo>
                      <a:cubicBezTo>
                        <a:pt x="2450" y="1931"/>
                        <a:pt x="2519" y="1898"/>
                        <a:pt x="2564" y="1824"/>
                      </a:cubicBezTo>
                      <a:cubicBezTo>
                        <a:pt x="3008" y="123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5"/>
                <p:cNvSpPr/>
                <p:nvPr/>
              </p:nvSpPr>
              <p:spPr>
                <a:xfrm>
                  <a:off x="5408969" y="2490404"/>
                  <a:ext cx="270991" cy="177027"/>
                </a:xfrm>
                <a:custGeom>
                  <a:avLst/>
                  <a:gdLst/>
                  <a:ahLst/>
                  <a:cxnLst/>
                  <a:rect l="l" t="t" r="r" b="b"/>
                  <a:pathLst>
                    <a:path w="3008" h="1965" extrusionOk="0">
                      <a:moveTo>
                        <a:pt x="640" y="0"/>
                      </a:moveTo>
                      <a:cubicBezTo>
                        <a:pt x="559" y="0"/>
                        <a:pt x="492" y="28"/>
                        <a:pt x="444" y="92"/>
                      </a:cubicBezTo>
                      <a:cubicBezTo>
                        <a:pt x="1" y="733"/>
                        <a:pt x="3007" y="1965"/>
                        <a:pt x="3007" y="1965"/>
                      </a:cubicBezTo>
                      <a:cubicBezTo>
                        <a:pt x="3007" y="1965"/>
                        <a:pt x="1318"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5"/>
                <p:cNvSpPr/>
                <p:nvPr/>
              </p:nvSpPr>
              <p:spPr>
                <a:xfrm>
                  <a:off x="5670950" y="2654097"/>
                  <a:ext cx="222162" cy="235045"/>
                </a:xfrm>
                <a:custGeom>
                  <a:avLst/>
                  <a:gdLst/>
                  <a:ahLst/>
                  <a:cxnLst/>
                  <a:rect l="l" t="t" r="r" b="b"/>
                  <a:pathLst>
                    <a:path w="2466" h="2609" extrusionOk="0">
                      <a:moveTo>
                        <a:pt x="1" y="0"/>
                      </a:moveTo>
                      <a:lnTo>
                        <a:pt x="1" y="0"/>
                      </a:lnTo>
                      <a:cubicBezTo>
                        <a:pt x="1" y="0"/>
                        <a:pt x="1070" y="2608"/>
                        <a:pt x="1694" y="2608"/>
                      </a:cubicBezTo>
                      <a:cubicBezTo>
                        <a:pt x="1740" y="2608"/>
                        <a:pt x="1784" y="2594"/>
                        <a:pt x="1825" y="2563"/>
                      </a:cubicBezTo>
                      <a:cubicBezTo>
                        <a:pt x="2466"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5"/>
                <p:cNvSpPr/>
                <p:nvPr/>
              </p:nvSpPr>
              <p:spPr>
                <a:xfrm>
                  <a:off x="5457797" y="2432476"/>
                  <a:ext cx="222162" cy="234955"/>
                </a:xfrm>
                <a:custGeom>
                  <a:avLst/>
                  <a:gdLst/>
                  <a:ahLst/>
                  <a:cxnLst/>
                  <a:rect l="l" t="t" r="r" b="b"/>
                  <a:pathLst>
                    <a:path w="2466" h="2608" extrusionOk="0">
                      <a:moveTo>
                        <a:pt x="732" y="0"/>
                      </a:moveTo>
                      <a:cubicBezTo>
                        <a:pt x="683" y="0"/>
                        <a:pt x="636" y="14"/>
                        <a:pt x="592" y="45"/>
                      </a:cubicBezTo>
                      <a:cubicBezTo>
                        <a:pt x="1" y="488"/>
                        <a:pt x="2465" y="2608"/>
                        <a:pt x="2465" y="2608"/>
                      </a:cubicBezTo>
                      <a:cubicBezTo>
                        <a:pt x="2465" y="2608"/>
                        <a:pt x="1397" y="0"/>
                        <a:pt x="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5"/>
                <p:cNvSpPr/>
                <p:nvPr/>
              </p:nvSpPr>
              <p:spPr>
                <a:xfrm>
                  <a:off x="5670950" y="2654097"/>
                  <a:ext cx="155585" cy="272162"/>
                </a:xfrm>
                <a:custGeom>
                  <a:avLst/>
                  <a:gdLst/>
                  <a:ahLst/>
                  <a:cxnLst/>
                  <a:rect l="l" t="t" r="r" b="b"/>
                  <a:pathLst>
                    <a:path w="1727" h="3021" extrusionOk="0">
                      <a:moveTo>
                        <a:pt x="1" y="0"/>
                      </a:moveTo>
                      <a:lnTo>
                        <a:pt x="1" y="0"/>
                      </a:lnTo>
                      <a:cubicBezTo>
                        <a:pt x="1" y="0"/>
                        <a:pt x="276" y="3020"/>
                        <a:pt x="913" y="3020"/>
                      </a:cubicBezTo>
                      <a:cubicBezTo>
                        <a:pt x="937" y="3020"/>
                        <a:pt x="962" y="3016"/>
                        <a:pt x="987" y="3007"/>
                      </a:cubicBezTo>
                      <a:cubicBezTo>
                        <a:pt x="1726"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5"/>
                <p:cNvSpPr/>
                <p:nvPr/>
              </p:nvSpPr>
              <p:spPr>
                <a:xfrm>
                  <a:off x="5524464" y="2399684"/>
                  <a:ext cx="151081" cy="267747"/>
                </a:xfrm>
                <a:custGeom>
                  <a:avLst/>
                  <a:gdLst/>
                  <a:ahLst/>
                  <a:cxnLst/>
                  <a:rect l="l" t="t" r="r" b="b"/>
                  <a:pathLst>
                    <a:path w="1677" h="2972" extrusionOk="0">
                      <a:moveTo>
                        <a:pt x="765" y="1"/>
                      </a:moveTo>
                      <a:cubicBezTo>
                        <a:pt x="741" y="1"/>
                        <a:pt x="716" y="5"/>
                        <a:pt x="690" y="14"/>
                      </a:cubicBezTo>
                      <a:cubicBezTo>
                        <a:pt x="0" y="212"/>
                        <a:pt x="1676" y="2972"/>
                        <a:pt x="1676" y="2972"/>
                      </a:cubicBezTo>
                      <a:cubicBezTo>
                        <a:pt x="1676" y="2972"/>
                        <a:pt x="1402"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5" name="Google Shape;1715;p75"/>
              <p:cNvSpPr/>
              <p:nvPr/>
            </p:nvSpPr>
            <p:spPr>
              <a:xfrm>
                <a:off x="3392851" y="1883019"/>
                <a:ext cx="106667" cy="629008"/>
              </a:xfrm>
              <a:custGeom>
                <a:avLst/>
                <a:gdLst/>
                <a:ahLst/>
                <a:cxnLst/>
                <a:rect l="l" t="t" r="r" b="b"/>
                <a:pathLst>
                  <a:path w="1184" h="6982" extrusionOk="0">
                    <a:moveTo>
                      <a:pt x="680" y="1"/>
                    </a:moveTo>
                    <a:cubicBezTo>
                      <a:pt x="567" y="1"/>
                      <a:pt x="449" y="41"/>
                      <a:pt x="345" y="130"/>
                    </a:cubicBezTo>
                    <a:cubicBezTo>
                      <a:pt x="0" y="376"/>
                      <a:pt x="148" y="918"/>
                      <a:pt x="542" y="1017"/>
                    </a:cubicBezTo>
                    <a:lnTo>
                      <a:pt x="542" y="6883"/>
                    </a:lnTo>
                    <a:cubicBezTo>
                      <a:pt x="542" y="6932"/>
                      <a:pt x="592" y="6982"/>
                      <a:pt x="690" y="6982"/>
                    </a:cubicBezTo>
                    <a:cubicBezTo>
                      <a:pt x="739" y="6982"/>
                      <a:pt x="789" y="6932"/>
                      <a:pt x="789" y="6883"/>
                    </a:cubicBezTo>
                    <a:lnTo>
                      <a:pt x="789" y="1017"/>
                    </a:lnTo>
                    <a:cubicBezTo>
                      <a:pt x="1035" y="968"/>
                      <a:pt x="1183" y="771"/>
                      <a:pt x="1183" y="524"/>
                    </a:cubicBezTo>
                    <a:cubicBezTo>
                      <a:pt x="1183" y="214"/>
                      <a:pt x="943"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75"/>
              <p:cNvGrpSpPr/>
              <p:nvPr/>
            </p:nvGrpSpPr>
            <p:grpSpPr>
              <a:xfrm>
                <a:off x="3130780" y="2338783"/>
                <a:ext cx="644053" cy="643963"/>
                <a:chOff x="3130780" y="2338783"/>
                <a:chExt cx="644053" cy="643963"/>
              </a:xfrm>
            </p:grpSpPr>
            <p:sp>
              <p:nvSpPr>
                <p:cNvPr id="1717" name="Google Shape;1717;p75"/>
                <p:cNvSpPr/>
                <p:nvPr/>
              </p:nvSpPr>
              <p:spPr>
                <a:xfrm>
                  <a:off x="3130780" y="2338783"/>
                  <a:ext cx="644053" cy="643963"/>
                </a:xfrm>
                <a:custGeom>
                  <a:avLst/>
                  <a:gdLst/>
                  <a:ahLst/>
                  <a:cxnLst/>
                  <a:rect l="l" t="t" r="r" b="b"/>
                  <a:pathLst>
                    <a:path w="7149" h="7148" extrusionOk="0">
                      <a:moveTo>
                        <a:pt x="3550" y="0"/>
                      </a:moveTo>
                      <a:cubicBezTo>
                        <a:pt x="1578" y="0"/>
                        <a:pt x="1" y="1578"/>
                        <a:pt x="1" y="3549"/>
                      </a:cubicBezTo>
                      <a:cubicBezTo>
                        <a:pt x="1" y="5521"/>
                        <a:pt x="1578" y="7148"/>
                        <a:pt x="3550" y="7148"/>
                      </a:cubicBezTo>
                      <a:cubicBezTo>
                        <a:pt x="5522" y="7148"/>
                        <a:pt x="7148" y="5521"/>
                        <a:pt x="7148" y="3549"/>
                      </a:cubicBezTo>
                      <a:cubicBezTo>
                        <a:pt x="7148" y="1578"/>
                        <a:pt x="5522" y="0"/>
                        <a:pt x="3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5"/>
                <p:cNvSpPr/>
                <p:nvPr/>
              </p:nvSpPr>
              <p:spPr>
                <a:xfrm>
                  <a:off x="3383932" y="2383197"/>
                  <a:ext cx="133333" cy="284234"/>
                </a:xfrm>
                <a:custGeom>
                  <a:avLst/>
                  <a:gdLst/>
                  <a:ahLst/>
                  <a:cxnLst/>
                  <a:rect l="l" t="t" r="r" b="b"/>
                  <a:pathLst>
                    <a:path w="1480" h="3155" extrusionOk="0">
                      <a:moveTo>
                        <a:pt x="740" y="0"/>
                      </a:moveTo>
                      <a:cubicBezTo>
                        <a:pt x="0" y="0"/>
                        <a:pt x="740" y="3155"/>
                        <a:pt x="740" y="3155"/>
                      </a:cubicBezTo>
                      <a:cubicBezTo>
                        <a:pt x="740" y="3155"/>
                        <a:pt x="1479"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5"/>
                <p:cNvSpPr/>
                <p:nvPr/>
              </p:nvSpPr>
              <p:spPr>
                <a:xfrm>
                  <a:off x="3383932" y="2654097"/>
                  <a:ext cx="133333" cy="284234"/>
                </a:xfrm>
                <a:custGeom>
                  <a:avLst/>
                  <a:gdLst/>
                  <a:ahLst/>
                  <a:cxnLst/>
                  <a:rect l="l" t="t" r="r" b="b"/>
                  <a:pathLst>
                    <a:path w="1480" h="3155" extrusionOk="0">
                      <a:moveTo>
                        <a:pt x="740" y="0"/>
                      </a:moveTo>
                      <a:cubicBezTo>
                        <a:pt x="740" y="0"/>
                        <a:pt x="0" y="3155"/>
                        <a:pt x="740" y="3155"/>
                      </a:cubicBezTo>
                      <a:cubicBezTo>
                        <a:pt x="1479"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5"/>
                <p:cNvSpPr/>
                <p:nvPr/>
              </p:nvSpPr>
              <p:spPr>
                <a:xfrm>
                  <a:off x="3450508" y="2395269"/>
                  <a:ext cx="151081" cy="272162"/>
                </a:xfrm>
                <a:custGeom>
                  <a:avLst/>
                  <a:gdLst/>
                  <a:ahLst/>
                  <a:cxnLst/>
                  <a:rect l="l" t="t" r="r" b="b"/>
                  <a:pathLst>
                    <a:path w="1677" h="3021" extrusionOk="0">
                      <a:moveTo>
                        <a:pt x="908" y="1"/>
                      </a:moveTo>
                      <a:cubicBezTo>
                        <a:pt x="230" y="1"/>
                        <a:pt x="1" y="3021"/>
                        <a:pt x="1" y="3021"/>
                      </a:cubicBezTo>
                      <a:cubicBezTo>
                        <a:pt x="1" y="3021"/>
                        <a:pt x="1677" y="261"/>
                        <a:pt x="987" y="14"/>
                      </a:cubicBezTo>
                      <a:cubicBezTo>
                        <a:pt x="960" y="5"/>
                        <a:pt x="933" y="1"/>
                        <a:pt x="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5"/>
                <p:cNvSpPr/>
                <p:nvPr/>
              </p:nvSpPr>
              <p:spPr>
                <a:xfrm>
                  <a:off x="3304022" y="2654097"/>
                  <a:ext cx="151081" cy="267747"/>
                </a:xfrm>
                <a:custGeom>
                  <a:avLst/>
                  <a:gdLst/>
                  <a:ahLst/>
                  <a:cxnLst/>
                  <a:rect l="l" t="t" r="r" b="b"/>
                  <a:pathLst>
                    <a:path w="1677" h="2972" extrusionOk="0">
                      <a:moveTo>
                        <a:pt x="1676" y="0"/>
                      </a:moveTo>
                      <a:cubicBezTo>
                        <a:pt x="1676" y="0"/>
                        <a:pt x="0" y="2761"/>
                        <a:pt x="690" y="2958"/>
                      </a:cubicBezTo>
                      <a:cubicBezTo>
                        <a:pt x="718" y="2967"/>
                        <a:pt x="744" y="2971"/>
                        <a:pt x="770" y="2971"/>
                      </a:cubicBezTo>
                      <a:cubicBezTo>
                        <a:pt x="1448" y="2971"/>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5"/>
                <p:cNvSpPr/>
                <p:nvPr/>
              </p:nvSpPr>
              <p:spPr>
                <a:xfrm>
                  <a:off x="3446094" y="2432476"/>
                  <a:ext cx="218468" cy="234955"/>
                </a:xfrm>
                <a:custGeom>
                  <a:avLst/>
                  <a:gdLst/>
                  <a:ahLst/>
                  <a:cxnLst/>
                  <a:rect l="l" t="t" r="r" b="b"/>
                  <a:pathLst>
                    <a:path w="2425" h="2608" extrusionOk="0">
                      <a:moveTo>
                        <a:pt x="1734" y="0"/>
                      </a:moveTo>
                      <a:cubicBezTo>
                        <a:pt x="1138" y="0"/>
                        <a:pt x="217" y="2098"/>
                        <a:pt x="33" y="2530"/>
                      </a:cubicBezTo>
                      <a:lnTo>
                        <a:pt x="33" y="2530"/>
                      </a:lnTo>
                      <a:cubicBezTo>
                        <a:pt x="322" y="2278"/>
                        <a:pt x="2425" y="412"/>
                        <a:pt x="1874" y="45"/>
                      </a:cubicBezTo>
                      <a:cubicBezTo>
                        <a:pt x="1830" y="14"/>
                        <a:pt x="1783" y="0"/>
                        <a:pt x="1734" y="0"/>
                      </a:cubicBezTo>
                      <a:close/>
                      <a:moveTo>
                        <a:pt x="33" y="2530"/>
                      </a:moveTo>
                      <a:lnTo>
                        <a:pt x="33" y="2530"/>
                      </a:lnTo>
                      <a:cubicBezTo>
                        <a:pt x="12" y="2549"/>
                        <a:pt x="1" y="2559"/>
                        <a:pt x="1" y="2559"/>
                      </a:cubicBezTo>
                      <a:lnTo>
                        <a:pt x="1" y="2608"/>
                      </a:lnTo>
                      <a:cubicBezTo>
                        <a:pt x="1" y="2608"/>
                        <a:pt x="12" y="2580"/>
                        <a:pt x="33" y="25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5"/>
                <p:cNvSpPr/>
                <p:nvPr/>
              </p:nvSpPr>
              <p:spPr>
                <a:xfrm>
                  <a:off x="3232942" y="2654097"/>
                  <a:ext cx="222162" cy="234234"/>
                </a:xfrm>
                <a:custGeom>
                  <a:avLst/>
                  <a:gdLst/>
                  <a:ahLst/>
                  <a:cxnLst/>
                  <a:rect l="l" t="t" r="r" b="b"/>
                  <a:pathLst>
                    <a:path w="2466" h="2600" extrusionOk="0">
                      <a:moveTo>
                        <a:pt x="2465" y="0"/>
                      </a:moveTo>
                      <a:lnTo>
                        <a:pt x="2465" y="0"/>
                      </a:lnTo>
                      <a:cubicBezTo>
                        <a:pt x="2465" y="0"/>
                        <a:pt x="0" y="2120"/>
                        <a:pt x="641" y="2563"/>
                      </a:cubicBezTo>
                      <a:cubicBezTo>
                        <a:pt x="678" y="2588"/>
                        <a:pt x="718" y="2600"/>
                        <a:pt x="759" y="2600"/>
                      </a:cubicBezTo>
                      <a:cubicBezTo>
                        <a:pt x="1382" y="2600"/>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5"/>
                <p:cNvSpPr/>
                <p:nvPr/>
              </p:nvSpPr>
              <p:spPr>
                <a:xfrm>
                  <a:off x="3446094" y="2489053"/>
                  <a:ext cx="270991" cy="173964"/>
                </a:xfrm>
                <a:custGeom>
                  <a:avLst/>
                  <a:gdLst/>
                  <a:ahLst/>
                  <a:cxnLst/>
                  <a:rect l="l" t="t" r="r" b="b"/>
                  <a:pathLst>
                    <a:path w="3008" h="1931" extrusionOk="0">
                      <a:moveTo>
                        <a:pt x="2337" y="0"/>
                      </a:moveTo>
                      <a:cubicBezTo>
                        <a:pt x="1622" y="0"/>
                        <a:pt x="1" y="1931"/>
                        <a:pt x="1" y="1931"/>
                      </a:cubicBezTo>
                      <a:cubicBezTo>
                        <a:pt x="1" y="1931"/>
                        <a:pt x="3007" y="698"/>
                        <a:pt x="2564" y="107"/>
                      </a:cubicBezTo>
                      <a:cubicBezTo>
                        <a:pt x="2507" y="33"/>
                        <a:pt x="2430" y="0"/>
                        <a:pt x="2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5"/>
                <p:cNvSpPr/>
                <p:nvPr/>
              </p:nvSpPr>
              <p:spPr>
                <a:xfrm>
                  <a:off x="3188527" y="2654097"/>
                  <a:ext cx="270991" cy="177027"/>
                </a:xfrm>
                <a:custGeom>
                  <a:avLst/>
                  <a:gdLst/>
                  <a:ahLst/>
                  <a:cxnLst/>
                  <a:rect l="l" t="t" r="r" b="b"/>
                  <a:pathLst>
                    <a:path w="3008" h="1965" extrusionOk="0">
                      <a:moveTo>
                        <a:pt x="3007" y="0"/>
                      </a:moveTo>
                      <a:cubicBezTo>
                        <a:pt x="3007" y="0"/>
                        <a:pt x="0" y="1232"/>
                        <a:pt x="444" y="1873"/>
                      </a:cubicBezTo>
                      <a:cubicBezTo>
                        <a:pt x="492" y="1937"/>
                        <a:pt x="558" y="1965"/>
                        <a:pt x="640" y="1965"/>
                      </a:cubicBezTo>
                      <a:cubicBezTo>
                        <a:pt x="1318" y="1965"/>
                        <a:pt x="3007" y="0"/>
                        <a:pt x="30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5"/>
                <p:cNvSpPr/>
                <p:nvPr/>
              </p:nvSpPr>
              <p:spPr>
                <a:xfrm>
                  <a:off x="3446094" y="2554998"/>
                  <a:ext cx="288738" cy="108018"/>
                </a:xfrm>
                <a:custGeom>
                  <a:avLst/>
                  <a:gdLst/>
                  <a:ahLst/>
                  <a:cxnLst/>
                  <a:rect l="l" t="t" r="r" b="b"/>
                  <a:pathLst>
                    <a:path w="3205" h="1199" extrusionOk="0">
                      <a:moveTo>
                        <a:pt x="2671" y="1"/>
                      </a:moveTo>
                      <a:cubicBezTo>
                        <a:pt x="1918" y="1"/>
                        <a:pt x="1" y="1199"/>
                        <a:pt x="1" y="1199"/>
                      </a:cubicBezTo>
                      <a:cubicBezTo>
                        <a:pt x="1" y="1199"/>
                        <a:pt x="3205" y="903"/>
                        <a:pt x="2958" y="164"/>
                      </a:cubicBezTo>
                      <a:cubicBezTo>
                        <a:pt x="2925" y="49"/>
                        <a:pt x="2821"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5"/>
                <p:cNvSpPr/>
                <p:nvPr/>
              </p:nvSpPr>
              <p:spPr>
                <a:xfrm>
                  <a:off x="3166365" y="2658511"/>
                  <a:ext cx="293153" cy="105495"/>
                </a:xfrm>
                <a:custGeom>
                  <a:avLst/>
                  <a:gdLst/>
                  <a:ahLst/>
                  <a:cxnLst/>
                  <a:rect l="l" t="t" r="r" b="b"/>
                  <a:pathLst>
                    <a:path w="3254" h="1171" extrusionOk="0">
                      <a:moveTo>
                        <a:pt x="3253" y="0"/>
                      </a:moveTo>
                      <a:cubicBezTo>
                        <a:pt x="3253" y="0"/>
                        <a:pt x="0" y="296"/>
                        <a:pt x="246" y="986"/>
                      </a:cubicBezTo>
                      <a:cubicBezTo>
                        <a:pt x="299" y="1117"/>
                        <a:pt x="426" y="1171"/>
                        <a:pt x="601" y="1171"/>
                      </a:cubicBezTo>
                      <a:cubicBezTo>
                        <a:pt x="1415" y="1171"/>
                        <a:pt x="3253" y="0"/>
                        <a:pt x="3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5"/>
                <p:cNvSpPr/>
                <p:nvPr/>
              </p:nvSpPr>
              <p:spPr>
                <a:xfrm>
                  <a:off x="3446094" y="2625539"/>
                  <a:ext cx="284324" cy="59459"/>
                </a:xfrm>
                <a:custGeom>
                  <a:avLst/>
                  <a:gdLst/>
                  <a:ahLst/>
                  <a:cxnLst/>
                  <a:rect l="l" t="t" r="r" b="b"/>
                  <a:pathLst>
                    <a:path w="3156" h="660" extrusionOk="0">
                      <a:moveTo>
                        <a:pt x="2396" y="1"/>
                      </a:moveTo>
                      <a:cubicBezTo>
                        <a:pt x="1463" y="1"/>
                        <a:pt x="1" y="366"/>
                        <a:pt x="1" y="366"/>
                      </a:cubicBezTo>
                      <a:cubicBezTo>
                        <a:pt x="1" y="366"/>
                        <a:pt x="1338" y="659"/>
                        <a:pt x="2271" y="659"/>
                      </a:cubicBezTo>
                      <a:cubicBezTo>
                        <a:pt x="2771" y="659"/>
                        <a:pt x="3155" y="575"/>
                        <a:pt x="3155" y="317"/>
                      </a:cubicBezTo>
                      <a:cubicBezTo>
                        <a:pt x="3155" y="81"/>
                        <a:pt x="2834" y="1"/>
                        <a:pt x="23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5"/>
                <p:cNvSpPr/>
                <p:nvPr/>
              </p:nvSpPr>
              <p:spPr>
                <a:xfrm>
                  <a:off x="3175194" y="2632115"/>
                  <a:ext cx="284324" cy="59459"/>
                </a:xfrm>
                <a:custGeom>
                  <a:avLst/>
                  <a:gdLst/>
                  <a:ahLst/>
                  <a:cxnLst/>
                  <a:rect l="l" t="t" r="r" b="b"/>
                  <a:pathLst>
                    <a:path w="3156" h="660" extrusionOk="0">
                      <a:moveTo>
                        <a:pt x="884" y="1"/>
                      </a:moveTo>
                      <a:cubicBezTo>
                        <a:pt x="384" y="1"/>
                        <a:pt x="1" y="85"/>
                        <a:pt x="1" y="343"/>
                      </a:cubicBezTo>
                      <a:cubicBezTo>
                        <a:pt x="1" y="579"/>
                        <a:pt x="322" y="659"/>
                        <a:pt x="759" y="659"/>
                      </a:cubicBezTo>
                      <a:cubicBezTo>
                        <a:pt x="1693" y="659"/>
                        <a:pt x="3155" y="293"/>
                        <a:pt x="3155" y="293"/>
                      </a:cubicBezTo>
                      <a:cubicBezTo>
                        <a:pt x="3155" y="293"/>
                        <a:pt x="1818" y="1"/>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5"/>
                <p:cNvSpPr/>
                <p:nvPr/>
              </p:nvSpPr>
              <p:spPr>
                <a:xfrm>
                  <a:off x="3446094" y="2658511"/>
                  <a:ext cx="288738" cy="97387"/>
                </a:xfrm>
                <a:custGeom>
                  <a:avLst/>
                  <a:gdLst/>
                  <a:ahLst/>
                  <a:cxnLst/>
                  <a:rect l="l" t="t" r="r" b="b"/>
                  <a:pathLst>
                    <a:path w="3205" h="1081" extrusionOk="0">
                      <a:moveTo>
                        <a:pt x="1" y="0"/>
                      </a:moveTo>
                      <a:lnTo>
                        <a:pt x="1" y="0"/>
                      </a:lnTo>
                      <a:cubicBezTo>
                        <a:pt x="1" y="0"/>
                        <a:pt x="1866" y="1080"/>
                        <a:pt x="2664" y="1080"/>
                      </a:cubicBezTo>
                      <a:cubicBezTo>
                        <a:pt x="2845" y="1080"/>
                        <a:pt x="2971" y="1025"/>
                        <a:pt x="3007" y="888"/>
                      </a:cubicBezTo>
                      <a:cubicBezTo>
                        <a:pt x="3205"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5"/>
                <p:cNvSpPr/>
                <p:nvPr/>
              </p:nvSpPr>
              <p:spPr>
                <a:xfrm>
                  <a:off x="3166365" y="2563197"/>
                  <a:ext cx="293153" cy="99820"/>
                </a:xfrm>
                <a:custGeom>
                  <a:avLst/>
                  <a:gdLst/>
                  <a:ahLst/>
                  <a:cxnLst/>
                  <a:rect l="l" t="t" r="r" b="b"/>
                  <a:pathLst>
                    <a:path w="3254" h="1108" extrusionOk="0">
                      <a:moveTo>
                        <a:pt x="561" y="1"/>
                      </a:moveTo>
                      <a:cubicBezTo>
                        <a:pt x="395" y="1"/>
                        <a:pt x="281" y="50"/>
                        <a:pt x="246" y="171"/>
                      </a:cubicBezTo>
                      <a:cubicBezTo>
                        <a:pt x="0" y="911"/>
                        <a:pt x="3253" y="1108"/>
                        <a:pt x="3253" y="1108"/>
                      </a:cubicBezTo>
                      <a:cubicBezTo>
                        <a:pt x="3253" y="1108"/>
                        <a:pt x="134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5"/>
                <p:cNvSpPr/>
                <p:nvPr/>
              </p:nvSpPr>
              <p:spPr>
                <a:xfrm>
                  <a:off x="3446094" y="2654097"/>
                  <a:ext cx="270991" cy="177027"/>
                </a:xfrm>
                <a:custGeom>
                  <a:avLst/>
                  <a:gdLst/>
                  <a:ahLst/>
                  <a:cxnLst/>
                  <a:rect l="l" t="t" r="r" b="b"/>
                  <a:pathLst>
                    <a:path w="3008" h="1965" extrusionOk="0">
                      <a:moveTo>
                        <a:pt x="1" y="0"/>
                      </a:moveTo>
                      <a:lnTo>
                        <a:pt x="1" y="0"/>
                      </a:lnTo>
                      <a:cubicBezTo>
                        <a:pt x="1" y="0"/>
                        <a:pt x="1690" y="1965"/>
                        <a:pt x="2368" y="1965"/>
                      </a:cubicBezTo>
                      <a:cubicBezTo>
                        <a:pt x="2450" y="1965"/>
                        <a:pt x="2516" y="1937"/>
                        <a:pt x="2564" y="1873"/>
                      </a:cubicBezTo>
                      <a:cubicBezTo>
                        <a:pt x="3007" y="123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5"/>
                <p:cNvSpPr/>
                <p:nvPr/>
              </p:nvSpPr>
              <p:spPr>
                <a:xfrm>
                  <a:off x="3188527" y="2489053"/>
                  <a:ext cx="270991" cy="173964"/>
                </a:xfrm>
                <a:custGeom>
                  <a:avLst/>
                  <a:gdLst/>
                  <a:ahLst/>
                  <a:cxnLst/>
                  <a:rect l="l" t="t" r="r" b="b"/>
                  <a:pathLst>
                    <a:path w="3008" h="1931" extrusionOk="0">
                      <a:moveTo>
                        <a:pt x="645" y="0"/>
                      </a:moveTo>
                      <a:cubicBezTo>
                        <a:pt x="558" y="0"/>
                        <a:pt x="489" y="33"/>
                        <a:pt x="444" y="107"/>
                      </a:cubicBezTo>
                      <a:cubicBezTo>
                        <a:pt x="0" y="698"/>
                        <a:pt x="3007" y="1931"/>
                        <a:pt x="3007" y="1931"/>
                      </a:cubicBezTo>
                      <a:cubicBezTo>
                        <a:pt x="3007" y="1931"/>
                        <a:pt x="1309"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5"/>
                <p:cNvSpPr/>
                <p:nvPr/>
              </p:nvSpPr>
              <p:spPr>
                <a:xfrm>
                  <a:off x="3446094" y="2654097"/>
                  <a:ext cx="222162" cy="230630"/>
                </a:xfrm>
                <a:custGeom>
                  <a:avLst/>
                  <a:gdLst/>
                  <a:ahLst/>
                  <a:cxnLst/>
                  <a:rect l="l" t="t" r="r" b="b"/>
                  <a:pathLst>
                    <a:path w="2466" h="2560" extrusionOk="0">
                      <a:moveTo>
                        <a:pt x="1" y="0"/>
                      </a:moveTo>
                      <a:lnTo>
                        <a:pt x="1" y="0"/>
                      </a:lnTo>
                      <a:cubicBezTo>
                        <a:pt x="1" y="0"/>
                        <a:pt x="1067" y="2559"/>
                        <a:pt x="1732" y="2559"/>
                      </a:cubicBezTo>
                      <a:cubicBezTo>
                        <a:pt x="1781" y="2559"/>
                        <a:pt x="1829" y="2545"/>
                        <a:pt x="1874" y="2514"/>
                      </a:cubicBezTo>
                      <a:cubicBezTo>
                        <a:pt x="2465"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5"/>
                <p:cNvSpPr/>
                <p:nvPr/>
              </p:nvSpPr>
              <p:spPr>
                <a:xfrm>
                  <a:off x="3232942" y="2432476"/>
                  <a:ext cx="222162" cy="234955"/>
                </a:xfrm>
                <a:custGeom>
                  <a:avLst/>
                  <a:gdLst/>
                  <a:ahLst/>
                  <a:cxnLst/>
                  <a:rect l="l" t="t" r="r" b="b"/>
                  <a:pathLst>
                    <a:path w="2466" h="2608" extrusionOk="0">
                      <a:moveTo>
                        <a:pt x="772" y="0"/>
                      </a:moveTo>
                      <a:cubicBezTo>
                        <a:pt x="726" y="0"/>
                        <a:pt x="682" y="14"/>
                        <a:pt x="641" y="45"/>
                      </a:cubicBezTo>
                      <a:cubicBezTo>
                        <a:pt x="0" y="488"/>
                        <a:pt x="2465" y="2608"/>
                        <a:pt x="2465" y="2608"/>
                      </a:cubicBezTo>
                      <a:cubicBezTo>
                        <a:pt x="2465" y="2608"/>
                        <a:pt x="1396" y="0"/>
                        <a:pt x="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5"/>
                <p:cNvSpPr/>
                <p:nvPr/>
              </p:nvSpPr>
              <p:spPr>
                <a:xfrm>
                  <a:off x="3450508" y="2654097"/>
                  <a:ext cx="151081" cy="267747"/>
                </a:xfrm>
                <a:custGeom>
                  <a:avLst/>
                  <a:gdLst/>
                  <a:ahLst/>
                  <a:cxnLst/>
                  <a:rect l="l" t="t" r="r" b="b"/>
                  <a:pathLst>
                    <a:path w="1677" h="2972" extrusionOk="0">
                      <a:moveTo>
                        <a:pt x="1" y="0"/>
                      </a:moveTo>
                      <a:cubicBezTo>
                        <a:pt x="1" y="0"/>
                        <a:pt x="275" y="2971"/>
                        <a:pt x="912" y="2971"/>
                      </a:cubicBezTo>
                      <a:cubicBezTo>
                        <a:pt x="936" y="2971"/>
                        <a:pt x="961" y="2967"/>
                        <a:pt x="987" y="2958"/>
                      </a:cubicBezTo>
                      <a:cubicBezTo>
                        <a:pt x="1677"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5"/>
                <p:cNvSpPr/>
                <p:nvPr/>
              </p:nvSpPr>
              <p:spPr>
                <a:xfrm>
                  <a:off x="3304022" y="2395269"/>
                  <a:ext cx="151081" cy="272162"/>
                </a:xfrm>
                <a:custGeom>
                  <a:avLst/>
                  <a:gdLst/>
                  <a:ahLst/>
                  <a:cxnLst/>
                  <a:rect l="l" t="t" r="r" b="b"/>
                  <a:pathLst>
                    <a:path w="1677" h="3021" extrusionOk="0">
                      <a:moveTo>
                        <a:pt x="764" y="1"/>
                      </a:moveTo>
                      <a:cubicBezTo>
                        <a:pt x="740" y="1"/>
                        <a:pt x="715" y="5"/>
                        <a:pt x="690" y="14"/>
                      </a:cubicBezTo>
                      <a:cubicBezTo>
                        <a:pt x="0" y="261"/>
                        <a:pt x="1676" y="3021"/>
                        <a:pt x="1676" y="3021"/>
                      </a:cubicBezTo>
                      <a:cubicBezTo>
                        <a:pt x="1676" y="3021"/>
                        <a:pt x="1402" y="1"/>
                        <a:pt x="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75"/>
              <p:cNvSpPr/>
              <p:nvPr/>
            </p:nvSpPr>
            <p:spPr>
              <a:xfrm>
                <a:off x="3472760" y="184918"/>
                <a:ext cx="2202791" cy="2846754"/>
              </a:xfrm>
              <a:custGeom>
                <a:avLst/>
                <a:gdLst/>
                <a:ahLst/>
                <a:cxnLst/>
                <a:rect l="l" t="t" r="r" b="b"/>
                <a:pathLst>
                  <a:path w="24451" h="31599" extrusionOk="0">
                    <a:moveTo>
                      <a:pt x="12225" y="0"/>
                    </a:moveTo>
                    <a:cubicBezTo>
                      <a:pt x="3697" y="0"/>
                      <a:pt x="0" y="6014"/>
                      <a:pt x="0" y="13409"/>
                    </a:cubicBezTo>
                    <a:cubicBezTo>
                      <a:pt x="0" y="25288"/>
                      <a:pt x="7444" y="31598"/>
                      <a:pt x="12225" y="31598"/>
                    </a:cubicBezTo>
                    <a:cubicBezTo>
                      <a:pt x="17648" y="31598"/>
                      <a:pt x="24450" y="24500"/>
                      <a:pt x="24450" y="13409"/>
                    </a:cubicBezTo>
                    <a:cubicBezTo>
                      <a:pt x="24450" y="6014"/>
                      <a:pt x="21788" y="0"/>
                      <a:pt x="12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5"/>
              <p:cNvSpPr/>
              <p:nvPr/>
            </p:nvSpPr>
            <p:spPr>
              <a:xfrm>
                <a:off x="3401680" y="677889"/>
                <a:ext cx="466396" cy="812792"/>
              </a:xfrm>
              <a:custGeom>
                <a:avLst/>
                <a:gdLst/>
                <a:ahLst/>
                <a:cxnLst/>
                <a:rect l="l" t="t" r="r" b="b"/>
                <a:pathLst>
                  <a:path w="5177" h="9022" extrusionOk="0">
                    <a:moveTo>
                      <a:pt x="2465" y="0"/>
                    </a:moveTo>
                    <a:cubicBezTo>
                      <a:pt x="2465" y="0"/>
                      <a:pt x="1" y="4683"/>
                      <a:pt x="789" y="9021"/>
                    </a:cubicBezTo>
                    <a:cubicBezTo>
                      <a:pt x="789" y="9021"/>
                      <a:pt x="1332" y="3845"/>
                      <a:pt x="5176" y="1676"/>
                    </a:cubicBezTo>
                    <a:lnTo>
                      <a:pt x="2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5"/>
              <p:cNvSpPr/>
              <p:nvPr/>
            </p:nvSpPr>
            <p:spPr>
              <a:xfrm>
                <a:off x="3210779" y="-286341"/>
                <a:ext cx="2611259" cy="1777025"/>
              </a:xfrm>
              <a:custGeom>
                <a:avLst/>
                <a:gdLst/>
                <a:ahLst/>
                <a:cxnLst/>
                <a:rect l="l" t="t" r="r" b="b"/>
                <a:pathLst>
                  <a:path w="28985" h="19725" extrusionOk="0">
                    <a:moveTo>
                      <a:pt x="16716" y="1"/>
                    </a:moveTo>
                    <a:cubicBezTo>
                      <a:pt x="12342" y="1"/>
                      <a:pt x="9887" y="3659"/>
                      <a:pt x="8841" y="3659"/>
                    </a:cubicBezTo>
                    <a:cubicBezTo>
                      <a:pt x="8818" y="3659"/>
                      <a:pt x="8796" y="3658"/>
                      <a:pt x="8774" y="3654"/>
                    </a:cubicBezTo>
                    <a:cubicBezTo>
                      <a:pt x="7641" y="3506"/>
                      <a:pt x="7197" y="943"/>
                      <a:pt x="7197" y="943"/>
                    </a:cubicBezTo>
                    <a:lnTo>
                      <a:pt x="7197" y="943"/>
                    </a:lnTo>
                    <a:cubicBezTo>
                      <a:pt x="6112" y="2175"/>
                      <a:pt x="7295" y="4295"/>
                      <a:pt x="7295" y="4295"/>
                    </a:cubicBezTo>
                    <a:cubicBezTo>
                      <a:pt x="5817" y="3210"/>
                      <a:pt x="6408" y="894"/>
                      <a:pt x="6408" y="894"/>
                    </a:cubicBezTo>
                    <a:lnTo>
                      <a:pt x="6408" y="894"/>
                    </a:lnTo>
                    <a:cubicBezTo>
                      <a:pt x="5225" y="1929"/>
                      <a:pt x="4732" y="3457"/>
                      <a:pt x="5077" y="4985"/>
                    </a:cubicBezTo>
                    <a:cubicBezTo>
                      <a:pt x="4141" y="3457"/>
                      <a:pt x="5767" y="1288"/>
                      <a:pt x="5767" y="1288"/>
                    </a:cubicBezTo>
                    <a:lnTo>
                      <a:pt x="5767" y="1288"/>
                    </a:lnTo>
                    <a:cubicBezTo>
                      <a:pt x="5767" y="1288"/>
                      <a:pt x="0" y="4887"/>
                      <a:pt x="4535" y="11245"/>
                    </a:cubicBezTo>
                    <a:cubicBezTo>
                      <a:pt x="5890" y="13131"/>
                      <a:pt x="7702" y="13792"/>
                      <a:pt x="9660" y="13792"/>
                    </a:cubicBezTo>
                    <a:cubicBezTo>
                      <a:pt x="14254" y="13792"/>
                      <a:pt x="19645" y="10146"/>
                      <a:pt x="21788" y="10112"/>
                    </a:cubicBezTo>
                    <a:cubicBezTo>
                      <a:pt x="21796" y="10111"/>
                      <a:pt x="21804" y="10111"/>
                      <a:pt x="21811" y="10111"/>
                    </a:cubicBezTo>
                    <a:cubicBezTo>
                      <a:pt x="24857" y="10111"/>
                      <a:pt x="27407" y="19724"/>
                      <a:pt x="27407" y="19724"/>
                    </a:cubicBezTo>
                    <a:cubicBezTo>
                      <a:pt x="27407" y="19724"/>
                      <a:pt x="28985" y="7055"/>
                      <a:pt x="26816" y="6562"/>
                    </a:cubicBezTo>
                    <a:cubicBezTo>
                      <a:pt x="26620" y="6517"/>
                      <a:pt x="26438" y="6496"/>
                      <a:pt x="26269" y="6496"/>
                    </a:cubicBezTo>
                    <a:cubicBezTo>
                      <a:pt x="24618" y="6496"/>
                      <a:pt x="24253" y="8485"/>
                      <a:pt x="24253" y="8485"/>
                    </a:cubicBezTo>
                    <a:cubicBezTo>
                      <a:pt x="24253" y="8485"/>
                      <a:pt x="25337" y="2225"/>
                      <a:pt x="19274" y="401"/>
                    </a:cubicBezTo>
                    <a:cubicBezTo>
                      <a:pt x="18357" y="120"/>
                      <a:pt x="17505" y="1"/>
                      <a:pt x="16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5"/>
              <p:cNvSpPr/>
              <p:nvPr/>
            </p:nvSpPr>
            <p:spPr>
              <a:xfrm>
                <a:off x="3610417" y="2076712"/>
                <a:ext cx="758017" cy="706216"/>
              </a:xfrm>
              <a:custGeom>
                <a:avLst/>
                <a:gdLst/>
                <a:ahLst/>
                <a:cxnLst/>
                <a:rect l="l" t="t" r="r" b="b"/>
                <a:pathLst>
                  <a:path w="8414" h="7839" extrusionOk="0">
                    <a:moveTo>
                      <a:pt x="2717" y="1"/>
                    </a:moveTo>
                    <a:cubicBezTo>
                      <a:pt x="2699" y="1"/>
                      <a:pt x="2680" y="1"/>
                      <a:pt x="2662" y="1"/>
                    </a:cubicBezTo>
                    <a:cubicBezTo>
                      <a:pt x="1676" y="1"/>
                      <a:pt x="740" y="346"/>
                      <a:pt x="0" y="987"/>
                    </a:cubicBezTo>
                    <a:cubicBezTo>
                      <a:pt x="937" y="3599"/>
                      <a:pt x="2514" y="5916"/>
                      <a:pt x="4585" y="7839"/>
                    </a:cubicBezTo>
                    <a:cubicBezTo>
                      <a:pt x="8414" y="5826"/>
                      <a:pt x="7012" y="1"/>
                      <a:pt x="2717"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5"/>
              <p:cNvSpPr/>
              <p:nvPr/>
            </p:nvSpPr>
            <p:spPr>
              <a:xfrm>
                <a:off x="4796088" y="2076712"/>
                <a:ext cx="750630" cy="701801"/>
              </a:xfrm>
              <a:custGeom>
                <a:avLst/>
                <a:gdLst/>
                <a:ahLst/>
                <a:cxnLst/>
                <a:rect l="l" t="t" r="r" b="b"/>
                <a:pathLst>
                  <a:path w="8332" h="7790" extrusionOk="0">
                    <a:moveTo>
                      <a:pt x="5768" y="1"/>
                    </a:moveTo>
                    <a:cubicBezTo>
                      <a:pt x="1480" y="1"/>
                      <a:pt x="1" y="5719"/>
                      <a:pt x="3797" y="7789"/>
                    </a:cubicBezTo>
                    <a:cubicBezTo>
                      <a:pt x="5818" y="5867"/>
                      <a:pt x="7346" y="3501"/>
                      <a:pt x="8332" y="839"/>
                    </a:cubicBezTo>
                    <a:cubicBezTo>
                      <a:pt x="7592" y="297"/>
                      <a:pt x="6705" y="1"/>
                      <a:pt x="5768"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5"/>
              <p:cNvSpPr/>
              <p:nvPr/>
            </p:nvSpPr>
            <p:spPr>
              <a:xfrm>
                <a:off x="3783570" y="1526084"/>
                <a:ext cx="146667" cy="270991"/>
              </a:xfrm>
              <a:custGeom>
                <a:avLst/>
                <a:gdLst/>
                <a:ahLst/>
                <a:cxnLst/>
                <a:rect l="l" t="t" r="r" b="b"/>
                <a:pathLst>
                  <a:path w="1628" h="3008" extrusionOk="0">
                    <a:moveTo>
                      <a:pt x="839" y="0"/>
                    </a:moveTo>
                    <a:cubicBezTo>
                      <a:pt x="395" y="0"/>
                      <a:pt x="1" y="641"/>
                      <a:pt x="1" y="1479"/>
                    </a:cubicBezTo>
                    <a:cubicBezTo>
                      <a:pt x="1" y="2317"/>
                      <a:pt x="395" y="3007"/>
                      <a:pt x="839" y="3007"/>
                    </a:cubicBezTo>
                    <a:cubicBezTo>
                      <a:pt x="1283" y="3007"/>
                      <a:pt x="1628" y="2317"/>
                      <a:pt x="1628" y="1479"/>
                    </a:cubicBezTo>
                    <a:cubicBezTo>
                      <a:pt x="1628" y="641"/>
                      <a:pt x="1283"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5"/>
              <p:cNvSpPr/>
              <p:nvPr/>
            </p:nvSpPr>
            <p:spPr>
              <a:xfrm>
                <a:off x="3725912" y="1189328"/>
                <a:ext cx="279820" cy="88108"/>
              </a:xfrm>
              <a:custGeom>
                <a:avLst/>
                <a:gdLst/>
                <a:ahLst/>
                <a:cxnLst/>
                <a:rect l="l" t="t" r="r" b="b"/>
                <a:pathLst>
                  <a:path w="3106" h="978" extrusionOk="0">
                    <a:moveTo>
                      <a:pt x="1803" y="1"/>
                    </a:moveTo>
                    <a:cubicBezTo>
                      <a:pt x="1188" y="1"/>
                      <a:pt x="579" y="231"/>
                      <a:pt x="99" y="682"/>
                    </a:cubicBezTo>
                    <a:cubicBezTo>
                      <a:pt x="0" y="781"/>
                      <a:pt x="0" y="879"/>
                      <a:pt x="99" y="929"/>
                    </a:cubicBezTo>
                    <a:cubicBezTo>
                      <a:pt x="99" y="978"/>
                      <a:pt x="148" y="978"/>
                      <a:pt x="197" y="978"/>
                    </a:cubicBezTo>
                    <a:cubicBezTo>
                      <a:pt x="247" y="978"/>
                      <a:pt x="296" y="978"/>
                      <a:pt x="345" y="929"/>
                    </a:cubicBezTo>
                    <a:cubicBezTo>
                      <a:pt x="763" y="570"/>
                      <a:pt x="1271" y="375"/>
                      <a:pt x="1793" y="375"/>
                    </a:cubicBezTo>
                    <a:cubicBezTo>
                      <a:pt x="2133" y="375"/>
                      <a:pt x="2479" y="458"/>
                      <a:pt x="2810" y="633"/>
                    </a:cubicBezTo>
                    <a:cubicBezTo>
                      <a:pt x="2836" y="646"/>
                      <a:pt x="2863" y="652"/>
                      <a:pt x="2888" y="652"/>
                    </a:cubicBezTo>
                    <a:cubicBezTo>
                      <a:pt x="2958" y="652"/>
                      <a:pt x="3020" y="606"/>
                      <a:pt x="3056" y="534"/>
                    </a:cubicBezTo>
                    <a:cubicBezTo>
                      <a:pt x="3106" y="436"/>
                      <a:pt x="3056" y="337"/>
                      <a:pt x="2958" y="288"/>
                    </a:cubicBezTo>
                    <a:cubicBezTo>
                      <a:pt x="2592" y="95"/>
                      <a:pt x="2196"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5"/>
              <p:cNvSpPr/>
              <p:nvPr/>
            </p:nvSpPr>
            <p:spPr>
              <a:xfrm>
                <a:off x="5146988" y="1526084"/>
                <a:ext cx="146576" cy="270991"/>
              </a:xfrm>
              <a:custGeom>
                <a:avLst/>
                <a:gdLst/>
                <a:ahLst/>
                <a:cxnLst/>
                <a:rect l="l" t="t" r="r" b="b"/>
                <a:pathLst>
                  <a:path w="1627" h="3008" extrusionOk="0">
                    <a:moveTo>
                      <a:pt x="789" y="0"/>
                    </a:moveTo>
                    <a:cubicBezTo>
                      <a:pt x="345" y="0"/>
                      <a:pt x="0" y="641"/>
                      <a:pt x="0" y="1479"/>
                    </a:cubicBezTo>
                    <a:cubicBezTo>
                      <a:pt x="0" y="2317"/>
                      <a:pt x="345" y="3007"/>
                      <a:pt x="789" y="3007"/>
                    </a:cubicBezTo>
                    <a:cubicBezTo>
                      <a:pt x="1233" y="3007"/>
                      <a:pt x="1627" y="2317"/>
                      <a:pt x="1627" y="1479"/>
                    </a:cubicBezTo>
                    <a:cubicBezTo>
                      <a:pt x="1627" y="641"/>
                      <a:pt x="1233" y="0"/>
                      <a:pt x="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5"/>
              <p:cNvSpPr/>
              <p:nvPr/>
            </p:nvSpPr>
            <p:spPr>
              <a:xfrm>
                <a:off x="5075907" y="1189328"/>
                <a:ext cx="275405" cy="88108"/>
              </a:xfrm>
              <a:custGeom>
                <a:avLst/>
                <a:gdLst/>
                <a:ahLst/>
                <a:cxnLst/>
                <a:rect l="l" t="t" r="r" b="b"/>
                <a:pathLst>
                  <a:path w="3057" h="978" extrusionOk="0">
                    <a:moveTo>
                      <a:pt x="1271" y="1"/>
                    </a:moveTo>
                    <a:cubicBezTo>
                      <a:pt x="868" y="1"/>
                      <a:pt x="465" y="95"/>
                      <a:pt x="99" y="288"/>
                    </a:cubicBezTo>
                    <a:cubicBezTo>
                      <a:pt x="0" y="337"/>
                      <a:pt x="0" y="436"/>
                      <a:pt x="50" y="534"/>
                    </a:cubicBezTo>
                    <a:cubicBezTo>
                      <a:pt x="86" y="606"/>
                      <a:pt x="148" y="652"/>
                      <a:pt x="218" y="652"/>
                    </a:cubicBezTo>
                    <a:cubicBezTo>
                      <a:pt x="243" y="652"/>
                      <a:pt x="270" y="646"/>
                      <a:pt x="296" y="633"/>
                    </a:cubicBezTo>
                    <a:cubicBezTo>
                      <a:pt x="607" y="458"/>
                      <a:pt x="949" y="375"/>
                      <a:pt x="1291" y="375"/>
                    </a:cubicBezTo>
                    <a:cubicBezTo>
                      <a:pt x="1817" y="375"/>
                      <a:pt x="2343" y="570"/>
                      <a:pt x="2761" y="929"/>
                    </a:cubicBezTo>
                    <a:cubicBezTo>
                      <a:pt x="2761" y="978"/>
                      <a:pt x="2810" y="978"/>
                      <a:pt x="2860" y="978"/>
                    </a:cubicBezTo>
                    <a:cubicBezTo>
                      <a:pt x="2909" y="978"/>
                      <a:pt x="2958" y="978"/>
                      <a:pt x="3007" y="929"/>
                    </a:cubicBezTo>
                    <a:cubicBezTo>
                      <a:pt x="3057" y="879"/>
                      <a:pt x="3057" y="781"/>
                      <a:pt x="3007" y="682"/>
                    </a:cubicBezTo>
                    <a:cubicBezTo>
                      <a:pt x="2527" y="231"/>
                      <a:pt x="1899"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5"/>
              <p:cNvSpPr/>
              <p:nvPr/>
            </p:nvSpPr>
            <p:spPr>
              <a:xfrm>
                <a:off x="4511945" y="1171941"/>
                <a:ext cx="270991" cy="998197"/>
              </a:xfrm>
              <a:custGeom>
                <a:avLst/>
                <a:gdLst/>
                <a:ahLst/>
                <a:cxnLst/>
                <a:rect l="l" t="t" r="r" b="b"/>
                <a:pathLst>
                  <a:path w="3008" h="11080" extrusionOk="0">
                    <a:moveTo>
                      <a:pt x="173" y="0"/>
                    </a:moveTo>
                    <a:cubicBezTo>
                      <a:pt x="86" y="0"/>
                      <a:pt x="0" y="62"/>
                      <a:pt x="0" y="185"/>
                    </a:cubicBezTo>
                    <a:lnTo>
                      <a:pt x="0" y="8565"/>
                    </a:lnTo>
                    <a:cubicBezTo>
                      <a:pt x="0" y="8664"/>
                      <a:pt x="49" y="8762"/>
                      <a:pt x="148" y="8762"/>
                    </a:cubicBezTo>
                    <a:lnTo>
                      <a:pt x="2366" y="8861"/>
                    </a:lnTo>
                    <a:lnTo>
                      <a:pt x="49" y="10783"/>
                    </a:lnTo>
                    <a:cubicBezTo>
                      <a:pt x="0" y="10833"/>
                      <a:pt x="0" y="10980"/>
                      <a:pt x="49" y="11030"/>
                    </a:cubicBezTo>
                    <a:cubicBezTo>
                      <a:pt x="99" y="11079"/>
                      <a:pt x="148" y="11079"/>
                      <a:pt x="197" y="11079"/>
                    </a:cubicBezTo>
                    <a:lnTo>
                      <a:pt x="247" y="11079"/>
                    </a:lnTo>
                    <a:lnTo>
                      <a:pt x="2908" y="8861"/>
                    </a:lnTo>
                    <a:cubicBezTo>
                      <a:pt x="2958" y="8811"/>
                      <a:pt x="3007" y="8713"/>
                      <a:pt x="2958" y="8664"/>
                    </a:cubicBezTo>
                    <a:cubicBezTo>
                      <a:pt x="2958" y="8565"/>
                      <a:pt x="2859" y="8516"/>
                      <a:pt x="2810" y="8516"/>
                    </a:cubicBezTo>
                    <a:lnTo>
                      <a:pt x="345" y="8417"/>
                    </a:lnTo>
                    <a:lnTo>
                      <a:pt x="345" y="185"/>
                    </a:lnTo>
                    <a:cubicBezTo>
                      <a:pt x="345" y="62"/>
                      <a:pt x="25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5"/>
              <p:cNvSpPr/>
              <p:nvPr/>
            </p:nvSpPr>
            <p:spPr>
              <a:xfrm>
                <a:off x="4316541" y="2445359"/>
                <a:ext cx="546306" cy="95676"/>
              </a:xfrm>
              <a:custGeom>
                <a:avLst/>
                <a:gdLst/>
                <a:ahLst/>
                <a:cxnLst/>
                <a:rect l="l" t="t" r="r" b="b"/>
                <a:pathLst>
                  <a:path w="6064" h="1062" extrusionOk="0">
                    <a:moveTo>
                      <a:pt x="2662" y="0"/>
                    </a:moveTo>
                    <a:cubicBezTo>
                      <a:pt x="2268" y="99"/>
                      <a:pt x="1923" y="247"/>
                      <a:pt x="1578" y="444"/>
                    </a:cubicBezTo>
                    <a:cubicBezTo>
                      <a:pt x="1085" y="592"/>
                      <a:pt x="542" y="641"/>
                      <a:pt x="0" y="641"/>
                    </a:cubicBezTo>
                    <a:cubicBezTo>
                      <a:pt x="0" y="641"/>
                      <a:pt x="458" y="1061"/>
                      <a:pt x="2349" y="1061"/>
                    </a:cubicBezTo>
                    <a:cubicBezTo>
                      <a:pt x="2606" y="1061"/>
                      <a:pt x="2891" y="1053"/>
                      <a:pt x="3204" y="1035"/>
                    </a:cubicBezTo>
                    <a:cubicBezTo>
                      <a:pt x="5817" y="838"/>
                      <a:pt x="6063" y="148"/>
                      <a:pt x="6063" y="148"/>
                    </a:cubicBezTo>
                    <a:lnTo>
                      <a:pt x="6063" y="148"/>
                    </a:lnTo>
                    <a:cubicBezTo>
                      <a:pt x="5735" y="268"/>
                      <a:pt x="5389" y="333"/>
                      <a:pt x="5046" y="333"/>
                    </a:cubicBezTo>
                    <a:cubicBezTo>
                      <a:pt x="4823" y="333"/>
                      <a:pt x="4601" y="305"/>
                      <a:pt x="4387" y="247"/>
                    </a:cubicBezTo>
                    <a:cubicBezTo>
                      <a:pt x="3845" y="99"/>
                      <a:pt x="3254"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5"/>
              <p:cNvSpPr/>
              <p:nvPr/>
            </p:nvSpPr>
            <p:spPr>
              <a:xfrm>
                <a:off x="4307622" y="2472026"/>
                <a:ext cx="559639" cy="189009"/>
              </a:xfrm>
              <a:custGeom>
                <a:avLst/>
                <a:gdLst/>
                <a:ahLst/>
                <a:cxnLst/>
                <a:rect l="l" t="t" r="r" b="b"/>
                <a:pathLst>
                  <a:path w="6212" h="2098" extrusionOk="0">
                    <a:moveTo>
                      <a:pt x="6212" y="0"/>
                    </a:moveTo>
                    <a:lnTo>
                      <a:pt x="6212" y="0"/>
                    </a:lnTo>
                    <a:cubicBezTo>
                      <a:pt x="6142" y="14"/>
                      <a:pt x="6078" y="37"/>
                      <a:pt x="6018" y="66"/>
                    </a:cubicBezTo>
                    <a:lnTo>
                      <a:pt x="6018" y="66"/>
                    </a:lnTo>
                    <a:cubicBezTo>
                      <a:pt x="6083" y="45"/>
                      <a:pt x="6147" y="23"/>
                      <a:pt x="6212" y="0"/>
                    </a:cubicBezTo>
                    <a:close/>
                    <a:moveTo>
                      <a:pt x="1" y="394"/>
                    </a:moveTo>
                    <a:cubicBezTo>
                      <a:pt x="16" y="399"/>
                      <a:pt x="31" y="404"/>
                      <a:pt x="47" y="408"/>
                    </a:cubicBezTo>
                    <a:lnTo>
                      <a:pt x="47" y="408"/>
                    </a:lnTo>
                    <a:cubicBezTo>
                      <a:pt x="32" y="403"/>
                      <a:pt x="16" y="399"/>
                      <a:pt x="1" y="394"/>
                    </a:cubicBezTo>
                    <a:close/>
                    <a:moveTo>
                      <a:pt x="6018" y="66"/>
                    </a:moveTo>
                    <a:lnTo>
                      <a:pt x="6018" y="66"/>
                    </a:lnTo>
                    <a:cubicBezTo>
                      <a:pt x="5085" y="377"/>
                      <a:pt x="4074" y="598"/>
                      <a:pt x="3106" y="690"/>
                    </a:cubicBezTo>
                    <a:cubicBezTo>
                      <a:pt x="2847" y="715"/>
                      <a:pt x="2585" y="727"/>
                      <a:pt x="2323" y="727"/>
                    </a:cubicBezTo>
                    <a:cubicBezTo>
                      <a:pt x="1551" y="727"/>
                      <a:pt x="773" y="621"/>
                      <a:pt x="47" y="408"/>
                    </a:cubicBezTo>
                    <a:lnTo>
                      <a:pt x="47" y="408"/>
                    </a:lnTo>
                    <a:cubicBezTo>
                      <a:pt x="563" y="573"/>
                      <a:pt x="901" y="1094"/>
                      <a:pt x="1332" y="1430"/>
                    </a:cubicBezTo>
                    <a:cubicBezTo>
                      <a:pt x="1825" y="1880"/>
                      <a:pt x="2440" y="2097"/>
                      <a:pt x="3054" y="2097"/>
                    </a:cubicBezTo>
                    <a:cubicBezTo>
                      <a:pt x="3851" y="2097"/>
                      <a:pt x="4647" y="1731"/>
                      <a:pt x="5176" y="1035"/>
                    </a:cubicBezTo>
                    <a:cubicBezTo>
                      <a:pt x="5431" y="696"/>
                      <a:pt x="5648" y="248"/>
                      <a:pt x="6018" y="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5"/>
              <p:cNvSpPr/>
              <p:nvPr/>
            </p:nvSpPr>
            <p:spPr>
              <a:xfrm>
                <a:off x="4260235" y="2433107"/>
                <a:ext cx="651441" cy="114504"/>
              </a:xfrm>
              <a:custGeom>
                <a:avLst/>
                <a:gdLst/>
                <a:ahLst/>
                <a:cxnLst/>
                <a:rect l="l" t="t" r="r" b="b"/>
                <a:pathLst>
                  <a:path w="7231" h="1271" extrusionOk="0">
                    <a:moveTo>
                      <a:pt x="7107" y="1"/>
                    </a:moveTo>
                    <a:cubicBezTo>
                      <a:pt x="7083" y="1"/>
                      <a:pt x="7058" y="13"/>
                      <a:pt x="7033" y="38"/>
                    </a:cubicBezTo>
                    <a:cubicBezTo>
                      <a:pt x="6442" y="481"/>
                      <a:pt x="5801" y="728"/>
                      <a:pt x="5160" y="826"/>
                    </a:cubicBezTo>
                    <a:cubicBezTo>
                      <a:pt x="4427" y="977"/>
                      <a:pt x="3694" y="1053"/>
                      <a:pt x="2969" y="1053"/>
                    </a:cubicBezTo>
                    <a:cubicBezTo>
                      <a:pt x="2037" y="1053"/>
                      <a:pt x="1118" y="928"/>
                      <a:pt x="231" y="679"/>
                    </a:cubicBezTo>
                    <a:cubicBezTo>
                      <a:pt x="209" y="673"/>
                      <a:pt x="189" y="671"/>
                      <a:pt x="171" y="671"/>
                    </a:cubicBezTo>
                    <a:cubicBezTo>
                      <a:pt x="25" y="671"/>
                      <a:pt x="1" y="832"/>
                      <a:pt x="132" y="876"/>
                    </a:cubicBezTo>
                    <a:cubicBezTo>
                      <a:pt x="1069" y="1122"/>
                      <a:pt x="2055" y="1270"/>
                      <a:pt x="2991" y="1270"/>
                    </a:cubicBezTo>
                    <a:cubicBezTo>
                      <a:pt x="3731" y="1270"/>
                      <a:pt x="4470" y="1171"/>
                      <a:pt x="5210" y="1024"/>
                    </a:cubicBezTo>
                    <a:cubicBezTo>
                      <a:pt x="5900" y="925"/>
                      <a:pt x="6590" y="629"/>
                      <a:pt x="7181" y="235"/>
                    </a:cubicBezTo>
                    <a:cubicBezTo>
                      <a:pt x="7231" y="186"/>
                      <a:pt x="7231" y="87"/>
                      <a:pt x="7181" y="38"/>
                    </a:cubicBezTo>
                    <a:cubicBezTo>
                      <a:pt x="7157" y="13"/>
                      <a:pt x="7132" y="1"/>
                      <a:pt x="7107" y="1"/>
                    </a:cubicBezTo>
                    <a:close/>
                  </a:path>
                </a:pathLst>
              </a:custGeom>
              <a:solidFill>
                <a:srgbClr val="302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5"/>
              <p:cNvSpPr/>
              <p:nvPr/>
            </p:nvSpPr>
            <p:spPr>
              <a:xfrm>
                <a:off x="4911583" y="16718454"/>
                <a:ext cx="1325584" cy="1726305"/>
              </a:xfrm>
              <a:custGeom>
                <a:avLst/>
                <a:gdLst/>
                <a:ahLst/>
                <a:cxnLst/>
                <a:rect l="l" t="t" r="r" b="b"/>
                <a:pathLst>
                  <a:path w="14714" h="19162" extrusionOk="0">
                    <a:moveTo>
                      <a:pt x="6458" y="0"/>
                    </a:moveTo>
                    <a:lnTo>
                      <a:pt x="1" y="49"/>
                    </a:lnTo>
                    <a:lnTo>
                      <a:pt x="1332" y="12077"/>
                    </a:lnTo>
                    <a:cubicBezTo>
                      <a:pt x="1332" y="12077"/>
                      <a:pt x="1332" y="18091"/>
                      <a:pt x="8627" y="19077"/>
                    </a:cubicBezTo>
                    <a:cubicBezTo>
                      <a:pt x="9073" y="19134"/>
                      <a:pt x="9453" y="19161"/>
                      <a:pt x="9775" y="19161"/>
                    </a:cubicBezTo>
                    <a:cubicBezTo>
                      <a:pt x="14714" y="19161"/>
                      <a:pt x="5719" y="12817"/>
                      <a:pt x="5719" y="12817"/>
                    </a:cubicBezTo>
                    <a:lnTo>
                      <a:pt x="6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5"/>
              <p:cNvSpPr/>
              <p:nvPr/>
            </p:nvSpPr>
            <p:spPr>
              <a:xfrm>
                <a:off x="5039775" y="17806467"/>
                <a:ext cx="932702" cy="649369"/>
              </a:xfrm>
              <a:custGeom>
                <a:avLst/>
                <a:gdLst/>
                <a:ahLst/>
                <a:cxnLst/>
                <a:rect l="l" t="t" r="r" b="b"/>
                <a:pathLst>
                  <a:path w="10353" h="7208" extrusionOk="0">
                    <a:moveTo>
                      <a:pt x="1" y="0"/>
                    </a:moveTo>
                    <a:lnTo>
                      <a:pt x="1" y="0"/>
                    </a:lnTo>
                    <a:cubicBezTo>
                      <a:pt x="50" y="2071"/>
                      <a:pt x="1036" y="3944"/>
                      <a:pt x="2662" y="5176"/>
                    </a:cubicBezTo>
                    <a:cubicBezTo>
                      <a:pt x="4393" y="6603"/>
                      <a:pt x="6573" y="7207"/>
                      <a:pt x="8096" y="7207"/>
                    </a:cubicBezTo>
                    <a:cubicBezTo>
                      <a:pt x="9045" y="7207"/>
                      <a:pt x="9738" y="6973"/>
                      <a:pt x="9909" y="6556"/>
                    </a:cubicBezTo>
                    <a:cubicBezTo>
                      <a:pt x="10352" y="5423"/>
                      <a:pt x="6163" y="2120"/>
                      <a:pt x="6162" y="2120"/>
                    </a:cubicBezTo>
                    <a:lnTo>
                      <a:pt x="6162" y="2120"/>
                    </a:lnTo>
                    <a:cubicBezTo>
                      <a:pt x="6163" y="2120"/>
                      <a:pt x="8233" y="4289"/>
                      <a:pt x="7740" y="5669"/>
                    </a:cubicBezTo>
                    <a:cubicBezTo>
                      <a:pt x="7670" y="5879"/>
                      <a:pt x="7440" y="5976"/>
                      <a:pt x="7100" y="5976"/>
                    </a:cubicBezTo>
                    <a:cubicBezTo>
                      <a:pt x="5283" y="5976"/>
                      <a:pt x="333" y="319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5"/>
              <p:cNvSpPr/>
              <p:nvPr/>
            </p:nvSpPr>
            <p:spPr>
              <a:xfrm>
                <a:off x="2960600" y="16722868"/>
                <a:ext cx="1324954" cy="1721890"/>
              </a:xfrm>
              <a:custGeom>
                <a:avLst/>
                <a:gdLst/>
                <a:ahLst/>
                <a:cxnLst/>
                <a:rect l="l" t="t" r="r" b="b"/>
                <a:pathLst>
                  <a:path w="14707" h="19113" extrusionOk="0">
                    <a:moveTo>
                      <a:pt x="8199" y="0"/>
                    </a:moveTo>
                    <a:lnTo>
                      <a:pt x="8988" y="12817"/>
                    </a:lnTo>
                    <a:cubicBezTo>
                      <a:pt x="8988" y="12817"/>
                      <a:pt x="0" y="19113"/>
                      <a:pt x="4926" y="19113"/>
                    </a:cubicBezTo>
                    <a:cubicBezTo>
                      <a:pt x="5249" y="19113"/>
                      <a:pt x="5631" y="19086"/>
                      <a:pt x="6080" y="19028"/>
                    </a:cubicBezTo>
                    <a:cubicBezTo>
                      <a:pt x="13375" y="18042"/>
                      <a:pt x="13375" y="12028"/>
                      <a:pt x="13375" y="12028"/>
                    </a:cubicBezTo>
                    <a:lnTo>
                      <a:pt x="14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5"/>
              <p:cNvSpPr/>
              <p:nvPr/>
            </p:nvSpPr>
            <p:spPr>
              <a:xfrm>
                <a:off x="3228527" y="17806467"/>
                <a:ext cx="937116" cy="649369"/>
              </a:xfrm>
              <a:custGeom>
                <a:avLst/>
                <a:gdLst/>
                <a:ahLst/>
                <a:cxnLst/>
                <a:rect l="l" t="t" r="r" b="b"/>
                <a:pathLst>
                  <a:path w="10402" h="7208" extrusionOk="0">
                    <a:moveTo>
                      <a:pt x="10401" y="0"/>
                    </a:moveTo>
                    <a:cubicBezTo>
                      <a:pt x="10069" y="3198"/>
                      <a:pt x="5118" y="5976"/>
                      <a:pt x="3272" y="5976"/>
                    </a:cubicBezTo>
                    <a:cubicBezTo>
                      <a:pt x="2927" y="5976"/>
                      <a:pt x="2690" y="5879"/>
                      <a:pt x="2613" y="5669"/>
                    </a:cubicBezTo>
                    <a:cubicBezTo>
                      <a:pt x="2169" y="4289"/>
                      <a:pt x="4190" y="2120"/>
                      <a:pt x="4190" y="2120"/>
                    </a:cubicBezTo>
                    <a:lnTo>
                      <a:pt x="4190" y="2120"/>
                    </a:lnTo>
                    <a:cubicBezTo>
                      <a:pt x="4190" y="2120"/>
                      <a:pt x="0" y="5423"/>
                      <a:pt x="444" y="6556"/>
                    </a:cubicBezTo>
                    <a:cubicBezTo>
                      <a:pt x="614" y="6973"/>
                      <a:pt x="1308" y="7207"/>
                      <a:pt x="2260" y="7207"/>
                    </a:cubicBezTo>
                    <a:cubicBezTo>
                      <a:pt x="3787" y="7207"/>
                      <a:pt x="5978" y="6603"/>
                      <a:pt x="7739" y="5176"/>
                    </a:cubicBezTo>
                    <a:cubicBezTo>
                      <a:pt x="9366" y="3944"/>
                      <a:pt x="10352" y="2071"/>
                      <a:pt x="10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31" name="Google Shape;1831;p75"/>
          <p:cNvGrpSpPr/>
          <p:nvPr/>
        </p:nvGrpSpPr>
        <p:grpSpPr>
          <a:xfrm>
            <a:off x="2209661" y="1430300"/>
            <a:ext cx="1045750" cy="3025762"/>
            <a:chOff x="2290315" y="1420625"/>
            <a:chExt cx="1045750" cy="3025762"/>
          </a:xfrm>
        </p:grpSpPr>
        <p:sp>
          <p:nvSpPr>
            <p:cNvPr id="1832" name="Google Shape;1832;p75"/>
            <p:cNvSpPr/>
            <p:nvPr/>
          </p:nvSpPr>
          <p:spPr>
            <a:xfrm>
              <a:off x="2496842" y="4306304"/>
              <a:ext cx="597982" cy="140083"/>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3" name="Google Shape;1833;p75"/>
            <p:cNvGrpSpPr/>
            <p:nvPr/>
          </p:nvGrpSpPr>
          <p:grpSpPr>
            <a:xfrm>
              <a:off x="2290315" y="1420625"/>
              <a:ext cx="1045750" cy="2979945"/>
              <a:chOff x="1901650" y="941900"/>
              <a:chExt cx="1258575" cy="3585975"/>
            </a:xfrm>
          </p:grpSpPr>
          <p:sp>
            <p:nvSpPr>
              <p:cNvPr id="1834" name="Google Shape;1834;p75"/>
              <p:cNvSpPr/>
              <p:nvPr/>
            </p:nvSpPr>
            <p:spPr>
              <a:xfrm>
                <a:off x="2584325" y="4187800"/>
                <a:ext cx="231850" cy="336575"/>
              </a:xfrm>
              <a:custGeom>
                <a:avLst/>
                <a:gdLst/>
                <a:ahLst/>
                <a:cxnLst/>
                <a:rect l="l" t="t" r="r" b="b"/>
                <a:pathLst>
                  <a:path w="9274" h="13463" extrusionOk="0">
                    <a:moveTo>
                      <a:pt x="3453" y="1"/>
                    </a:moveTo>
                    <a:lnTo>
                      <a:pt x="35" y="172"/>
                    </a:lnTo>
                    <a:lnTo>
                      <a:pt x="240" y="8545"/>
                    </a:lnTo>
                    <a:cubicBezTo>
                      <a:pt x="240" y="8545"/>
                      <a:pt x="1" y="12749"/>
                      <a:pt x="5093" y="13398"/>
                    </a:cubicBezTo>
                    <a:cubicBezTo>
                      <a:pt x="5417" y="13442"/>
                      <a:pt x="5692" y="13462"/>
                      <a:pt x="5921" y="13462"/>
                    </a:cubicBezTo>
                    <a:cubicBezTo>
                      <a:pt x="9273" y="13462"/>
                      <a:pt x="3077" y="9092"/>
                      <a:pt x="3077" y="9092"/>
                    </a:cubicBezTo>
                    <a:lnTo>
                      <a:pt x="345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5"/>
              <p:cNvSpPr/>
              <p:nvPr/>
            </p:nvSpPr>
            <p:spPr>
              <a:xfrm>
                <a:off x="2581775" y="4401400"/>
                <a:ext cx="182850" cy="125600"/>
              </a:xfrm>
              <a:custGeom>
                <a:avLst/>
                <a:gdLst/>
                <a:ahLst/>
                <a:cxnLst/>
                <a:rect l="l" t="t" r="r" b="b"/>
                <a:pathLst>
                  <a:path w="7314" h="5024" extrusionOk="0">
                    <a:moveTo>
                      <a:pt x="342" y="1"/>
                    </a:moveTo>
                    <a:cubicBezTo>
                      <a:pt x="342" y="1"/>
                      <a:pt x="0" y="1983"/>
                      <a:pt x="1948" y="3624"/>
                    </a:cubicBezTo>
                    <a:cubicBezTo>
                      <a:pt x="3158" y="4604"/>
                      <a:pt x="4673" y="5024"/>
                      <a:pt x="5733" y="5024"/>
                    </a:cubicBezTo>
                    <a:cubicBezTo>
                      <a:pt x="6409" y="5024"/>
                      <a:pt x="6900" y="4853"/>
                      <a:pt x="7006" y="4546"/>
                    </a:cubicBezTo>
                    <a:cubicBezTo>
                      <a:pt x="7314" y="3794"/>
                      <a:pt x="4409" y="1471"/>
                      <a:pt x="4409" y="1470"/>
                    </a:cubicBezTo>
                    <a:lnTo>
                      <a:pt x="4409" y="1470"/>
                    </a:lnTo>
                    <a:cubicBezTo>
                      <a:pt x="4409" y="1471"/>
                      <a:pt x="5844" y="2974"/>
                      <a:pt x="5503" y="3931"/>
                    </a:cubicBezTo>
                    <a:cubicBezTo>
                      <a:pt x="5454" y="4076"/>
                      <a:pt x="5301" y="4144"/>
                      <a:pt x="5075" y="4144"/>
                    </a:cubicBezTo>
                    <a:cubicBezTo>
                      <a:pt x="3868" y="4144"/>
                      <a:pt x="601" y="2218"/>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5"/>
              <p:cNvSpPr/>
              <p:nvPr/>
            </p:nvSpPr>
            <p:spPr>
              <a:xfrm>
                <a:off x="2590325" y="4401400"/>
                <a:ext cx="15400" cy="83775"/>
              </a:xfrm>
              <a:custGeom>
                <a:avLst/>
                <a:gdLst/>
                <a:ahLst/>
                <a:cxnLst/>
                <a:rect l="l" t="t" r="r" b="b"/>
                <a:pathLst>
                  <a:path w="616" h="3351" extrusionOk="0">
                    <a:moveTo>
                      <a:pt x="0" y="1"/>
                    </a:moveTo>
                    <a:lnTo>
                      <a:pt x="0" y="3350"/>
                    </a:lnTo>
                    <a:lnTo>
                      <a:pt x="615" y="3350"/>
                    </a:lnTo>
                    <a:lnTo>
                      <a:pt x="615" y="2086"/>
                    </a:lnTo>
                    <a:lnTo>
                      <a:pt x="171" y="143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5"/>
              <p:cNvSpPr/>
              <p:nvPr/>
            </p:nvSpPr>
            <p:spPr>
              <a:xfrm>
                <a:off x="2238750" y="4191225"/>
                <a:ext cx="238800" cy="334700"/>
              </a:xfrm>
              <a:custGeom>
                <a:avLst/>
                <a:gdLst/>
                <a:ahLst/>
                <a:cxnLst/>
                <a:rect l="l" t="t" r="r" b="b"/>
                <a:pathLst>
                  <a:path w="9552" h="13388" extrusionOk="0">
                    <a:moveTo>
                      <a:pt x="5485" y="0"/>
                    </a:moveTo>
                    <a:lnTo>
                      <a:pt x="6237" y="8989"/>
                    </a:lnTo>
                    <a:cubicBezTo>
                      <a:pt x="6237" y="8989"/>
                      <a:pt x="0" y="13388"/>
                      <a:pt x="3425" y="13388"/>
                    </a:cubicBezTo>
                    <a:cubicBezTo>
                      <a:pt x="3647" y="13388"/>
                      <a:pt x="3911" y="13369"/>
                      <a:pt x="4220" y="13329"/>
                    </a:cubicBezTo>
                    <a:cubicBezTo>
                      <a:pt x="9312" y="12646"/>
                      <a:pt x="9073" y="8442"/>
                      <a:pt x="9073" y="8442"/>
                    </a:cubicBezTo>
                    <a:lnTo>
                      <a:pt x="9552" y="35"/>
                    </a:lnTo>
                    <a:lnTo>
                      <a:pt x="54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5"/>
              <p:cNvSpPr/>
              <p:nvPr/>
            </p:nvSpPr>
            <p:spPr>
              <a:xfrm>
                <a:off x="2291275" y="4402250"/>
                <a:ext cx="182850" cy="125625"/>
              </a:xfrm>
              <a:custGeom>
                <a:avLst/>
                <a:gdLst/>
                <a:ahLst/>
                <a:cxnLst/>
                <a:rect l="l" t="t" r="r" b="b"/>
                <a:pathLst>
                  <a:path w="7314" h="5025" extrusionOk="0">
                    <a:moveTo>
                      <a:pt x="6972" y="1"/>
                    </a:moveTo>
                    <a:lnTo>
                      <a:pt x="6972" y="1"/>
                    </a:lnTo>
                    <a:cubicBezTo>
                      <a:pt x="6713" y="2218"/>
                      <a:pt x="3446" y="4144"/>
                      <a:pt x="2239" y="4144"/>
                    </a:cubicBezTo>
                    <a:cubicBezTo>
                      <a:pt x="2014" y="4144"/>
                      <a:pt x="1860" y="4077"/>
                      <a:pt x="1812" y="3931"/>
                    </a:cubicBezTo>
                    <a:cubicBezTo>
                      <a:pt x="1470" y="2974"/>
                      <a:pt x="2905" y="1471"/>
                      <a:pt x="2905" y="1471"/>
                    </a:cubicBezTo>
                    <a:lnTo>
                      <a:pt x="2905" y="1471"/>
                    </a:lnTo>
                    <a:cubicBezTo>
                      <a:pt x="2905" y="1471"/>
                      <a:pt x="0" y="3760"/>
                      <a:pt x="308" y="4546"/>
                    </a:cubicBezTo>
                    <a:cubicBezTo>
                      <a:pt x="414" y="4853"/>
                      <a:pt x="905" y="5024"/>
                      <a:pt x="1582" y="5024"/>
                    </a:cubicBezTo>
                    <a:cubicBezTo>
                      <a:pt x="2641" y="5024"/>
                      <a:pt x="4156" y="4604"/>
                      <a:pt x="5366" y="3624"/>
                    </a:cubicBezTo>
                    <a:cubicBezTo>
                      <a:pt x="7314" y="1983"/>
                      <a:pt x="6972" y="1"/>
                      <a:pt x="6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5"/>
              <p:cNvSpPr/>
              <p:nvPr/>
            </p:nvSpPr>
            <p:spPr>
              <a:xfrm>
                <a:off x="2450200" y="4402250"/>
                <a:ext cx="15400" cy="84625"/>
              </a:xfrm>
              <a:custGeom>
                <a:avLst/>
                <a:gdLst/>
                <a:ahLst/>
                <a:cxnLst/>
                <a:rect l="l" t="t" r="r" b="b"/>
                <a:pathLst>
                  <a:path w="616" h="3385" extrusionOk="0">
                    <a:moveTo>
                      <a:pt x="615" y="1"/>
                    </a:moveTo>
                    <a:lnTo>
                      <a:pt x="444" y="1436"/>
                    </a:lnTo>
                    <a:lnTo>
                      <a:pt x="0" y="2086"/>
                    </a:lnTo>
                    <a:lnTo>
                      <a:pt x="0" y="3384"/>
                    </a:lnTo>
                    <a:lnTo>
                      <a:pt x="615" y="3384"/>
                    </a:lnTo>
                    <a:lnTo>
                      <a:pt x="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5"/>
              <p:cNvSpPr/>
              <p:nvPr/>
            </p:nvSpPr>
            <p:spPr>
              <a:xfrm>
                <a:off x="2527950" y="2920725"/>
                <a:ext cx="281975" cy="1271375"/>
              </a:xfrm>
              <a:custGeom>
                <a:avLst/>
                <a:gdLst/>
                <a:ahLst/>
                <a:cxnLst/>
                <a:rect l="l" t="t" r="r" b="b"/>
                <a:pathLst>
                  <a:path w="11279" h="50855" extrusionOk="0">
                    <a:moveTo>
                      <a:pt x="444" y="0"/>
                    </a:moveTo>
                    <a:lnTo>
                      <a:pt x="0" y="15004"/>
                    </a:lnTo>
                    <a:lnTo>
                      <a:pt x="2290" y="50855"/>
                    </a:lnTo>
                    <a:lnTo>
                      <a:pt x="5639" y="50855"/>
                    </a:lnTo>
                    <a:cubicBezTo>
                      <a:pt x="7177" y="38209"/>
                      <a:pt x="7656" y="15755"/>
                      <a:pt x="7656" y="15755"/>
                    </a:cubicBezTo>
                    <a:cubicBezTo>
                      <a:pt x="9330" y="10629"/>
                      <a:pt x="10561" y="5332"/>
                      <a:pt x="11278"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5"/>
              <p:cNvSpPr/>
              <p:nvPr/>
            </p:nvSpPr>
            <p:spPr>
              <a:xfrm>
                <a:off x="2245975" y="2920725"/>
                <a:ext cx="282000" cy="1271375"/>
              </a:xfrm>
              <a:custGeom>
                <a:avLst/>
                <a:gdLst/>
                <a:ahLst/>
                <a:cxnLst/>
                <a:rect l="l" t="t" r="r" b="b"/>
                <a:pathLst>
                  <a:path w="11280" h="50855" extrusionOk="0">
                    <a:moveTo>
                      <a:pt x="1" y="0"/>
                    </a:moveTo>
                    <a:cubicBezTo>
                      <a:pt x="719" y="5366"/>
                      <a:pt x="1949" y="10629"/>
                      <a:pt x="3658" y="15790"/>
                    </a:cubicBezTo>
                    <a:cubicBezTo>
                      <a:pt x="3658" y="15790"/>
                      <a:pt x="3316" y="38893"/>
                      <a:pt x="5196" y="50855"/>
                    </a:cubicBezTo>
                    <a:lnTo>
                      <a:pt x="9263" y="50855"/>
                    </a:lnTo>
                    <a:lnTo>
                      <a:pt x="11279" y="15038"/>
                    </a:lnTo>
                    <a:lnTo>
                      <a:pt x="10869"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5"/>
              <p:cNvSpPr/>
              <p:nvPr/>
            </p:nvSpPr>
            <p:spPr>
              <a:xfrm>
                <a:off x="2215225" y="2266225"/>
                <a:ext cx="759600" cy="1091125"/>
              </a:xfrm>
              <a:custGeom>
                <a:avLst/>
                <a:gdLst/>
                <a:ahLst/>
                <a:cxnLst/>
                <a:rect l="l" t="t" r="r" b="b"/>
                <a:pathLst>
                  <a:path w="30384" h="43645" extrusionOk="0">
                    <a:moveTo>
                      <a:pt x="6870" y="1"/>
                    </a:moveTo>
                    <a:cubicBezTo>
                      <a:pt x="6870" y="1"/>
                      <a:pt x="1" y="5879"/>
                      <a:pt x="69" y="18046"/>
                    </a:cubicBezTo>
                    <a:cubicBezTo>
                      <a:pt x="137" y="29427"/>
                      <a:pt x="4204" y="43644"/>
                      <a:pt x="4204" y="43644"/>
                    </a:cubicBezTo>
                    <a:lnTo>
                      <a:pt x="20848" y="43644"/>
                    </a:lnTo>
                    <a:cubicBezTo>
                      <a:pt x="20848" y="43644"/>
                      <a:pt x="30383" y="13056"/>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5"/>
              <p:cNvSpPr/>
              <p:nvPr/>
            </p:nvSpPr>
            <p:spPr>
              <a:xfrm>
                <a:off x="2217800" y="2266225"/>
                <a:ext cx="575025" cy="405025"/>
              </a:xfrm>
              <a:custGeom>
                <a:avLst/>
                <a:gdLst/>
                <a:ahLst/>
                <a:cxnLst/>
                <a:rect l="l" t="t" r="r" b="b"/>
                <a:pathLst>
                  <a:path w="23001" h="16201" extrusionOk="0">
                    <a:moveTo>
                      <a:pt x="6767" y="1"/>
                    </a:moveTo>
                    <a:cubicBezTo>
                      <a:pt x="6767" y="1"/>
                      <a:pt x="581" y="5298"/>
                      <a:pt x="0" y="16201"/>
                    </a:cubicBezTo>
                    <a:cubicBezTo>
                      <a:pt x="7724" y="13535"/>
                      <a:pt x="15414" y="10835"/>
                      <a:pt x="23001" y="7861"/>
                    </a:cubicBezTo>
                    <a:cubicBezTo>
                      <a:pt x="22215" y="4991"/>
                      <a:pt x="20814" y="2291"/>
                      <a:pt x="18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75"/>
              <p:cNvSpPr/>
              <p:nvPr/>
            </p:nvSpPr>
            <p:spPr>
              <a:xfrm>
                <a:off x="2288700" y="1481875"/>
                <a:ext cx="476800" cy="436450"/>
              </a:xfrm>
              <a:custGeom>
                <a:avLst/>
                <a:gdLst/>
                <a:ahLst/>
                <a:cxnLst/>
                <a:rect l="l" t="t" r="r" b="b"/>
                <a:pathLst>
                  <a:path w="19072" h="17458" extrusionOk="0">
                    <a:moveTo>
                      <a:pt x="5264" y="1"/>
                    </a:moveTo>
                    <a:lnTo>
                      <a:pt x="7178" y="7862"/>
                    </a:lnTo>
                    <a:lnTo>
                      <a:pt x="3418" y="9980"/>
                    </a:lnTo>
                    <a:lnTo>
                      <a:pt x="1" y="11894"/>
                    </a:lnTo>
                    <a:lnTo>
                      <a:pt x="1026" y="17021"/>
                    </a:lnTo>
                    <a:cubicBezTo>
                      <a:pt x="2990" y="17321"/>
                      <a:pt x="4959" y="17458"/>
                      <a:pt x="6926" y="17458"/>
                    </a:cubicBezTo>
                    <a:cubicBezTo>
                      <a:pt x="10776" y="17458"/>
                      <a:pt x="14621" y="16935"/>
                      <a:pt x="18422" y="16098"/>
                    </a:cubicBezTo>
                    <a:lnTo>
                      <a:pt x="19071" y="11894"/>
                    </a:lnTo>
                    <a:lnTo>
                      <a:pt x="14594" y="9399"/>
                    </a:lnTo>
                    <a:lnTo>
                      <a:pt x="11894" y="7862"/>
                    </a:lnTo>
                    <a:lnTo>
                      <a:pt x="13808" y="1"/>
                    </a:lnTo>
                    <a:lnTo>
                      <a:pt x="9536" y="1949"/>
                    </a:lnTo>
                    <a:lnTo>
                      <a:pt x="5264"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5"/>
              <p:cNvSpPr/>
              <p:nvPr/>
            </p:nvSpPr>
            <p:spPr>
              <a:xfrm>
                <a:off x="2419425" y="1481875"/>
                <a:ext cx="213625" cy="121375"/>
              </a:xfrm>
              <a:custGeom>
                <a:avLst/>
                <a:gdLst/>
                <a:ahLst/>
                <a:cxnLst/>
                <a:rect l="l" t="t" r="r" b="b"/>
                <a:pathLst>
                  <a:path w="8545" h="4855" extrusionOk="0">
                    <a:moveTo>
                      <a:pt x="1" y="1"/>
                    </a:moveTo>
                    <a:lnTo>
                      <a:pt x="1197" y="4854"/>
                    </a:lnTo>
                    <a:cubicBezTo>
                      <a:pt x="3384" y="4478"/>
                      <a:pt x="5537" y="4034"/>
                      <a:pt x="7690" y="3555"/>
                    </a:cubicBezTo>
                    <a:lnTo>
                      <a:pt x="8545" y="1"/>
                    </a:lnTo>
                    <a:lnTo>
                      <a:pt x="4273" y="19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5"/>
              <p:cNvSpPr/>
              <p:nvPr/>
            </p:nvSpPr>
            <p:spPr>
              <a:xfrm>
                <a:off x="1901650" y="1779225"/>
                <a:ext cx="421250" cy="658775"/>
              </a:xfrm>
              <a:custGeom>
                <a:avLst/>
                <a:gdLst/>
                <a:ahLst/>
                <a:cxnLst/>
                <a:rect l="l" t="t" r="r" b="b"/>
                <a:pathLst>
                  <a:path w="16850" h="26351" extrusionOk="0">
                    <a:moveTo>
                      <a:pt x="15483" y="0"/>
                    </a:moveTo>
                    <a:lnTo>
                      <a:pt x="4444" y="10253"/>
                    </a:lnTo>
                    <a:cubicBezTo>
                      <a:pt x="4444" y="10253"/>
                      <a:pt x="1" y="13876"/>
                      <a:pt x="1710" y="15927"/>
                    </a:cubicBezTo>
                    <a:cubicBezTo>
                      <a:pt x="3487" y="18114"/>
                      <a:pt x="13193" y="26350"/>
                      <a:pt x="13193" y="26350"/>
                    </a:cubicBezTo>
                    <a:lnTo>
                      <a:pt x="14697" y="23172"/>
                    </a:lnTo>
                    <a:lnTo>
                      <a:pt x="6494" y="14560"/>
                    </a:lnTo>
                    <a:lnTo>
                      <a:pt x="16850" y="6870"/>
                    </a:lnTo>
                    <a:lnTo>
                      <a:pt x="154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5"/>
              <p:cNvSpPr/>
              <p:nvPr/>
            </p:nvSpPr>
            <p:spPr>
              <a:xfrm>
                <a:off x="2231450" y="2318350"/>
                <a:ext cx="243550" cy="170200"/>
              </a:xfrm>
              <a:custGeom>
                <a:avLst/>
                <a:gdLst/>
                <a:ahLst/>
                <a:cxnLst/>
                <a:rect l="l" t="t" r="r" b="b"/>
                <a:pathLst>
                  <a:path w="9742" h="6808" extrusionOk="0">
                    <a:moveTo>
                      <a:pt x="6631" y="1"/>
                    </a:moveTo>
                    <a:cubicBezTo>
                      <a:pt x="5913" y="1"/>
                      <a:pt x="4205" y="1470"/>
                      <a:pt x="3453" y="2154"/>
                    </a:cubicBezTo>
                    <a:cubicBezTo>
                      <a:pt x="3292" y="2292"/>
                      <a:pt x="3111" y="2347"/>
                      <a:pt x="2926" y="2347"/>
                    </a:cubicBezTo>
                    <a:cubicBezTo>
                      <a:pt x="2245" y="2347"/>
                      <a:pt x="1505" y="1607"/>
                      <a:pt x="1505" y="1607"/>
                    </a:cubicBezTo>
                    <a:lnTo>
                      <a:pt x="1" y="4785"/>
                    </a:lnTo>
                    <a:cubicBezTo>
                      <a:pt x="1" y="4785"/>
                      <a:pt x="1578" y="6808"/>
                      <a:pt x="3177" y="6808"/>
                    </a:cubicBezTo>
                    <a:cubicBezTo>
                      <a:pt x="3657" y="6808"/>
                      <a:pt x="4139" y="6626"/>
                      <a:pt x="4581" y="6152"/>
                    </a:cubicBezTo>
                    <a:cubicBezTo>
                      <a:pt x="5537" y="5127"/>
                      <a:pt x="7349" y="4683"/>
                      <a:pt x="7349" y="4683"/>
                    </a:cubicBezTo>
                    <a:cubicBezTo>
                      <a:pt x="8117" y="4992"/>
                      <a:pt x="8629" y="5091"/>
                      <a:pt x="8969" y="5091"/>
                    </a:cubicBezTo>
                    <a:cubicBezTo>
                      <a:pt x="9569" y="5091"/>
                      <a:pt x="9639" y="4785"/>
                      <a:pt x="9639" y="4785"/>
                    </a:cubicBezTo>
                    <a:cubicBezTo>
                      <a:pt x="9639" y="4785"/>
                      <a:pt x="8477" y="3897"/>
                      <a:pt x="7554" y="3760"/>
                    </a:cubicBezTo>
                    <a:cubicBezTo>
                      <a:pt x="7502" y="3754"/>
                      <a:pt x="7446" y="3752"/>
                      <a:pt x="7389" y="3752"/>
                    </a:cubicBezTo>
                    <a:cubicBezTo>
                      <a:pt x="6428" y="3752"/>
                      <a:pt x="4786" y="4512"/>
                      <a:pt x="4786" y="4512"/>
                    </a:cubicBezTo>
                    <a:cubicBezTo>
                      <a:pt x="5332" y="3794"/>
                      <a:pt x="7622" y="2769"/>
                      <a:pt x="7622" y="2769"/>
                    </a:cubicBezTo>
                    <a:lnTo>
                      <a:pt x="8169" y="3042"/>
                    </a:lnTo>
                    <a:cubicBezTo>
                      <a:pt x="8585" y="3340"/>
                      <a:pt x="8937" y="3424"/>
                      <a:pt x="9201" y="3424"/>
                    </a:cubicBezTo>
                    <a:cubicBezTo>
                      <a:pt x="9545" y="3424"/>
                      <a:pt x="9741" y="3282"/>
                      <a:pt x="9741" y="3282"/>
                    </a:cubicBezTo>
                    <a:cubicBezTo>
                      <a:pt x="9741" y="3282"/>
                      <a:pt x="8331" y="1807"/>
                      <a:pt x="7497" y="1807"/>
                    </a:cubicBezTo>
                    <a:cubicBezTo>
                      <a:pt x="7470" y="1807"/>
                      <a:pt x="7443" y="1809"/>
                      <a:pt x="7417" y="1812"/>
                    </a:cubicBezTo>
                    <a:cubicBezTo>
                      <a:pt x="6631" y="1915"/>
                      <a:pt x="4273" y="3282"/>
                      <a:pt x="4273" y="3282"/>
                    </a:cubicBezTo>
                    <a:cubicBezTo>
                      <a:pt x="4581" y="2564"/>
                      <a:pt x="6631" y="992"/>
                      <a:pt x="6631" y="992"/>
                    </a:cubicBezTo>
                    <a:cubicBezTo>
                      <a:pt x="6631" y="992"/>
                      <a:pt x="9570" y="889"/>
                      <a:pt x="9502" y="684"/>
                    </a:cubicBezTo>
                    <a:cubicBezTo>
                      <a:pt x="9434" y="479"/>
                      <a:pt x="7383" y="1"/>
                      <a:pt x="663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5"/>
              <p:cNvSpPr/>
              <p:nvPr/>
            </p:nvSpPr>
            <p:spPr>
              <a:xfrm>
                <a:off x="2292125" y="2316650"/>
                <a:ext cx="178600" cy="69025"/>
              </a:xfrm>
              <a:custGeom>
                <a:avLst/>
                <a:gdLst/>
                <a:ahLst/>
                <a:cxnLst/>
                <a:rect l="l" t="t" r="r" b="b"/>
                <a:pathLst>
                  <a:path w="7144" h="2761" extrusionOk="0">
                    <a:moveTo>
                      <a:pt x="4033" y="0"/>
                    </a:moveTo>
                    <a:cubicBezTo>
                      <a:pt x="3486" y="0"/>
                      <a:pt x="2324" y="957"/>
                      <a:pt x="1162" y="2017"/>
                    </a:cubicBezTo>
                    <a:lnTo>
                      <a:pt x="992" y="2153"/>
                    </a:lnTo>
                    <a:cubicBezTo>
                      <a:pt x="533" y="2558"/>
                      <a:pt x="266" y="2601"/>
                      <a:pt x="174" y="2601"/>
                    </a:cubicBezTo>
                    <a:cubicBezTo>
                      <a:pt x="149" y="2601"/>
                      <a:pt x="137" y="2598"/>
                      <a:pt x="137" y="2598"/>
                    </a:cubicBezTo>
                    <a:cubicBezTo>
                      <a:pt x="117" y="2588"/>
                      <a:pt x="100" y="2584"/>
                      <a:pt x="85" y="2584"/>
                    </a:cubicBezTo>
                    <a:cubicBezTo>
                      <a:pt x="49" y="2584"/>
                      <a:pt x="25" y="2608"/>
                      <a:pt x="0" y="2632"/>
                    </a:cubicBezTo>
                    <a:cubicBezTo>
                      <a:pt x="0" y="2666"/>
                      <a:pt x="0" y="2734"/>
                      <a:pt x="35" y="2734"/>
                    </a:cubicBezTo>
                    <a:cubicBezTo>
                      <a:pt x="69" y="2752"/>
                      <a:pt x="94" y="2760"/>
                      <a:pt x="120" y="2760"/>
                    </a:cubicBezTo>
                    <a:cubicBezTo>
                      <a:pt x="146" y="2760"/>
                      <a:pt x="171" y="2752"/>
                      <a:pt x="205" y="2734"/>
                    </a:cubicBezTo>
                    <a:cubicBezTo>
                      <a:pt x="547" y="2700"/>
                      <a:pt x="855" y="2529"/>
                      <a:pt x="1094" y="2290"/>
                    </a:cubicBezTo>
                    <a:lnTo>
                      <a:pt x="1265" y="2119"/>
                    </a:lnTo>
                    <a:cubicBezTo>
                      <a:pt x="1914" y="1538"/>
                      <a:pt x="3486" y="171"/>
                      <a:pt x="4033" y="171"/>
                    </a:cubicBezTo>
                    <a:cubicBezTo>
                      <a:pt x="4683" y="171"/>
                      <a:pt x="6391" y="445"/>
                      <a:pt x="6904" y="718"/>
                    </a:cubicBezTo>
                    <a:cubicBezTo>
                      <a:pt x="5845" y="889"/>
                      <a:pt x="4819" y="991"/>
                      <a:pt x="3760" y="991"/>
                    </a:cubicBezTo>
                    <a:cubicBezTo>
                      <a:pt x="3726" y="991"/>
                      <a:pt x="3691" y="1026"/>
                      <a:pt x="3691" y="1060"/>
                    </a:cubicBezTo>
                    <a:cubicBezTo>
                      <a:pt x="3657" y="1094"/>
                      <a:pt x="3691" y="1128"/>
                      <a:pt x="3760" y="1162"/>
                    </a:cubicBezTo>
                    <a:cubicBezTo>
                      <a:pt x="3834" y="1169"/>
                      <a:pt x="3921" y="1171"/>
                      <a:pt x="4018" y="1171"/>
                    </a:cubicBezTo>
                    <a:cubicBezTo>
                      <a:pt x="4994" y="1171"/>
                      <a:pt x="6982" y="886"/>
                      <a:pt x="7075" y="855"/>
                    </a:cubicBezTo>
                    <a:cubicBezTo>
                      <a:pt x="7109" y="855"/>
                      <a:pt x="7143" y="821"/>
                      <a:pt x="7143" y="821"/>
                    </a:cubicBezTo>
                    <a:cubicBezTo>
                      <a:pt x="7143" y="786"/>
                      <a:pt x="7143" y="752"/>
                      <a:pt x="7143" y="718"/>
                    </a:cubicBezTo>
                    <a:cubicBezTo>
                      <a:pt x="6870" y="274"/>
                      <a:pt x="4546" y="35"/>
                      <a:pt x="4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5"/>
              <p:cNvSpPr/>
              <p:nvPr/>
            </p:nvSpPr>
            <p:spPr>
              <a:xfrm>
                <a:off x="2335700" y="2361875"/>
                <a:ext cx="141850" cy="44725"/>
              </a:xfrm>
              <a:custGeom>
                <a:avLst/>
                <a:gdLst/>
                <a:ahLst/>
                <a:cxnLst/>
                <a:rect l="l" t="t" r="r" b="b"/>
                <a:pathLst>
                  <a:path w="5674" h="1789" extrusionOk="0">
                    <a:moveTo>
                      <a:pt x="3297" y="0"/>
                    </a:moveTo>
                    <a:cubicBezTo>
                      <a:pt x="3280" y="0"/>
                      <a:pt x="3263" y="1"/>
                      <a:pt x="3247" y="3"/>
                    </a:cubicBezTo>
                    <a:cubicBezTo>
                      <a:pt x="2529" y="71"/>
                      <a:pt x="171" y="1404"/>
                      <a:pt x="69" y="1472"/>
                    </a:cubicBezTo>
                    <a:cubicBezTo>
                      <a:pt x="35" y="1472"/>
                      <a:pt x="0" y="1541"/>
                      <a:pt x="35" y="1575"/>
                    </a:cubicBezTo>
                    <a:cubicBezTo>
                      <a:pt x="59" y="1599"/>
                      <a:pt x="83" y="1623"/>
                      <a:pt x="107" y="1623"/>
                    </a:cubicBezTo>
                    <a:cubicBezTo>
                      <a:pt x="117" y="1623"/>
                      <a:pt x="127" y="1619"/>
                      <a:pt x="137" y="1609"/>
                    </a:cubicBezTo>
                    <a:cubicBezTo>
                      <a:pt x="171" y="1609"/>
                      <a:pt x="2598" y="242"/>
                      <a:pt x="3281" y="174"/>
                    </a:cubicBezTo>
                    <a:cubicBezTo>
                      <a:pt x="3290" y="173"/>
                      <a:pt x="3298" y="173"/>
                      <a:pt x="3307" y="173"/>
                    </a:cubicBezTo>
                    <a:cubicBezTo>
                      <a:pt x="3801" y="173"/>
                      <a:pt x="4965" y="1104"/>
                      <a:pt x="5469" y="1541"/>
                    </a:cubicBezTo>
                    <a:cubicBezTo>
                      <a:pt x="5399" y="1575"/>
                      <a:pt x="5287" y="1618"/>
                      <a:pt x="5107" y="1618"/>
                    </a:cubicBezTo>
                    <a:cubicBezTo>
                      <a:pt x="4757" y="1618"/>
                      <a:pt x="4150" y="1455"/>
                      <a:pt x="3110" y="755"/>
                    </a:cubicBezTo>
                    <a:cubicBezTo>
                      <a:pt x="3091" y="742"/>
                      <a:pt x="3073" y="736"/>
                      <a:pt x="3056" y="736"/>
                    </a:cubicBezTo>
                    <a:cubicBezTo>
                      <a:pt x="2987" y="736"/>
                      <a:pt x="2953" y="836"/>
                      <a:pt x="3008" y="891"/>
                    </a:cubicBezTo>
                    <a:cubicBezTo>
                      <a:pt x="4067" y="1609"/>
                      <a:pt x="4717" y="1780"/>
                      <a:pt x="5127" y="1780"/>
                    </a:cubicBezTo>
                    <a:cubicBezTo>
                      <a:pt x="5155" y="1786"/>
                      <a:pt x="5185" y="1788"/>
                      <a:pt x="5215" y="1788"/>
                    </a:cubicBezTo>
                    <a:cubicBezTo>
                      <a:pt x="5364" y="1788"/>
                      <a:pt x="5526" y="1717"/>
                      <a:pt x="5640" y="1575"/>
                    </a:cubicBezTo>
                    <a:cubicBezTo>
                      <a:pt x="5674" y="1541"/>
                      <a:pt x="5674" y="1506"/>
                      <a:pt x="5640" y="1472"/>
                    </a:cubicBezTo>
                    <a:cubicBezTo>
                      <a:pt x="5573" y="1405"/>
                      <a:pt x="4037"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5"/>
              <p:cNvSpPr/>
              <p:nvPr/>
            </p:nvSpPr>
            <p:spPr>
              <a:xfrm>
                <a:off x="2181900" y="2396325"/>
                <a:ext cx="291375" cy="94650"/>
              </a:xfrm>
              <a:custGeom>
                <a:avLst/>
                <a:gdLst/>
                <a:ahLst/>
                <a:cxnLst/>
                <a:rect l="l" t="t" r="r" b="b"/>
                <a:pathLst>
                  <a:path w="11655" h="3786" extrusionOk="0">
                    <a:moveTo>
                      <a:pt x="86" y="0"/>
                    </a:moveTo>
                    <a:cubicBezTo>
                      <a:pt x="69" y="0"/>
                      <a:pt x="52" y="9"/>
                      <a:pt x="35" y="26"/>
                    </a:cubicBezTo>
                    <a:cubicBezTo>
                      <a:pt x="1" y="60"/>
                      <a:pt x="1" y="94"/>
                      <a:pt x="35" y="128"/>
                    </a:cubicBezTo>
                    <a:cubicBezTo>
                      <a:pt x="35" y="128"/>
                      <a:pt x="1539" y="1427"/>
                      <a:pt x="1983" y="1837"/>
                    </a:cubicBezTo>
                    <a:lnTo>
                      <a:pt x="2256" y="2076"/>
                    </a:lnTo>
                    <a:cubicBezTo>
                      <a:pt x="2769" y="2589"/>
                      <a:pt x="3658" y="3478"/>
                      <a:pt x="4683" y="3717"/>
                    </a:cubicBezTo>
                    <a:cubicBezTo>
                      <a:pt x="4820" y="3751"/>
                      <a:pt x="4990" y="3785"/>
                      <a:pt x="5127" y="3785"/>
                    </a:cubicBezTo>
                    <a:cubicBezTo>
                      <a:pt x="5913" y="3785"/>
                      <a:pt x="6494" y="3238"/>
                      <a:pt x="6938" y="2828"/>
                    </a:cubicBezTo>
                    <a:cubicBezTo>
                      <a:pt x="7041" y="2726"/>
                      <a:pt x="7144" y="2623"/>
                      <a:pt x="7246" y="2555"/>
                    </a:cubicBezTo>
                    <a:cubicBezTo>
                      <a:pt x="7895" y="2145"/>
                      <a:pt x="8613" y="1871"/>
                      <a:pt x="9331" y="1666"/>
                    </a:cubicBezTo>
                    <a:cubicBezTo>
                      <a:pt x="9502" y="1735"/>
                      <a:pt x="9843" y="1837"/>
                      <a:pt x="10390" y="2008"/>
                    </a:cubicBezTo>
                    <a:cubicBezTo>
                      <a:pt x="10561" y="2076"/>
                      <a:pt x="10766" y="2111"/>
                      <a:pt x="10937" y="2111"/>
                    </a:cubicBezTo>
                    <a:cubicBezTo>
                      <a:pt x="10963" y="2114"/>
                      <a:pt x="10989" y="2115"/>
                      <a:pt x="11015" y="2115"/>
                    </a:cubicBezTo>
                    <a:cubicBezTo>
                      <a:pt x="11290" y="2115"/>
                      <a:pt x="11530" y="1951"/>
                      <a:pt x="11655" y="1701"/>
                    </a:cubicBezTo>
                    <a:cubicBezTo>
                      <a:pt x="11655" y="1701"/>
                      <a:pt x="11655" y="1666"/>
                      <a:pt x="11621" y="1632"/>
                    </a:cubicBezTo>
                    <a:cubicBezTo>
                      <a:pt x="11040" y="1085"/>
                      <a:pt x="10322" y="744"/>
                      <a:pt x="9536" y="573"/>
                    </a:cubicBezTo>
                    <a:cubicBezTo>
                      <a:pt x="9490" y="570"/>
                      <a:pt x="9444" y="569"/>
                      <a:pt x="9397" y="569"/>
                    </a:cubicBezTo>
                    <a:cubicBezTo>
                      <a:pt x="8308" y="569"/>
                      <a:pt x="6799" y="1292"/>
                      <a:pt x="6733" y="1325"/>
                    </a:cubicBezTo>
                    <a:cubicBezTo>
                      <a:pt x="6699" y="1359"/>
                      <a:pt x="6665" y="1393"/>
                      <a:pt x="6699" y="1427"/>
                    </a:cubicBezTo>
                    <a:cubicBezTo>
                      <a:pt x="6699" y="1495"/>
                      <a:pt x="6768" y="1495"/>
                      <a:pt x="6802" y="1495"/>
                    </a:cubicBezTo>
                    <a:cubicBezTo>
                      <a:pt x="6802" y="1495"/>
                      <a:pt x="8345" y="740"/>
                      <a:pt x="9406" y="740"/>
                    </a:cubicBezTo>
                    <a:cubicBezTo>
                      <a:pt x="9450" y="740"/>
                      <a:pt x="9493" y="741"/>
                      <a:pt x="9536" y="744"/>
                    </a:cubicBezTo>
                    <a:cubicBezTo>
                      <a:pt x="10254" y="880"/>
                      <a:pt x="10971" y="1222"/>
                      <a:pt x="11518" y="1735"/>
                    </a:cubicBezTo>
                    <a:cubicBezTo>
                      <a:pt x="11469" y="1808"/>
                      <a:pt x="11332" y="1952"/>
                      <a:pt x="10982" y="1952"/>
                    </a:cubicBezTo>
                    <a:cubicBezTo>
                      <a:pt x="10843" y="1952"/>
                      <a:pt x="10672" y="1930"/>
                      <a:pt x="10459" y="1871"/>
                    </a:cubicBezTo>
                    <a:cubicBezTo>
                      <a:pt x="10049" y="1735"/>
                      <a:pt x="9638" y="1598"/>
                      <a:pt x="9228" y="1393"/>
                    </a:cubicBezTo>
                    <a:cubicBezTo>
                      <a:pt x="9194" y="1393"/>
                      <a:pt x="9126" y="1393"/>
                      <a:pt x="9126" y="1427"/>
                    </a:cubicBezTo>
                    <a:cubicBezTo>
                      <a:pt x="9092" y="1461"/>
                      <a:pt x="9092" y="1530"/>
                      <a:pt x="9126" y="1564"/>
                    </a:cubicBezTo>
                    <a:cubicBezTo>
                      <a:pt x="8442" y="1735"/>
                      <a:pt x="7793" y="2042"/>
                      <a:pt x="7178" y="2418"/>
                    </a:cubicBezTo>
                    <a:cubicBezTo>
                      <a:pt x="7075" y="2487"/>
                      <a:pt x="6938" y="2589"/>
                      <a:pt x="6802" y="2726"/>
                    </a:cubicBezTo>
                    <a:cubicBezTo>
                      <a:pt x="6362" y="3136"/>
                      <a:pt x="5821" y="3623"/>
                      <a:pt x="5115" y="3623"/>
                    </a:cubicBezTo>
                    <a:cubicBezTo>
                      <a:pt x="4998" y="3623"/>
                      <a:pt x="4877" y="3609"/>
                      <a:pt x="4751" y="3580"/>
                    </a:cubicBezTo>
                    <a:cubicBezTo>
                      <a:pt x="3760" y="3307"/>
                      <a:pt x="2871" y="2487"/>
                      <a:pt x="2359" y="1974"/>
                    </a:cubicBezTo>
                    <a:cubicBezTo>
                      <a:pt x="2290" y="1871"/>
                      <a:pt x="2188" y="1803"/>
                      <a:pt x="2120" y="1735"/>
                    </a:cubicBezTo>
                    <a:cubicBezTo>
                      <a:pt x="1641" y="1290"/>
                      <a:pt x="172" y="26"/>
                      <a:pt x="137" y="26"/>
                    </a:cubicBezTo>
                    <a:cubicBezTo>
                      <a:pt x="120" y="9"/>
                      <a:pt x="103"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5"/>
              <p:cNvSpPr/>
              <p:nvPr/>
            </p:nvSpPr>
            <p:spPr>
              <a:xfrm>
                <a:off x="2738975" y="1779225"/>
                <a:ext cx="421250" cy="658775"/>
              </a:xfrm>
              <a:custGeom>
                <a:avLst/>
                <a:gdLst/>
                <a:ahLst/>
                <a:cxnLst/>
                <a:rect l="l" t="t" r="r" b="b"/>
                <a:pathLst>
                  <a:path w="16850" h="26351" extrusionOk="0">
                    <a:moveTo>
                      <a:pt x="1060" y="0"/>
                    </a:moveTo>
                    <a:lnTo>
                      <a:pt x="1" y="6870"/>
                    </a:lnTo>
                    <a:lnTo>
                      <a:pt x="10356" y="14560"/>
                    </a:lnTo>
                    <a:lnTo>
                      <a:pt x="2154" y="23172"/>
                    </a:lnTo>
                    <a:lnTo>
                      <a:pt x="3658" y="26350"/>
                    </a:lnTo>
                    <a:cubicBezTo>
                      <a:pt x="3658" y="26350"/>
                      <a:pt x="13364" y="18114"/>
                      <a:pt x="15175" y="15927"/>
                    </a:cubicBezTo>
                    <a:cubicBezTo>
                      <a:pt x="16850" y="13876"/>
                      <a:pt x="12441" y="10253"/>
                      <a:pt x="12441" y="10253"/>
                    </a:cubicBezTo>
                    <a:lnTo>
                      <a:pt x="1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5"/>
              <p:cNvSpPr/>
              <p:nvPr/>
            </p:nvSpPr>
            <p:spPr>
              <a:xfrm>
                <a:off x="2586900" y="2318350"/>
                <a:ext cx="243525" cy="170200"/>
              </a:xfrm>
              <a:custGeom>
                <a:avLst/>
                <a:gdLst/>
                <a:ahLst/>
                <a:cxnLst/>
                <a:rect l="l" t="t" r="r" b="b"/>
                <a:pathLst>
                  <a:path w="9741" h="6808" extrusionOk="0">
                    <a:moveTo>
                      <a:pt x="3110" y="1"/>
                    </a:moveTo>
                    <a:cubicBezTo>
                      <a:pt x="2358" y="1"/>
                      <a:pt x="342" y="479"/>
                      <a:pt x="240" y="684"/>
                    </a:cubicBezTo>
                    <a:cubicBezTo>
                      <a:pt x="171" y="889"/>
                      <a:pt x="3110" y="992"/>
                      <a:pt x="3110" y="992"/>
                    </a:cubicBezTo>
                    <a:cubicBezTo>
                      <a:pt x="3110" y="992"/>
                      <a:pt x="5195" y="2564"/>
                      <a:pt x="5469" y="3282"/>
                    </a:cubicBezTo>
                    <a:cubicBezTo>
                      <a:pt x="5469" y="3282"/>
                      <a:pt x="3110" y="1915"/>
                      <a:pt x="2324" y="1812"/>
                    </a:cubicBezTo>
                    <a:cubicBezTo>
                      <a:pt x="2299" y="1809"/>
                      <a:pt x="2274" y="1807"/>
                      <a:pt x="2248" y="1807"/>
                    </a:cubicBezTo>
                    <a:cubicBezTo>
                      <a:pt x="1443" y="1807"/>
                      <a:pt x="0" y="3282"/>
                      <a:pt x="0" y="3282"/>
                    </a:cubicBezTo>
                    <a:cubicBezTo>
                      <a:pt x="0" y="3282"/>
                      <a:pt x="197" y="3424"/>
                      <a:pt x="541" y="3424"/>
                    </a:cubicBezTo>
                    <a:cubicBezTo>
                      <a:pt x="805" y="3424"/>
                      <a:pt x="1156" y="3340"/>
                      <a:pt x="1572" y="3042"/>
                    </a:cubicBezTo>
                    <a:lnTo>
                      <a:pt x="2119" y="2769"/>
                    </a:lnTo>
                    <a:cubicBezTo>
                      <a:pt x="2119" y="2769"/>
                      <a:pt x="4443" y="3794"/>
                      <a:pt x="4956" y="4512"/>
                    </a:cubicBezTo>
                    <a:cubicBezTo>
                      <a:pt x="4956" y="4512"/>
                      <a:pt x="3313" y="3752"/>
                      <a:pt x="2353" y="3752"/>
                    </a:cubicBezTo>
                    <a:cubicBezTo>
                      <a:pt x="2295" y="3752"/>
                      <a:pt x="2240" y="3754"/>
                      <a:pt x="2188" y="3760"/>
                    </a:cubicBezTo>
                    <a:cubicBezTo>
                      <a:pt x="1299" y="3897"/>
                      <a:pt x="137" y="4785"/>
                      <a:pt x="137" y="4785"/>
                    </a:cubicBezTo>
                    <a:cubicBezTo>
                      <a:pt x="137" y="4785"/>
                      <a:pt x="193" y="5091"/>
                      <a:pt x="782" y="5091"/>
                    </a:cubicBezTo>
                    <a:cubicBezTo>
                      <a:pt x="1117" y="5091"/>
                      <a:pt x="1625" y="4992"/>
                      <a:pt x="2393" y="4683"/>
                    </a:cubicBezTo>
                    <a:cubicBezTo>
                      <a:pt x="2393" y="4683"/>
                      <a:pt x="4204" y="5127"/>
                      <a:pt x="5195" y="6152"/>
                    </a:cubicBezTo>
                    <a:cubicBezTo>
                      <a:pt x="5629" y="6626"/>
                      <a:pt x="6105" y="6808"/>
                      <a:pt x="6580" y="6808"/>
                    </a:cubicBezTo>
                    <a:cubicBezTo>
                      <a:pt x="8163" y="6808"/>
                      <a:pt x="9741" y="4785"/>
                      <a:pt x="9741" y="4785"/>
                    </a:cubicBezTo>
                    <a:lnTo>
                      <a:pt x="8237" y="1607"/>
                    </a:lnTo>
                    <a:cubicBezTo>
                      <a:pt x="8237" y="1607"/>
                      <a:pt x="7497" y="2347"/>
                      <a:pt x="6815" y="2347"/>
                    </a:cubicBezTo>
                    <a:cubicBezTo>
                      <a:pt x="6630" y="2347"/>
                      <a:pt x="6449" y="2292"/>
                      <a:pt x="6289" y="2154"/>
                    </a:cubicBezTo>
                    <a:cubicBezTo>
                      <a:pt x="5537" y="1470"/>
                      <a:pt x="3862" y="1"/>
                      <a:pt x="311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5"/>
              <p:cNvSpPr/>
              <p:nvPr/>
            </p:nvSpPr>
            <p:spPr>
              <a:xfrm>
                <a:off x="2590325" y="2316650"/>
                <a:ext cx="180300" cy="69025"/>
              </a:xfrm>
              <a:custGeom>
                <a:avLst/>
                <a:gdLst/>
                <a:ahLst/>
                <a:cxnLst/>
                <a:rect l="l" t="t" r="r" b="b"/>
                <a:pathLst>
                  <a:path w="7212" h="2761" extrusionOk="0">
                    <a:moveTo>
                      <a:pt x="3178" y="0"/>
                    </a:moveTo>
                    <a:cubicBezTo>
                      <a:pt x="2632" y="35"/>
                      <a:pt x="308" y="274"/>
                      <a:pt x="34" y="718"/>
                    </a:cubicBezTo>
                    <a:cubicBezTo>
                      <a:pt x="0" y="786"/>
                      <a:pt x="34" y="855"/>
                      <a:pt x="103" y="855"/>
                    </a:cubicBezTo>
                    <a:cubicBezTo>
                      <a:pt x="196" y="886"/>
                      <a:pt x="2211" y="1171"/>
                      <a:pt x="3193" y="1171"/>
                    </a:cubicBezTo>
                    <a:cubicBezTo>
                      <a:pt x="3290" y="1171"/>
                      <a:pt x="3378" y="1169"/>
                      <a:pt x="3452" y="1162"/>
                    </a:cubicBezTo>
                    <a:cubicBezTo>
                      <a:pt x="3486" y="1128"/>
                      <a:pt x="3520" y="1094"/>
                      <a:pt x="3520" y="1060"/>
                    </a:cubicBezTo>
                    <a:cubicBezTo>
                      <a:pt x="3486" y="1026"/>
                      <a:pt x="3452" y="991"/>
                      <a:pt x="3418" y="991"/>
                    </a:cubicBezTo>
                    <a:cubicBezTo>
                      <a:pt x="2358" y="991"/>
                      <a:pt x="1333" y="889"/>
                      <a:pt x="308" y="718"/>
                    </a:cubicBezTo>
                    <a:cubicBezTo>
                      <a:pt x="786" y="445"/>
                      <a:pt x="2529" y="171"/>
                      <a:pt x="3178" y="171"/>
                    </a:cubicBezTo>
                    <a:cubicBezTo>
                      <a:pt x="3725" y="171"/>
                      <a:pt x="5263" y="1538"/>
                      <a:pt x="5913" y="2119"/>
                    </a:cubicBezTo>
                    <a:lnTo>
                      <a:pt x="6118" y="2290"/>
                    </a:lnTo>
                    <a:cubicBezTo>
                      <a:pt x="6323" y="2529"/>
                      <a:pt x="6664" y="2700"/>
                      <a:pt x="7006" y="2734"/>
                    </a:cubicBezTo>
                    <a:cubicBezTo>
                      <a:pt x="7023" y="2752"/>
                      <a:pt x="7049" y="2760"/>
                      <a:pt x="7075" y="2760"/>
                    </a:cubicBezTo>
                    <a:cubicBezTo>
                      <a:pt x="7100" y="2760"/>
                      <a:pt x="7126" y="2752"/>
                      <a:pt x="7143" y="2734"/>
                    </a:cubicBezTo>
                    <a:cubicBezTo>
                      <a:pt x="7177" y="2734"/>
                      <a:pt x="7211" y="2666"/>
                      <a:pt x="7177" y="2632"/>
                    </a:cubicBezTo>
                    <a:cubicBezTo>
                      <a:pt x="7177" y="2608"/>
                      <a:pt x="7143" y="2584"/>
                      <a:pt x="7111" y="2584"/>
                    </a:cubicBezTo>
                    <a:cubicBezTo>
                      <a:pt x="7097" y="2584"/>
                      <a:pt x="7085" y="2588"/>
                      <a:pt x="7075" y="2598"/>
                    </a:cubicBezTo>
                    <a:cubicBezTo>
                      <a:pt x="7067" y="2598"/>
                      <a:pt x="7051" y="2601"/>
                      <a:pt x="7024" y="2601"/>
                    </a:cubicBezTo>
                    <a:cubicBezTo>
                      <a:pt x="6924" y="2601"/>
                      <a:pt x="6679" y="2558"/>
                      <a:pt x="6220" y="2153"/>
                    </a:cubicBezTo>
                    <a:lnTo>
                      <a:pt x="6049" y="2017"/>
                    </a:lnTo>
                    <a:cubicBezTo>
                      <a:pt x="4887" y="957"/>
                      <a:pt x="3691" y="0"/>
                      <a:pt x="3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5"/>
              <p:cNvSpPr/>
              <p:nvPr/>
            </p:nvSpPr>
            <p:spPr>
              <a:xfrm>
                <a:off x="2584325" y="2361875"/>
                <a:ext cx="141875" cy="44725"/>
              </a:xfrm>
              <a:custGeom>
                <a:avLst/>
                <a:gdLst/>
                <a:ahLst/>
                <a:cxnLst/>
                <a:rect l="l" t="t" r="r" b="b"/>
                <a:pathLst>
                  <a:path w="5675" h="1789" extrusionOk="0">
                    <a:moveTo>
                      <a:pt x="2377" y="0"/>
                    </a:moveTo>
                    <a:cubicBezTo>
                      <a:pt x="1637" y="0"/>
                      <a:pt x="102" y="1405"/>
                      <a:pt x="35" y="1472"/>
                    </a:cubicBezTo>
                    <a:cubicBezTo>
                      <a:pt x="1" y="1506"/>
                      <a:pt x="1" y="1541"/>
                      <a:pt x="35" y="1575"/>
                    </a:cubicBezTo>
                    <a:cubicBezTo>
                      <a:pt x="149" y="1717"/>
                      <a:pt x="310" y="1788"/>
                      <a:pt x="480" y="1788"/>
                    </a:cubicBezTo>
                    <a:cubicBezTo>
                      <a:pt x="513" y="1788"/>
                      <a:pt x="548" y="1786"/>
                      <a:pt x="582" y="1780"/>
                    </a:cubicBezTo>
                    <a:cubicBezTo>
                      <a:pt x="958" y="1780"/>
                      <a:pt x="1607" y="1609"/>
                      <a:pt x="2667" y="891"/>
                    </a:cubicBezTo>
                    <a:cubicBezTo>
                      <a:pt x="2749" y="836"/>
                      <a:pt x="2698" y="736"/>
                      <a:pt x="2621" y="736"/>
                    </a:cubicBezTo>
                    <a:cubicBezTo>
                      <a:pt x="2603" y="736"/>
                      <a:pt x="2584" y="742"/>
                      <a:pt x="2564" y="755"/>
                    </a:cubicBezTo>
                    <a:cubicBezTo>
                      <a:pt x="1547" y="1455"/>
                      <a:pt x="933" y="1618"/>
                      <a:pt x="585" y="1618"/>
                    </a:cubicBezTo>
                    <a:cubicBezTo>
                      <a:pt x="407" y="1618"/>
                      <a:pt x="298" y="1575"/>
                      <a:pt x="240" y="1541"/>
                    </a:cubicBezTo>
                    <a:cubicBezTo>
                      <a:pt x="710" y="1104"/>
                      <a:pt x="1873" y="173"/>
                      <a:pt x="2400" y="173"/>
                    </a:cubicBezTo>
                    <a:cubicBezTo>
                      <a:pt x="2409" y="173"/>
                      <a:pt x="2418" y="173"/>
                      <a:pt x="2427" y="174"/>
                    </a:cubicBezTo>
                    <a:cubicBezTo>
                      <a:pt x="3077" y="242"/>
                      <a:pt x="5503" y="1609"/>
                      <a:pt x="5537" y="1609"/>
                    </a:cubicBezTo>
                    <a:cubicBezTo>
                      <a:pt x="5547" y="1619"/>
                      <a:pt x="5560" y="1623"/>
                      <a:pt x="5574" y="1623"/>
                    </a:cubicBezTo>
                    <a:cubicBezTo>
                      <a:pt x="5606" y="1623"/>
                      <a:pt x="5640" y="1599"/>
                      <a:pt x="5640" y="1575"/>
                    </a:cubicBezTo>
                    <a:cubicBezTo>
                      <a:pt x="5674" y="1541"/>
                      <a:pt x="5640" y="1472"/>
                      <a:pt x="5606" y="1472"/>
                    </a:cubicBezTo>
                    <a:cubicBezTo>
                      <a:pt x="5503" y="1404"/>
                      <a:pt x="3145" y="71"/>
                      <a:pt x="2427" y="3"/>
                    </a:cubicBezTo>
                    <a:cubicBezTo>
                      <a:pt x="2411" y="1"/>
                      <a:pt x="2394" y="0"/>
                      <a:pt x="2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5"/>
              <p:cNvSpPr/>
              <p:nvPr/>
            </p:nvSpPr>
            <p:spPr>
              <a:xfrm>
                <a:off x="2587750" y="2396325"/>
                <a:ext cx="292225" cy="94650"/>
              </a:xfrm>
              <a:custGeom>
                <a:avLst/>
                <a:gdLst/>
                <a:ahLst/>
                <a:cxnLst/>
                <a:rect l="l" t="t" r="r" b="b"/>
                <a:pathLst>
                  <a:path w="11689" h="3786" extrusionOk="0">
                    <a:moveTo>
                      <a:pt x="11591" y="0"/>
                    </a:moveTo>
                    <a:cubicBezTo>
                      <a:pt x="11569" y="0"/>
                      <a:pt x="11552" y="9"/>
                      <a:pt x="11552" y="26"/>
                    </a:cubicBezTo>
                    <a:cubicBezTo>
                      <a:pt x="11518" y="26"/>
                      <a:pt x="10014" y="1290"/>
                      <a:pt x="9570" y="1735"/>
                    </a:cubicBezTo>
                    <a:cubicBezTo>
                      <a:pt x="9467" y="1803"/>
                      <a:pt x="9399" y="1871"/>
                      <a:pt x="9296" y="1974"/>
                    </a:cubicBezTo>
                    <a:cubicBezTo>
                      <a:pt x="8784" y="2487"/>
                      <a:pt x="7929" y="3307"/>
                      <a:pt x="6938" y="3580"/>
                    </a:cubicBezTo>
                    <a:cubicBezTo>
                      <a:pt x="6807" y="3609"/>
                      <a:pt x="6682" y="3623"/>
                      <a:pt x="6562" y="3623"/>
                    </a:cubicBezTo>
                    <a:cubicBezTo>
                      <a:pt x="5834" y="3623"/>
                      <a:pt x="5293" y="3136"/>
                      <a:pt x="4854" y="2726"/>
                    </a:cubicBezTo>
                    <a:cubicBezTo>
                      <a:pt x="4751" y="2589"/>
                      <a:pt x="4648" y="2487"/>
                      <a:pt x="4512" y="2418"/>
                    </a:cubicBezTo>
                    <a:cubicBezTo>
                      <a:pt x="3897" y="2042"/>
                      <a:pt x="3247" y="1735"/>
                      <a:pt x="2530" y="1564"/>
                    </a:cubicBezTo>
                    <a:cubicBezTo>
                      <a:pt x="2564" y="1530"/>
                      <a:pt x="2598" y="1461"/>
                      <a:pt x="2564" y="1427"/>
                    </a:cubicBezTo>
                    <a:cubicBezTo>
                      <a:pt x="2530" y="1393"/>
                      <a:pt x="2495" y="1393"/>
                      <a:pt x="2461" y="1393"/>
                    </a:cubicBezTo>
                    <a:cubicBezTo>
                      <a:pt x="2051" y="1598"/>
                      <a:pt x="1641" y="1769"/>
                      <a:pt x="1197" y="1871"/>
                    </a:cubicBezTo>
                    <a:cubicBezTo>
                      <a:pt x="993" y="1930"/>
                      <a:pt x="828" y="1952"/>
                      <a:pt x="695" y="1952"/>
                    </a:cubicBezTo>
                    <a:cubicBezTo>
                      <a:pt x="357" y="1952"/>
                      <a:pt x="220" y="1808"/>
                      <a:pt x="171" y="1735"/>
                    </a:cubicBezTo>
                    <a:cubicBezTo>
                      <a:pt x="718" y="1222"/>
                      <a:pt x="1402" y="880"/>
                      <a:pt x="2154" y="744"/>
                    </a:cubicBezTo>
                    <a:cubicBezTo>
                      <a:pt x="2195" y="741"/>
                      <a:pt x="2237" y="740"/>
                      <a:pt x="2280" y="740"/>
                    </a:cubicBezTo>
                    <a:cubicBezTo>
                      <a:pt x="3313" y="740"/>
                      <a:pt x="4888" y="1495"/>
                      <a:pt x="4888" y="1495"/>
                    </a:cubicBezTo>
                    <a:cubicBezTo>
                      <a:pt x="4922" y="1495"/>
                      <a:pt x="4990" y="1495"/>
                      <a:pt x="4990" y="1427"/>
                    </a:cubicBezTo>
                    <a:cubicBezTo>
                      <a:pt x="5024" y="1393"/>
                      <a:pt x="4990" y="1359"/>
                      <a:pt x="4956" y="1325"/>
                    </a:cubicBezTo>
                    <a:cubicBezTo>
                      <a:pt x="4891" y="1292"/>
                      <a:pt x="3350" y="569"/>
                      <a:pt x="2289" y="569"/>
                    </a:cubicBezTo>
                    <a:cubicBezTo>
                      <a:pt x="2243" y="569"/>
                      <a:pt x="2198" y="570"/>
                      <a:pt x="2154" y="573"/>
                    </a:cubicBezTo>
                    <a:cubicBezTo>
                      <a:pt x="1333" y="709"/>
                      <a:pt x="616" y="1085"/>
                      <a:pt x="35" y="1632"/>
                    </a:cubicBezTo>
                    <a:cubicBezTo>
                      <a:pt x="0" y="1666"/>
                      <a:pt x="0" y="1701"/>
                      <a:pt x="35" y="1701"/>
                    </a:cubicBezTo>
                    <a:cubicBezTo>
                      <a:pt x="128" y="1951"/>
                      <a:pt x="394" y="2115"/>
                      <a:pt x="674" y="2115"/>
                    </a:cubicBezTo>
                    <a:cubicBezTo>
                      <a:pt x="700" y="2115"/>
                      <a:pt x="726" y="2114"/>
                      <a:pt x="752" y="2111"/>
                    </a:cubicBezTo>
                    <a:cubicBezTo>
                      <a:pt x="923" y="2111"/>
                      <a:pt x="1128" y="2076"/>
                      <a:pt x="1299" y="2008"/>
                    </a:cubicBezTo>
                    <a:cubicBezTo>
                      <a:pt x="1846" y="1837"/>
                      <a:pt x="2154" y="1735"/>
                      <a:pt x="2359" y="1666"/>
                    </a:cubicBezTo>
                    <a:cubicBezTo>
                      <a:pt x="3076" y="1871"/>
                      <a:pt x="3760" y="2145"/>
                      <a:pt x="4409" y="2555"/>
                    </a:cubicBezTo>
                    <a:cubicBezTo>
                      <a:pt x="4512" y="2623"/>
                      <a:pt x="4648" y="2726"/>
                      <a:pt x="4751" y="2828"/>
                    </a:cubicBezTo>
                    <a:cubicBezTo>
                      <a:pt x="5195" y="3238"/>
                      <a:pt x="5776" y="3785"/>
                      <a:pt x="6528" y="3785"/>
                    </a:cubicBezTo>
                    <a:cubicBezTo>
                      <a:pt x="6699" y="3785"/>
                      <a:pt x="6836" y="3751"/>
                      <a:pt x="7007" y="3717"/>
                    </a:cubicBezTo>
                    <a:cubicBezTo>
                      <a:pt x="8032" y="3478"/>
                      <a:pt x="8921" y="2589"/>
                      <a:pt x="9433" y="2076"/>
                    </a:cubicBezTo>
                    <a:lnTo>
                      <a:pt x="9672" y="1837"/>
                    </a:lnTo>
                    <a:cubicBezTo>
                      <a:pt x="10151" y="1427"/>
                      <a:pt x="11655" y="128"/>
                      <a:pt x="11655" y="128"/>
                    </a:cubicBezTo>
                    <a:cubicBezTo>
                      <a:pt x="11689" y="94"/>
                      <a:pt x="11689" y="60"/>
                      <a:pt x="11655" y="26"/>
                    </a:cubicBezTo>
                    <a:cubicBezTo>
                      <a:pt x="11638" y="9"/>
                      <a:pt x="11612" y="0"/>
                      <a:pt x="115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5"/>
              <p:cNvSpPr/>
              <p:nvPr/>
            </p:nvSpPr>
            <p:spPr>
              <a:xfrm>
                <a:off x="2028100" y="1832200"/>
                <a:ext cx="1021900" cy="434925"/>
              </a:xfrm>
              <a:custGeom>
                <a:avLst/>
                <a:gdLst/>
                <a:ahLst/>
                <a:cxnLst/>
                <a:rect l="l" t="t" r="r" b="b"/>
                <a:pathLst>
                  <a:path w="40876" h="17397" extrusionOk="0">
                    <a:moveTo>
                      <a:pt x="8135" y="0"/>
                    </a:moveTo>
                    <a:lnTo>
                      <a:pt x="1" y="7519"/>
                    </a:lnTo>
                    <a:lnTo>
                      <a:pt x="4034" y="10527"/>
                    </a:lnTo>
                    <a:lnTo>
                      <a:pt x="11792" y="4751"/>
                    </a:lnTo>
                    <a:lnTo>
                      <a:pt x="14355" y="17396"/>
                    </a:lnTo>
                    <a:lnTo>
                      <a:pt x="26488" y="17396"/>
                    </a:lnTo>
                    <a:lnTo>
                      <a:pt x="28436" y="4751"/>
                    </a:lnTo>
                    <a:lnTo>
                      <a:pt x="36570" y="10800"/>
                    </a:lnTo>
                    <a:lnTo>
                      <a:pt x="40876" y="8134"/>
                    </a:lnTo>
                    <a:lnTo>
                      <a:pt x="31853" y="0"/>
                    </a:lnTo>
                    <a:cubicBezTo>
                      <a:pt x="26966" y="1550"/>
                      <a:pt x="22702" y="2066"/>
                      <a:pt x="19188" y="2066"/>
                    </a:cubicBezTo>
                    <a:cubicBezTo>
                      <a:pt x="12160" y="2066"/>
                      <a:pt x="8135" y="0"/>
                      <a:pt x="8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5"/>
              <p:cNvSpPr/>
              <p:nvPr/>
            </p:nvSpPr>
            <p:spPr>
              <a:xfrm>
                <a:off x="2358775" y="2057325"/>
                <a:ext cx="141000" cy="39750"/>
              </a:xfrm>
              <a:custGeom>
                <a:avLst/>
                <a:gdLst/>
                <a:ahLst/>
                <a:cxnLst/>
                <a:rect l="l" t="t" r="r" b="b"/>
                <a:pathLst>
                  <a:path w="5640" h="1590" extrusionOk="0">
                    <a:moveTo>
                      <a:pt x="5507" y="1"/>
                    </a:moveTo>
                    <a:cubicBezTo>
                      <a:pt x="5477" y="1"/>
                      <a:pt x="5451" y="18"/>
                      <a:pt x="5434" y="52"/>
                    </a:cubicBezTo>
                    <a:cubicBezTo>
                      <a:pt x="4382" y="909"/>
                      <a:pt x="3066" y="1362"/>
                      <a:pt x="1739" y="1362"/>
                    </a:cubicBezTo>
                    <a:cubicBezTo>
                      <a:pt x="1213" y="1362"/>
                      <a:pt x="685" y="1291"/>
                      <a:pt x="171" y="1146"/>
                    </a:cubicBezTo>
                    <a:cubicBezTo>
                      <a:pt x="103" y="1146"/>
                      <a:pt x="34" y="1180"/>
                      <a:pt x="34" y="1248"/>
                    </a:cubicBezTo>
                    <a:cubicBezTo>
                      <a:pt x="0" y="1282"/>
                      <a:pt x="34" y="1351"/>
                      <a:pt x="103" y="1351"/>
                    </a:cubicBezTo>
                    <a:cubicBezTo>
                      <a:pt x="615" y="1487"/>
                      <a:pt x="1162" y="1590"/>
                      <a:pt x="1675" y="1590"/>
                    </a:cubicBezTo>
                    <a:cubicBezTo>
                      <a:pt x="3110" y="1590"/>
                      <a:pt x="4477" y="1077"/>
                      <a:pt x="5605" y="189"/>
                    </a:cubicBezTo>
                    <a:cubicBezTo>
                      <a:pt x="5639" y="155"/>
                      <a:pt x="5639" y="86"/>
                      <a:pt x="5605" y="52"/>
                    </a:cubicBezTo>
                    <a:cubicBezTo>
                      <a:pt x="5571" y="18"/>
                      <a:pt x="5537" y="1"/>
                      <a:pt x="5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5"/>
              <p:cNvSpPr/>
              <p:nvPr/>
            </p:nvSpPr>
            <p:spPr>
              <a:xfrm>
                <a:off x="2556125" y="2057975"/>
                <a:ext cx="141025" cy="39100"/>
              </a:xfrm>
              <a:custGeom>
                <a:avLst/>
                <a:gdLst/>
                <a:ahLst/>
                <a:cxnLst/>
                <a:rect l="l" t="t" r="r" b="b"/>
                <a:pathLst>
                  <a:path w="5641" h="1564" extrusionOk="0">
                    <a:moveTo>
                      <a:pt x="138" y="0"/>
                    </a:moveTo>
                    <a:cubicBezTo>
                      <a:pt x="112" y="0"/>
                      <a:pt x="86" y="9"/>
                      <a:pt x="69" y="26"/>
                    </a:cubicBezTo>
                    <a:cubicBezTo>
                      <a:pt x="1" y="60"/>
                      <a:pt x="1" y="129"/>
                      <a:pt x="69" y="163"/>
                    </a:cubicBezTo>
                    <a:cubicBezTo>
                      <a:pt x="1163" y="1051"/>
                      <a:pt x="2530" y="1564"/>
                      <a:pt x="3965" y="1564"/>
                    </a:cubicBezTo>
                    <a:cubicBezTo>
                      <a:pt x="4478" y="1564"/>
                      <a:pt x="5025" y="1496"/>
                      <a:pt x="5572" y="1359"/>
                    </a:cubicBezTo>
                    <a:cubicBezTo>
                      <a:pt x="5606" y="1325"/>
                      <a:pt x="5640" y="1291"/>
                      <a:pt x="5640" y="1222"/>
                    </a:cubicBezTo>
                    <a:cubicBezTo>
                      <a:pt x="5615" y="1172"/>
                      <a:pt x="5572" y="1140"/>
                      <a:pt x="5537" y="1140"/>
                    </a:cubicBezTo>
                    <a:cubicBezTo>
                      <a:pt x="5524" y="1140"/>
                      <a:pt x="5513" y="1145"/>
                      <a:pt x="5503" y="1154"/>
                    </a:cubicBezTo>
                    <a:cubicBezTo>
                      <a:pt x="4999" y="1285"/>
                      <a:pt x="4483" y="1349"/>
                      <a:pt x="3971" y="1349"/>
                    </a:cubicBezTo>
                    <a:cubicBezTo>
                      <a:pt x="2612" y="1349"/>
                      <a:pt x="1274" y="895"/>
                      <a:pt x="206" y="26"/>
                    </a:cubicBezTo>
                    <a:cubicBezTo>
                      <a:pt x="189" y="9"/>
                      <a:pt x="163" y="0"/>
                      <a:pt x="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5"/>
              <p:cNvSpPr/>
              <p:nvPr/>
            </p:nvSpPr>
            <p:spPr>
              <a:xfrm>
                <a:off x="2040925" y="1242775"/>
                <a:ext cx="496450" cy="747650"/>
              </a:xfrm>
              <a:custGeom>
                <a:avLst/>
                <a:gdLst/>
                <a:ahLst/>
                <a:cxnLst/>
                <a:rect l="l" t="t" r="r" b="b"/>
                <a:pathLst>
                  <a:path w="19858" h="29906" extrusionOk="0">
                    <a:moveTo>
                      <a:pt x="9967" y="0"/>
                    </a:moveTo>
                    <a:cubicBezTo>
                      <a:pt x="8984" y="0"/>
                      <a:pt x="8013" y="292"/>
                      <a:pt x="7246" y="918"/>
                    </a:cubicBezTo>
                    <a:cubicBezTo>
                      <a:pt x="5981" y="1978"/>
                      <a:pt x="5640" y="4097"/>
                      <a:pt x="6767" y="5327"/>
                    </a:cubicBezTo>
                    <a:cubicBezTo>
                      <a:pt x="6628" y="5294"/>
                      <a:pt x="6476" y="5279"/>
                      <a:pt x="6316" y="5279"/>
                    </a:cubicBezTo>
                    <a:cubicBezTo>
                      <a:pt x="5146" y="5279"/>
                      <a:pt x="3552" y="6116"/>
                      <a:pt x="3281" y="7138"/>
                    </a:cubicBezTo>
                    <a:cubicBezTo>
                      <a:pt x="3009" y="8166"/>
                      <a:pt x="3887" y="9355"/>
                      <a:pt x="4875" y="9355"/>
                    </a:cubicBezTo>
                    <a:cubicBezTo>
                      <a:pt x="4882" y="9355"/>
                      <a:pt x="4890" y="9355"/>
                      <a:pt x="4898" y="9355"/>
                    </a:cubicBezTo>
                    <a:lnTo>
                      <a:pt x="4898" y="9355"/>
                    </a:lnTo>
                    <a:cubicBezTo>
                      <a:pt x="3163" y="9699"/>
                      <a:pt x="1389" y="10671"/>
                      <a:pt x="718" y="12299"/>
                    </a:cubicBezTo>
                    <a:cubicBezTo>
                      <a:pt x="0" y="14076"/>
                      <a:pt x="992" y="16400"/>
                      <a:pt x="2803" y="16708"/>
                    </a:cubicBezTo>
                    <a:cubicBezTo>
                      <a:pt x="1880" y="17323"/>
                      <a:pt x="1128" y="18109"/>
                      <a:pt x="616" y="19066"/>
                    </a:cubicBezTo>
                    <a:cubicBezTo>
                      <a:pt x="171" y="19989"/>
                      <a:pt x="206" y="21048"/>
                      <a:pt x="752" y="21903"/>
                    </a:cubicBezTo>
                    <a:cubicBezTo>
                      <a:pt x="1147" y="22484"/>
                      <a:pt x="1796" y="22812"/>
                      <a:pt x="2460" y="22812"/>
                    </a:cubicBezTo>
                    <a:cubicBezTo>
                      <a:pt x="2773" y="22812"/>
                      <a:pt x="3089" y="22739"/>
                      <a:pt x="3384" y="22586"/>
                    </a:cubicBezTo>
                    <a:lnTo>
                      <a:pt x="3384" y="22586"/>
                    </a:lnTo>
                    <a:cubicBezTo>
                      <a:pt x="2324" y="23475"/>
                      <a:pt x="2051" y="25935"/>
                      <a:pt x="2905" y="27029"/>
                    </a:cubicBezTo>
                    <a:cubicBezTo>
                      <a:pt x="3465" y="27713"/>
                      <a:pt x="4288" y="28070"/>
                      <a:pt x="5124" y="28070"/>
                    </a:cubicBezTo>
                    <a:cubicBezTo>
                      <a:pt x="5667" y="28070"/>
                      <a:pt x="6215" y="27920"/>
                      <a:pt x="6699" y="27610"/>
                    </a:cubicBezTo>
                    <a:cubicBezTo>
                      <a:pt x="7283" y="29070"/>
                      <a:pt x="8914" y="29906"/>
                      <a:pt x="10485" y="29906"/>
                    </a:cubicBezTo>
                    <a:cubicBezTo>
                      <a:pt x="10753" y="29906"/>
                      <a:pt x="11019" y="29881"/>
                      <a:pt x="11279" y="29832"/>
                    </a:cubicBezTo>
                    <a:cubicBezTo>
                      <a:pt x="13090" y="29490"/>
                      <a:pt x="14594" y="28294"/>
                      <a:pt x="15790" y="26927"/>
                    </a:cubicBezTo>
                    <a:cubicBezTo>
                      <a:pt x="18422" y="23817"/>
                      <a:pt x="19857" y="19886"/>
                      <a:pt x="19823" y="15819"/>
                    </a:cubicBezTo>
                    <a:cubicBezTo>
                      <a:pt x="19789" y="13359"/>
                      <a:pt x="19208" y="10966"/>
                      <a:pt x="18661" y="8608"/>
                    </a:cubicBezTo>
                    <a:cubicBezTo>
                      <a:pt x="18251" y="7002"/>
                      <a:pt x="17875" y="5395"/>
                      <a:pt x="17055" y="3960"/>
                    </a:cubicBezTo>
                    <a:cubicBezTo>
                      <a:pt x="16132" y="2422"/>
                      <a:pt x="13637" y="1089"/>
                      <a:pt x="11962" y="406"/>
                    </a:cubicBezTo>
                    <a:cubicBezTo>
                      <a:pt x="11333" y="140"/>
                      <a:pt x="10647" y="0"/>
                      <a:pt x="9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5"/>
              <p:cNvSpPr/>
              <p:nvPr/>
            </p:nvSpPr>
            <p:spPr>
              <a:xfrm>
                <a:off x="2730425" y="1201450"/>
                <a:ext cx="100700" cy="127525"/>
              </a:xfrm>
              <a:custGeom>
                <a:avLst/>
                <a:gdLst/>
                <a:ahLst/>
                <a:cxnLst/>
                <a:rect l="l" t="t" r="r" b="b"/>
                <a:pathLst>
                  <a:path w="4028" h="5101" extrusionOk="0">
                    <a:moveTo>
                      <a:pt x="2111" y="1"/>
                    </a:moveTo>
                    <a:cubicBezTo>
                      <a:pt x="548" y="1"/>
                      <a:pt x="548" y="1717"/>
                      <a:pt x="548" y="1717"/>
                    </a:cubicBezTo>
                    <a:lnTo>
                      <a:pt x="1" y="5100"/>
                    </a:lnTo>
                    <a:cubicBezTo>
                      <a:pt x="12" y="5100"/>
                      <a:pt x="23" y="5101"/>
                      <a:pt x="34" y="5101"/>
                    </a:cubicBezTo>
                    <a:cubicBezTo>
                      <a:pt x="3219" y="5101"/>
                      <a:pt x="4028" y="110"/>
                      <a:pt x="2291" y="8"/>
                    </a:cubicBezTo>
                    <a:cubicBezTo>
                      <a:pt x="2229" y="3"/>
                      <a:pt x="2169" y="1"/>
                      <a:pt x="2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5"/>
              <p:cNvSpPr/>
              <p:nvPr/>
            </p:nvSpPr>
            <p:spPr>
              <a:xfrm>
                <a:off x="2750100" y="1209250"/>
                <a:ext cx="54700" cy="97500"/>
              </a:xfrm>
              <a:custGeom>
                <a:avLst/>
                <a:gdLst/>
                <a:ahLst/>
                <a:cxnLst/>
                <a:rect l="l" t="t" r="r" b="b"/>
                <a:pathLst>
                  <a:path w="2188" h="3900" extrusionOk="0">
                    <a:moveTo>
                      <a:pt x="1320" y="1"/>
                    </a:moveTo>
                    <a:cubicBezTo>
                      <a:pt x="739" y="1"/>
                      <a:pt x="308" y="556"/>
                      <a:pt x="308" y="585"/>
                    </a:cubicBezTo>
                    <a:cubicBezTo>
                      <a:pt x="231" y="635"/>
                      <a:pt x="306" y="724"/>
                      <a:pt x="378" y="724"/>
                    </a:cubicBezTo>
                    <a:cubicBezTo>
                      <a:pt x="402" y="724"/>
                      <a:pt x="427" y="714"/>
                      <a:pt x="444" y="687"/>
                    </a:cubicBezTo>
                    <a:cubicBezTo>
                      <a:pt x="444" y="687"/>
                      <a:pt x="840" y="192"/>
                      <a:pt x="1338" y="192"/>
                    </a:cubicBezTo>
                    <a:cubicBezTo>
                      <a:pt x="1425" y="192"/>
                      <a:pt x="1515" y="207"/>
                      <a:pt x="1606" y="243"/>
                    </a:cubicBezTo>
                    <a:cubicBezTo>
                      <a:pt x="1675" y="277"/>
                      <a:pt x="1709" y="345"/>
                      <a:pt x="1777" y="414"/>
                    </a:cubicBezTo>
                    <a:cubicBezTo>
                      <a:pt x="1435" y="653"/>
                      <a:pt x="0" y="1952"/>
                      <a:pt x="0" y="3797"/>
                    </a:cubicBezTo>
                    <a:cubicBezTo>
                      <a:pt x="0" y="3831"/>
                      <a:pt x="34" y="3866"/>
                      <a:pt x="68" y="3900"/>
                    </a:cubicBezTo>
                    <a:cubicBezTo>
                      <a:pt x="137" y="3900"/>
                      <a:pt x="171" y="3831"/>
                      <a:pt x="171" y="3797"/>
                    </a:cubicBezTo>
                    <a:cubicBezTo>
                      <a:pt x="171" y="2088"/>
                      <a:pt x="1470" y="858"/>
                      <a:pt x="1846" y="585"/>
                    </a:cubicBezTo>
                    <a:cubicBezTo>
                      <a:pt x="1846" y="619"/>
                      <a:pt x="1880" y="687"/>
                      <a:pt x="1880" y="756"/>
                    </a:cubicBezTo>
                    <a:cubicBezTo>
                      <a:pt x="2016" y="1507"/>
                      <a:pt x="1675" y="2806"/>
                      <a:pt x="1094" y="3319"/>
                    </a:cubicBezTo>
                    <a:cubicBezTo>
                      <a:pt x="1059" y="3353"/>
                      <a:pt x="1059" y="3387"/>
                      <a:pt x="1094" y="3456"/>
                    </a:cubicBezTo>
                    <a:lnTo>
                      <a:pt x="1162" y="3456"/>
                    </a:lnTo>
                    <a:cubicBezTo>
                      <a:pt x="1162" y="3473"/>
                      <a:pt x="1171" y="3481"/>
                      <a:pt x="1183" y="3481"/>
                    </a:cubicBezTo>
                    <a:cubicBezTo>
                      <a:pt x="1196" y="3481"/>
                      <a:pt x="1213" y="3473"/>
                      <a:pt x="1230" y="3456"/>
                    </a:cubicBezTo>
                    <a:cubicBezTo>
                      <a:pt x="1811" y="2875"/>
                      <a:pt x="2187" y="1507"/>
                      <a:pt x="2051" y="687"/>
                    </a:cubicBezTo>
                    <a:cubicBezTo>
                      <a:pt x="2016" y="585"/>
                      <a:pt x="1982" y="448"/>
                      <a:pt x="1948" y="345"/>
                    </a:cubicBezTo>
                    <a:cubicBezTo>
                      <a:pt x="1880" y="243"/>
                      <a:pt x="1777" y="140"/>
                      <a:pt x="1675" y="72"/>
                    </a:cubicBezTo>
                    <a:cubicBezTo>
                      <a:pt x="1552" y="22"/>
                      <a:pt x="1433" y="1"/>
                      <a:pt x="1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5"/>
              <p:cNvSpPr/>
              <p:nvPr/>
            </p:nvSpPr>
            <p:spPr>
              <a:xfrm>
                <a:off x="2212800" y="1201450"/>
                <a:ext cx="100700" cy="127525"/>
              </a:xfrm>
              <a:custGeom>
                <a:avLst/>
                <a:gdLst/>
                <a:ahLst/>
                <a:cxnLst/>
                <a:rect l="l" t="t" r="r" b="b"/>
                <a:pathLst>
                  <a:path w="4028" h="5101" extrusionOk="0">
                    <a:moveTo>
                      <a:pt x="1952" y="1"/>
                    </a:moveTo>
                    <a:cubicBezTo>
                      <a:pt x="1894" y="1"/>
                      <a:pt x="1834" y="3"/>
                      <a:pt x="1772" y="8"/>
                    </a:cubicBezTo>
                    <a:cubicBezTo>
                      <a:pt x="1" y="110"/>
                      <a:pt x="844" y="5101"/>
                      <a:pt x="3996" y="5101"/>
                    </a:cubicBezTo>
                    <a:cubicBezTo>
                      <a:pt x="4006" y="5101"/>
                      <a:pt x="4017" y="5100"/>
                      <a:pt x="4028" y="5100"/>
                    </a:cubicBezTo>
                    <a:lnTo>
                      <a:pt x="3515" y="1717"/>
                    </a:lnTo>
                    <a:cubicBezTo>
                      <a:pt x="3515" y="1717"/>
                      <a:pt x="3515" y="1"/>
                      <a:pt x="19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5"/>
              <p:cNvSpPr/>
              <p:nvPr/>
            </p:nvSpPr>
            <p:spPr>
              <a:xfrm>
                <a:off x="2240000" y="1209200"/>
                <a:ext cx="55575" cy="95850"/>
              </a:xfrm>
              <a:custGeom>
                <a:avLst/>
                <a:gdLst/>
                <a:ahLst/>
                <a:cxnLst/>
                <a:rect l="l" t="t" r="r" b="b"/>
                <a:pathLst>
                  <a:path w="2223" h="3834" extrusionOk="0">
                    <a:moveTo>
                      <a:pt x="883" y="0"/>
                    </a:moveTo>
                    <a:cubicBezTo>
                      <a:pt x="765" y="0"/>
                      <a:pt x="640" y="22"/>
                      <a:pt x="513" y="74"/>
                    </a:cubicBezTo>
                    <a:cubicBezTo>
                      <a:pt x="411" y="108"/>
                      <a:pt x="308" y="211"/>
                      <a:pt x="240" y="347"/>
                    </a:cubicBezTo>
                    <a:cubicBezTo>
                      <a:pt x="206" y="450"/>
                      <a:pt x="172" y="553"/>
                      <a:pt x="137" y="689"/>
                    </a:cubicBezTo>
                    <a:cubicBezTo>
                      <a:pt x="1" y="1475"/>
                      <a:pt x="342" y="2877"/>
                      <a:pt x="992" y="3423"/>
                    </a:cubicBezTo>
                    <a:lnTo>
                      <a:pt x="1060" y="3423"/>
                    </a:lnTo>
                    <a:cubicBezTo>
                      <a:pt x="1094" y="3423"/>
                      <a:pt x="1094" y="3423"/>
                      <a:pt x="1128" y="3389"/>
                    </a:cubicBezTo>
                    <a:cubicBezTo>
                      <a:pt x="1163" y="3355"/>
                      <a:pt x="1163" y="3287"/>
                      <a:pt x="1128" y="3252"/>
                    </a:cubicBezTo>
                    <a:cubicBezTo>
                      <a:pt x="513" y="2740"/>
                      <a:pt x="206" y="1441"/>
                      <a:pt x="308" y="689"/>
                    </a:cubicBezTo>
                    <a:cubicBezTo>
                      <a:pt x="308" y="655"/>
                      <a:pt x="342" y="587"/>
                      <a:pt x="377" y="518"/>
                    </a:cubicBezTo>
                    <a:cubicBezTo>
                      <a:pt x="718" y="826"/>
                      <a:pt x="2017" y="2056"/>
                      <a:pt x="2051" y="3731"/>
                    </a:cubicBezTo>
                    <a:cubicBezTo>
                      <a:pt x="2051" y="3799"/>
                      <a:pt x="2085" y="3833"/>
                      <a:pt x="2120" y="3833"/>
                    </a:cubicBezTo>
                    <a:cubicBezTo>
                      <a:pt x="2188" y="3833"/>
                      <a:pt x="2222" y="3799"/>
                      <a:pt x="2222" y="3731"/>
                    </a:cubicBezTo>
                    <a:cubicBezTo>
                      <a:pt x="2188" y="1954"/>
                      <a:pt x="753" y="655"/>
                      <a:pt x="445" y="382"/>
                    </a:cubicBezTo>
                    <a:cubicBezTo>
                      <a:pt x="479" y="313"/>
                      <a:pt x="513" y="279"/>
                      <a:pt x="582" y="245"/>
                    </a:cubicBezTo>
                    <a:cubicBezTo>
                      <a:pt x="683" y="208"/>
                      <a:pt x="780" y="192"/>
                      <a:pt x="873" y="192"/>
                    </a:cubicBezTo>
                    <a:cubicBezTo>
                      <a:pt x="1379" y="192"/>
                      <a:pt x="1749" y="655"/>
                      <a:pt x="1778" y="655"/>
                    </a:cubicBezTo>
                    <a:cubicBezTo>
                      <a:pt x="1797" y="674"/>
                      <a:pt x="1819" y="683"/>
                      <a:pt x="1839" y="683"/>
                    </a:cubicBezTo>
                    <a:cubicBezTo>
                      <a:pt x="1893" y="683"/>
                      <a:pt x="1939" y="626"/>
                      <a:pt x="1915" y="553"/>
                    </a:cubicBezTo>
                    <a:cubicBezTo>
                      <a:pt x="1915" y="524"/>
                      <a:pt x="1466" y="0"/>
                      <a:pt x="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5"/>
              <p:cNvSpPr/>
              <p:nvPr/>
            </p:nvSpPr>
            <p:spPr>
              <a:xfrm>
                <a:off x="2296400" y="953000"/>
                <a:ext cx="452000" cy="584450"/>
              </a:xfrm>
              <a:custGeom>
                <a:avLst/>
                <a:gdLst/>
                <a:ahLst/>
                <a:cxnLst/>
                <a:rect l="l" t="t" r="r" b="b"/>
                <a:pathLst>
                  <a:path w="18080" h="23378" extrusionOk="0">
                    <a:moveTo>
                      <a:pt x="9057" y="1"/>
                    </a:moveTo>
                    <a:cubicBezTo>
                      <a:pt x="2700" y="1"/>
                      <a:pt x="0" y="4444"/>
                      <a:pt x="0" y="9912"/>
                    </a:cubicBezTo>
                    <a:cubicBezTo>
                      <a:pt x="0" y="18729"/>
                      <a:pt x="5503" y="23377"/>
                      <a:pt x="9057" y="23377"/>
                    </a:cubicBezTo>
                    <a:cubicBezTo>
                      <a:pt x="13056" y="23377"/>
                      <a:pt x="18080" y="18148"/>
                      <a:pt x="18080" y="9912"/>
                    </a:cubicBezTo>
                    <a:cubicBezTo>
                      <a:pt x="18080" y="4444"/>
                      <a:pt x="16097" y="1"/>
                      <a:pt x="90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5"/>
              <p:cNvSpPr/>
              <p:nvPr/>
            </p:nvSpPr>
            <p:spPr>
              <a:xfrm>
                <a:off x="2323725" y="1340900"/>
                <a:ext cx="156400" cy="145275"/>
              </a:xfrm>
              <a:custGeom>
                <a:avLst/>
                <a:gdLst/>
                <a:ahLst/>
                <a:cxnLst/>
                <a:rect l="l" t="t" r="r" b="b"/>
                <a:pathLst>
                  <a:path w="6256" h="5811" extrusionOk="0">
                    <a:moveTo>
                      <a:pt x="1983" y="1"/>
                    </a:moveTo>
                    <a:cubicBezTo>
                      <a:pt x="1265" y="1"/>
                      <a:pt x="548" y="274"/>
                      <a:pt x="1" y="719"/>
                    </a:cubicBezTo>
                    <a:cubicBezTo>
                      <a:pt x="719" y="2667"/>
                      <a:pt x="1881" y="4410"/>
                      <a:pt x="3419" y="5811"/>
                    </a:cubicBezTo>
                    <a:cubicBezTo>
                      <a:pt x="6255" y="4307"/>
                      <a:pt x="5196" y="1"/>
                      <a:pt x="1983"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5"/>
              <p:cNvSpPr/>
              <p:nvPr/>
            </p:nvSpPr>
            <p:spPr>
              <a:xfrm>
                <a:off x="2568100" y="1340900"/>
                <a:ext cx="153825" cy="144425"/>
              </a:xfrm>
              <a:custGeom>
                <a:avLst/>
                <a:gdLst/>
                <a:ahLst/>
                <a:cxnLst/>
                <a:rect l="l" t="t" r="r" b="b"/>
                <a:pathLst>
                  <a:path w="6153" h="5777" extrusionOk="0">
                    <a:moveTo>
                      <a:pt x="4272" y="1"/>
                    </a:moveTo>
                    <a:cubicBezTo>
                      <a:pt x="1094" y="1"/>
                      <a:pt x="0" y="4273"/>
                      <a:pt x="2803" y="5777"/>
                    </a:cubicBezTo>
                    <a:cubicBezTo>
                      <a:pt x="4307" y="4375"/>
                      <a:pt x="5434" y="2598"/>
                      <a:pt x="6152" y="650"/>
                    </a:cubicBezTo>
                    <a:cubicBezTo>
                      <a:pt x="5605" y="240"/>
                      <a:pt x="4956" y="1"/>
                      <a:pt x="4272"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5"/>
              <p:cNvSpPr/>
              <p:nvPr/>
            </p:nvSpPr>
            <p:spPr>
              <a:xfrm>
                <a:off x="2360475" y="1228125"/>
                <a:ext cx="29925" cy="55575"/>
              </a:xfrm>
              <a:custGeom>
                <a:avLst/>
                <a:gdLst/>
                <a:ahLst/>
                <a:cxnLst/>
                <a:rect l="l" t="t" r="r" b="b"/>
                <a:pathLst>
                  <a:path w="1197" h="2223" extrusionOk="0">
                    <a:moveTo>
                      <a:pt x="582" y="1"/>
                    </a:moveTo>
                    <a:cubicBezTo>
                      <a:pt x="274" y="1"/>
                      <a:pt x="1" y="479"/>
                      <a:pt x="1" y="1094"/>
                    </a:cubicBezTo>
                    <a:cubicBezTo>
                      <a:pt x="1" y="1709"/>
                      <a:pt x="274" y="2222"/>
                      <a:pt x="582" y="2222"/>
                    </a:cubicBezTo>
                    <a:cubicBezTo>
                      <a:pt x="923" y="2222"/>
                      <a:pt x="1197" y="1709"/>
                      <a:pt x="1197" y="1094"/>
                    </a:cubicBezTo>
                    <a:cubicBezTo>
                      <a:pt x="1197" y="479"/>
                      <a:pt x="923" y="1"/>
                      <a:pt x="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75"/>
              <p:cNvSpPr/>
              <p:nvPr/>
            </p:nvSpPr>
            <p:spPr>
              <a:xfrm>
                <a:off x="2348525" y="1159300"/>
                <a:ext cx="56400" cy="18450"/>
              </a:xfrm>
              <a:custGeom>
                <a:avLst/>
                <a:gdLst/>
                <a:ahLst/>
                <a:cxnLst/>
                <a:rect l="l" t="t" r="r" b="b"/>
                <a:pathLst>
                  <a:path w="2256" h="738" extrusionOk="0">
                    <a:moveTo>
                      <a:pt x="1290" y="1"/>
                    </a:moveTo>
                    <a:cubicBezTo>
                      <a:pt x="832" y="1"/>
                      <a:pt x="384" y="169"/>
                      <a:pt x="34" y="498"/>
                    </a:cubicBezTo>
                    <a:cubicBezTo>
                      <a:pt x="0" y="532"/>
                      <a:pt x="0" y="635"/>
                      <a:pt x="34" y="669"/>
                    </a:cubicBezTo>
                    <a:cubicBezTo>
                      <a:pt x="68" y="703"/>
                      <a:pt x="103" y="737"/>
                      <a:pt x="137" y="737"/>
                    </a:cubicBezTo>
                    <a:cubicBezTo>
                      <a:pt x="171" y="737"/>
                      <a:pt x="205" y="703"/>
                      <a:pt x="205" y="703"/>
                    </a:cubicBezTo>
                    <a:cubicBezTo>
                      <a:pt x="522" y="407"/>
                      <a:pt x="918" y="255"/>
                      <a:pt x="1320" y="255"/>
                    </a:cubicBezTo>
                    <a:cubicBezTo>
                      <a:pt x="1567" y="255"/>
                      <a:pt x="1816" y="312"/>
                      <a:pt x="2051" y="430"/>
                    </a:cubicBezTo>
                    <a:cubicBezTo>
                      <a:pt x="2079" y="444"/>
                      <a:pt x="2107" y="452"/>
                      <a:pt x="2133" y="452"/>
                    </a:cubicBezTo>
                    <a:cubicBezTo>
                      <a:pt x="2170" y="452"/>
                      <a:pt x="2201" y="435"/>
                      <a:pt x="2222" y="395"/>
                    </a:cubicBezTo>
                    <a:cubicBezTo>
                      <a:pt x="2256" y="327"/>
                      <a:pt x="2256" y="259"/>
                      <a:pt x="2187" y="225"/>
                    </a:cubicBezTo>
                    <a:cubicBezTo>
                      <a:pt x="1901" y="75"/>
                      <a:pt x="1594" y="1"/>
                      <a:pt x="1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75"/>
              <p:cNvSpPr/>
              <p:nvPr/>
            </p:nvSpPr>
            <p:spPr>
              <a:xfrm>
                <a:off x="2639875" y="1228125"/>
                <a:ext cx="29925" cy="55575"/>
              </a:xfrm>
              <a:custGeom>
                <a:avLst/>
                <a:gdLst/>
                <a:ahLst/>
                <a:cxnLst/>
                <a:rect l="l" t="t" r="r" b="b"/>
                <a:pathLst>
                  <a:path w="1197" h="2223" extrusionOk="0">
                    <a:moveTo>
                      <a:pt x="615" y="1"/>
                    </a:moveTo>
                    <a:cubicBezTo>
                      <a:pt x="274" y="1"/>
                      <a:pt x="0" y="479"/>
                      <a:pt x="0" y="1094"/>
                    </a:cubicBezTo>
                    <a:cubicBezTo>
                      <a:pt x="0" y="1709"/>
                      <a:pt x="274" y="2222"/>
                      <a:pt x="615" y="2222"/>
                    </a:cubicBezTo>
                    <a:cubicBezTo>
                      <a:pt x="923" y="2222"/>
                      <a:pt x="1196" y="1709"/>
                      <a:pt x="1196" y="1094"/>
                    </a:cubicBezTo>
                    <a:cubicBezTo>
                      <a:pt x="1196" y="479"/>
                      <a:pt x="92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75"/>
              <p:cNvSpPr/>
              <p:nvPr/>
            </p:nvSpPr>
            <p:spPr>
              <a:xfrm>
                <a:off x="2624500" y="1159300"/>
                <a:ext cx="57250" cy="18450"/>
              </a:xfrm>
              <a:custGeom>
                <a:avLst/>
                <a:gdLst/>
                <a:ahLst/>
                <a:cxnLst/>
                <a:rect l="l" t="t" r="r" b="b"/>
                <a:pathLst>
                  <a:path w="2290" h="738" extrusionOk="0">
                    <a:moveTo>
                      <a:pt x="988" y="1"/>
                    </a:moveTo>
                    <a:cubicBezTo>
                      <a:pt x="691" y="1"/>
                      <a:pt x="389" y="75"/>
                      <a:pt x="103" y="225"/>
                    </a:cubicBezTo>
                    <a:cubicBezTo>
                      <a:pt x="34" y="259"/>
                      <a:pt x="0" y="327"/>
                      <a:pt x="34" y="395"/>
                    </a:cubicBezTo>
                    <a:cubicBezTo>
                      <a:pt x="54" y="435"/>
                      <a:pt x="98" y="452"/>
                      <a:pt x="144" y="452"/>
                    </a:cubicBezTo>
                    <a:cubicBezTo>
                      <a:pt x="177" y="452"/>
                      <a:pt x="211" y="444"/>
                      <a:pt x="239" y="430"/>
                    </a:cubicBezTo>
                    <a:cubicBezTo>
                      <a:pt x="464" y="310"/>
                      <a:pt x="715" y="253"/>
                      <a:pt x="966" y="253"/>
                    </a:cubicBezTo>
                    <a:cubicBezTo>
                      <a:pt x="1362" y="253"/>
                      <a:pt x="1758" y="397"/>
                      <a:pt x="2051" y="669"/>
                    </a:cubicBezTo>
                    <a:cubicBezTo>
                      <a:pt x="2085" y="703"/>
                      <a:pt x="2119" y="737"/>
                      <a:pt x="2153" y="737"/>
                    </a:cubicBezTo>
                    <a:cubicBezTo>
                      <a:pt x="2187" y="737"/>
                      <a:pt x="2222" y="703"/>
                      <a:pt x="2222" y="669"/>
                    </a:cubicBezTo>
                    <a:cubicBezTo>
                      <a:pt x="2290" y="635"/>
                      <a:pt x="2290" y="532"/>
                      <a:pt x="2222" y="498"/>
                    </a:cubicBezTo>
                    <a:cubicBezTo>
                      <a:pt x="1872" y="169"/>
                      <a:pt x="1436" y="1"/>
                      <a:pt x="9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75"/>
              <p:cNvSpPr/>
              <p:nvPr/>
            </p:nvSpPr>
            <p:spPr>
              <a:xfrm>
                <a:off x="2509150" y="1155500"/>
                <a:ext cx="57275" cy="205075"/>
              </a:xfrm>
              <a:custGeom>
                <a:avLst/>
                <a:gdLst/>
                <a:ahLst/>
                <a:cxnLst/>
                <a:rect l="l" t="t" r="r" b="b"/>
                <a:pathLst>
                  <a:path w="2291" h="8203" extrusionOk="0">
                    <a:moveTo>
                      <a:pt x="171" y="1"/>
                    </a:moveTo>
                    <a:cubicBezTo>
                      <a:pt x="69" y="1"/>
                      <a:pt x="34" y="35"/>
                      <a:pt x="34" y="137"/>
                    </a:cubicBezTo>
                    <a:lnTo>
                      <a:pt x="34" y="6357"/>
                    </a:lnTo>
                    <a:cubicBezTo>
                      <a:pt x="34" y="6426"/>
                      <a:pt x="69" y="6460"/>
                      <a:pt x="171" y="6494"/>
                    </a:cubicBezTo>
                    <a:lnTo>
                      <a:pt x="1777" y="6562"/>
                    </a:lnTo>
                    <a:lnTo>
                      <a:pt x="69" y="7998"/>
                    </a:lnTo>
                    <a:cubicBezTo>
                      <a:pt x="0" y="8032"/>
                      <a:pt x="0" y="8100"/>
                      <a:pt x="69" y="8169"/>
                    </a:cubicBezTo>
                    <a:cubicBezTo>
                      <a:pt x="69" y="8203"/>
                      <a:pt x="103" y="8203"/>
                      <a:pt x="171" y="8203"/>
                    </a:cubicBezTo>
                    <a:cubicBezTo>
                      <a:pt x="171" y="8203"/>
                      <a:pt x="205" y="8203"/>
                      <a:pt x="239" y="8169"/>
                    </a:cubicBezTo>
                    <a:lnTo>
                      <a:pt x="2188" y="6528"/>
                    </a:lnTo>
                    <a:cubicBezTo>
                      <a:pt x="2290" y="6460"/>
                      <a:pt x="2256" y="6323"/>
                      <a:pt x="2119" y="6289"/>
                    </a:cubicBezTo>
                    <a:lnTo>
                      <a:pt x="308" y="6221"/>
                    </a:lnTo>
                    <a:lnTo>
                      <a:pt x="308" y="137"/>
                    </a:lnTo>
                    <a:cubicBezTo>
                      <a:pt x="308" y="35"/>
                      <a:pt x="239"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75"/>
              <p:cNvSpPr/>
              <p:nvPr/>
            </p:nvSpPr>
            <p:spPr>
              <a:xfrm>
                <a:off x="2462150" y="1421225"/>
                <a:ext cx="120500" cy="20375"/>
              </a:xfrm>
              <a:custGeom>
                <a:avLst/>
                <a:gdLst/>
                <a:ahLst/>
                <a:cxnLst/>
                <a:rect l="l" t="t" r="r" b="b"/>
                <a:pathLst>
                  <a:path w="4820" h="815" extrusionOk="0">
                    <a:moveTo>
                      <a:pt x="2154" y="0"/>
                    </a:moveTo>
                    <a:cubicBezTo>
                      <a:pt x="1846" y="69"/>
                      <a:pt x="1573" y="171"/>
                      <a:pt x="1299" y="308"/>
                    </a:cubicBezTo>
                    <a:cubicBezTo>
                      <a:pt x="855" y="445"/>
                      <a:pt x="445" y="513"/>
                      <a:pt x="1" y="513"/>
                    </a:cubicBezTo>
                    <a:cubicBezTo>
                      <a:pt x="1" y="513"/>
                      <a:pt x="352" y="814"/>
                      <a:pt x="1765" y="814"/>
                    </a:cubicBezTo>
                    <a:cubicBezTo>
                      <a:pt x="2001" y="814"/>
                      <a:pt x="2266" y="806"/>
                      <a:pt x="2564" y="786"/>
                    </a:cubicBezTo>
                    <a:cubicBezTo>
                      <a:pt x="4648" y="650"/>
                      <a:pt x="4819" y="69"/>
                      <a:pt x="4819" y="69"/>
                    </a:cubicBezTo>
                    <a:lnTo>
                      <a:pt x="4819" y="69"/>
                    </a:lnTo>
                    <a:cubicBezTo>
                      <a:pt x="4539" y="186"/>
                      <a:pt x="4243" y="239"/>
                      <a:pt x="3942" y="239"/>
                    </a:cubicBezTo>
                    <a:cubicBezTo>
                      <a:pt x="3802" y="239"/>
                      <a:pt x="3661" y="227"/>
                      <a:pt x="3521" y="205"/>
                    </a:cubicBezTo>
                    <a:cubicBezTo>
                      <a:pt x="3076" y="69"/>
                      <a:pt x="2598" y="0"/>
                      <a:pt x="2154" y="0"/>
                    </a:cubicBezTo>
                    <a:close/>
                  </a:path>
                </a:pathLst>
              </a:custGeom>
              <a:solidFill>
                <a:srgbClr val="794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75"/>
              <p:cNvSpPr/>
              <p:nvPr/>
            </p:nvSpPr>
            <p:spPr>
              <a:xfrm>
                <a:off x="2460450" y="1426350"/>
                <a:ext cx="123900" cy="42475"/>
              </a:xfrm>
              <a:custGeom>
                <a:avLst/>
                <a:gdLst/>
                <a:ahLst/>
                <a:cxnLst/>
                <a:rect l="l" t="t" r="r" b="b"/>
                <a:pathLst>
                  <a:path w="4956" h="1699" extrusionOk="0">
                    <a:moveTo>
                      <a:pt x="4956" y="0"/>
                    </a:moveTo>
                    <a:lnTo>
                      <a:pt x="4956" y="0"/>
                    </a:lnTo>
                    <a:cubicBezTo>
                      <a:pt x="4914" y="11"/>
                      <a:pt x="4875" y="24"/>
                      <a:pt x="4838" y="41"/>
                    </a:cubicBezTo>
                    <a:lnTo>
                      <a:pt x="4838" y="41"/>
                    </a:lnTo>
                    <a:cubicBezTo>
                      <a:pt x="4878" y="27"/>
                      <a:pt x="4917" y="14"/>
                      <a:pt x="4956" y="0"/>
                    </a:cubicBezTo>
                    <a:close/>
                    <a:moveTo>
                      <a:pt x="0" y="342"/>
                    </a:moveTo>
                    <a:lnTo>
                      <a:pt x="0" y="342"/>
                    </a:lnTo>
                    <a:cubicBezTo>
                      <a:pt x="30" y="351"/>
                      <a:pt x="60" y="359"/>
                      <a:pt x="89" y="368"/>
                    </a:cubicBezTo>
                    <a:lnTo>
                      <a:pt x="89" y="368"/>
                    </a:lnTo>
                    <a:cubicBezTo>
                      <a:pt x="60" y="358"/>
                      <a:pt x="31" y="349"/>
                      <a:pt x="0" y="342"/>
                    </a:cubicBezTo>
                    <a:close/>
                    <a:moveTo>
                      <a:pt x="4838" y="41"/>
                    </a:moveTo>
                    <a:lnTo>
                      <a:pt x="4838" y="41"/>
                    </a:lnTo>
                    <a:cubicBezTo>
                      <a:pt x="4085" y="294"/>
                      <a:pt x="3275" y="484"/>
                      <a:pt x="2495" y="581"/>
                    </a:cubicBezTo>
                    <a:cubicBezTo>
                      <a:pt x="2288" y="598"/>
                      <a:pt x="2082" y="607"/>
                      <a:pt x="1879" y="607"/>
                    </a:cubicBezTo>
                    <a:cubicBezTo>
                      <a:pt x="1273" y="607"/>
                      <a:pt x="681" y="531"/>
                      <a:pt x="89" y="368"/>
                    </a:cubicBezTo>
                    <a:lnTo>
                      <a:pt x="89" y="368"/>
                    </a:lnTo>
                    <a:cubicBezTo>
                      <a:pt x="482" y="501"/>
                      <a:pt x="741" y="876"/>
                      <a:pt x="1060" y="1162"/>
                    </a:cubicBezTo>
                    <a:cubicBezTo>
                      <a:pt x="1465" y="1522"/>
                      <a:pt x="1962" y="1698"/>
                      <a:pt x="2456" y="1698"/>
                    </a:cubicBezTo>
                    <a:cubicBezTo>
                      <a:pt x="3087" y="1698"/>
                      <a:pt x="3714" y="1411"/>
                      <a:pt x="4136" y="855"/>
                    </a:cubicBezTo>
                    <a:cubicBezTo>
                      <a:pt x="4351" y="548"/>
                      <a:pt x="4510" y="185"/>
                      <a:pt x="4838" y="41"/>
                    </a:cubicBezTo>
                    <a:close/>
                  </a:path>
                </a:pathLst>
              </a:custGeom>
              <a:solidFill>
                <a:srgbClr val="794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75"/>
              <p:cNvSpPr/>
              <p:nvPr/>
            </p:nvSpPr>
            <p:spPr>
              <a:xfrm>
                <a:off x="2450500" y="1418200"/>
                <a:ext cx="143625" cy="25275"/>
              </a:xfrm>
              <a:custGeom>
                <a:avLst/>
                <a:gdLst/>
                <a:ahLst/>
                <a:cxnLst/>
                <a:rect l="l" t="t" r="r" b="b"/>
                <a:pathLst>
                  <a:path w="5745" h="1011" extrusionOk="0">
                    <a:moveTo>
                      <a:pt x="5616" y="0"/>
                    </a:moveTo>
                    <a:cubicBezTo>
                      <a:pt x="5598" y="0"/>
                      <a:pt x="5578" y="6"/>
                      <a:pt x="5559" y="19"/>
                    </a:cubicBezTo>
                    <a:cubicBezTo>
                      <a:pt x="5115" y="361"/>
                      <a:pt x="4602" y="566"/>
                      <a:pt x="4055" y="668"/>
                    </a:cubicBezTo>
                    <a:cubicBezTo>
                      <a:pt x="3502" y="770"/>
                      <a:pt x="2942" y="823"/>
                      <a:pt x="2384" y="823"/>
                    </a:cubicBezTo>
                    <a:cubicBezTo>
                      <a:pt x="1633" y="823"/>
                      <a:pt x="885" y="728"/>
                      <a:pt x="159" y="532"/>
                    </a:cubicBezTo>
                    <a:cubicBezTo>
                      <a:pt x="147" y="528"/>
                      <a:pt x="135" y="527"/>
                      <a:pt x="125" y="527"/>
                    </a:cubicBezTo>
                    <a:cubicBezTo>
                      <a:pt x="17" y="527"/>
                      <a:pt x="0" y="671"/>
                      <a:pt x="125" y="702"/>
                    </a:cubicBezTo>
                    <a:cubicBezTo>
                      <a:pt x="842" y="907"/>
                      <a:pt x="1629" y="1010"/>
                      <a:pt x="2380" y="1010"/>
                    </a:cubicBezTo>
                    <a:cubicBezTo>
                      <a:pt x="2961" y="1010"/>
                      <a:pt x="3542" y="942"/>
                      <a:pt x="4089" y="839"/>
                    </a:cubicBezTo>
                    <a:cubicBezTo>
                      <a:pt x="4670" y="737"/>
                      <a:pt x="5217" y="497"/>
                      <a:pt x="5661" y="156"/>
                    </a:cubicBezTo>
                    <a:cubicBezTo>
                      <a:pt x="5744" y="100"/>
                      <a:pt x="5693" y="0"/>
                      <a:pt x="5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75"/>
              <p:cNvSpPr/>
              <p:nvPr/>
            </p:nvSpPr>
            <p:spPr>
              <a:xfrm>
                <a:off x="2257100" y="941900"/>
                <a:ext cx="530600" cy="278550"/>
              </a:xfrm>
              <a:custGeom>
                <a:avLst/>
                <a:gdLst/>
                <a:ahLst/>
                <a:cxnLst/>
                <a:rect l="l" t="t" r="r" b="b"/>
                <a:pathLst>
                  <a:path w="21224" h="11142" extrusionOk="0">
                    <a:moveTo>
                      <a:pt x="10629" y="0"/>
                    </a:moveTo>
                    <a:cubicBezTo>
                      <a:pt x="0" y="137"/>
                      <a:pt x="1572" y="11142"/>
                      <a:pt x="1572" y="11142"/>
                    </a:cubicBezTo>
                    <a:cubicBezTo>
                      <a:pt x="2939" y="10629"/>
                      <a:pt x="2256" y="8921"/>
                      <a:pt x="2256" y="8921"/>
                    </a:cubicBezTo>
                    <a:cubicBezTo>
                      <a:pt x="4135" y="8921"/>
                      <a:pt x="3828" y="6426"/>
                      <a:pt x="3828" y="6426"/>
                    </a:cubicBezTo>
                    <a:lnTo>
                      <a:pt x="3828" y="6426"/>
                    </a:lnTo>
                    <a:cubicBezTo>
                      <a:pt x="4409" y="6753"/>
                      <a:pt x="4898" y="6881"/>
                      <a:pt x="5310" y="6881"/>
                    </a:cubicBezTo>
                    <a:cubicBezTo>
                      <a:pt x="6786" y="6881"/>
                      <a:pt x="7246" y="5229"/>
                      <a:pt x="7246" y="5229"/>
                    </a:cubicBezTo>
                    <a:cubicBezTo>
                      <a:pt x="7456" y="5267"/>
                      <a:pt x="7653" y="5284"/>
                      <a:pt x="7840" y="5284"/>
                    </a:cubicBezTo>
                    <a:cubicBezTo>
                      <a:pt x="10048" y="5284"/>
                      <a:pt x="10629" y="2871"/>
                      <a:pt x="10629" y="2871"/>
                    </a:cubicBezTo>
                    <a:cubicBezTo>
                      <a:pt x="10629" y="2871"/>
                      <a:pt x="11210" y="5284"/>
                      <a:pt x="13392" y="5284"/>
                    </a:cubicBezTo>
                    <a:cubicBezTo>
                      <a:pt x="13576" y="5284"/>
                      <a:pt x="13771" y="5267"/>
                      <a:pt x="13978" y="5229"/>
                    </a:cubicBezTo>
                    <a:cubicBezTo>
                      <a:pt x="13978" y="5229"/>
                      <a:pt x="14438" y="6881"/>
                      <a:pt x="15914" y="6881"/>
                    </a:cubicBezTo>
                    <a:cubicBezTo>
                      <a:pt x="16325" y="6881"/>
                      <a:pt x="16815" y="6753"/>
                      <a:pt x="17396" y="6426"/>
                    </a:cubicBezTo>
                    <a:lnTo>
                      <a:pt x="17396" y="6426"/>
                    </a:lnTo>
                    <a:cubicBezTo>
                      <a:pt x="17396" y="6426"/>
                      <a:pt x="17088" y="8921"/>
                      <a:pt x="18968" y="8921"/>
                    </a:cubicBezTo>
                    <a:cubicBezTo>
                      <a:pt x="18968" y="8921"/>
                      <a:pt x="18285" y="10629"/>
                      <a:pt x="19652" y="11142"/>
                    </a:cubicBezTo>
                    <a:cubicBezTo>
                      <a:pt x="19652" y="11142"/>
                      <a:pt x="21224" y="137"/>
                      <a:pt x="10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75"/>
              <p:cNvSpPr/>
              <p:nvPr/>
            </p:nvSpPr>
            <p:spPr>
              <a:xfrm>
                <a:off x="2715050" y="1306175"/>
                <a:ext cx="71800" cy="45000"/>
              </a:xfrm>
              <a:custGeom>
                <a:avLst/>
                <a:gdLst/>
                <a:ahLst/>
                <a:cxnLst/>
                <a:rect l="l" t="t" r="r" b="b"/>
                <a:pathLst>
                  <a:path w="2872" h="1800" extrusionOk="0">
                    <a:moveTo>
                      <a:pt x="831" y="1"/>
                    </a:moveTo>
                    <a:cubicBezTo>
                      <a:pt x="765" y="1"/>
                      <a:pt x="694" y="18"/>
                      <a:pt x="616" y="57"/>
                    </a:cubicBezTo>
                    <a:cubicBezTo>
                      <a:pt x="1" y="365"/>
                      <a:pt x="1436" y="1800"/>
                      <a:pt x="1436" y="1800"/>
                    </a:cubicBezTo>
                    <a:cubicBezTo>
                      <a:pt x="1436" y="1800"/>
                      <a:pt x="2872" y="399"/>
                      <a:pt x="2222" y="57"/>
                    </a:cubicBezTo>
                    <a:cubicBezTo>
                      <a:pt x="2144" y="18"/>
                      <a:pt x="2073" y="1"/>
                      <a:pt x="2009" y="1"/>
                    </a:cubicBezTo>
                    <a:cubicBezTo>
                      <a:pt x="1566" y="1"/>
                      <a:pt x="1436" y="809"/>
                      <a:pt x="1436" y="809"/>
                    </a:cubicBezTo>
                    <a:cubicBezTo>
                      <a:pt x="1436" y="809"/>
                      <a:pt x="1280" y="1"/>
                      <a:pt x="8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75"/>
              <p:cNvSpPr/>
              <p:nvPr/>
            </p:nvSpPr>
            <p:spPr>
              <a:xfrm>
                <a:off x="2257100" y="1306175"/>
                <a:ext cx="71775" cy="45000"/>
              </a:xfrm>
              <a:custGeom>
                <a:avLst/>
                <a:gdLst/>
                <a:ahLst/>
                <a:cxnLst/>
                <a:rect l="l" t="t" r="r" b="b"/>
                <a:pathLst>
                  <a:path w="2871" h="1800" extrusionOk="0">
                    <a:moveTo>
                      <a:pt x="830" y="1"/>
                    </a:moveTo>
                    <a:cubicBezTo>
                      <a:pt x="765" y="1"/>
                      <a:pt x="693" y="18"/>
                      <a:pt x="615" y="57"/>
                    </a:cubicBezTo>
                    <a:cubicBezTo>
                      <a:pt x="0" y="365"/>
                      <a:pt x="1436" y="1800"/>
                      <a:pt x="1436" y="1800"/>
                    </a:cubicBezTo>
                    <a:cubicBezTo>
                      <a:pt x="1436" y="1800"/>
                      <a:pt x="2871" y="399"/>
                      <a:pt x="2222" y="57"/>
                    </a:cubicBezTo>
                    <a:cubicBezTo>
                      <a:pt x="2144" y="18"/>
                      <a:pt x="2073" y="1"/>
                      <a:pt x="2009" y="1"/>
                    </a:cubicBezTo>
                    <a:cubicBezTo>
                      <a:pt x="1566" y="1"/>
                      <a:pt x="1436" y="809"/>
                      <a:pt x="1436" y="809"/>
                    </a:cubicBezTo>
                    <a:cubicBezTo>
                      <a:pt x="1436" y="809"/>
                      <a:pt x="1279" y="1"/>
                      <a:pt x="8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8" name="Google Shape;1878;p75"/>
          <p:cNvGrpSpPr/>
          <p:nvPr/>
        </p:nvGrpSpPr>
        <p:grpSpPr>
          <a:xfrm>
            <a:off x="3127650" y="1420656"/>
            <a:ext cx="1271772" cy="3035406"/>
            <a:chOff x="3217400" y="1410981"/>
            <a:chExt cx="1271772" cy="3035406"/>
          </a:xfrm>
        </p:grpSpPr>
        <p:sp>
          <p:nvSpPr>
            <p:cNvPr id="1879" name="Google Shape;1879;p75"/>
            <p:cNvSpPr/>
            <p:nvPr/>
          </p:nvSpPr>
          <p:spPr>
            <a:xfrm>
              <a:off x="3672967" y="4306304"/>
              <a:ext cx="597982" cy="140083"/>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0" name="Google Shape;1880;p75"/>
            <p:cNvGrpSpPr/>
            <p:nvPr/>
          </p:nvGrpSpPr>
          <p:grpSpPr>
            <a:xfrm>
              <a:off x="3217400" y="1410981"/>
              <a:ext cx="1271772" cy="2983930"/>
              <a:chOff x="5835375" y="1304175"/>
              <a:chExt cx="1535400" cy="3602475"/>
            </a:xfrm>
          </p:grpSpPr>
          <p:sp>
            <p:nvSpPr>
              <p:cNvPr id="1881" name="Google Shape;1881;p75"/>
              <p:cNvSpPr/>
              <p:nvPr/>
            </p:nvSpPr>
            <p:spPr>
              <a:xfrm>
                <a:off x="6834175" y="4556050"/>
                <a:ext cx="240325" cy="348475"/>
              </a:xfrm>
              <a:custGeom>
                <a:avLst/>
                <a:gdLst/>
                <a:ahLst/>
                <a:cxnLst/>
                <a:rect l="l" t="t" r="r" b="b"/>
                <a:pathLst>
                  <a:path w="9613" h="13939" extrusionOk="0">
                    <a:moveTo>
                      <a:pt x="3589" y="1"/>
                    </a:moveTo>
                    <a:lnTo>
                      <a:pt x="35" y="172"/>
                    </a:lnTo>
                    <a:lnTo>
                      <a:pt x="240" y="8852"/>
                    </a:lnTo>
                    <a:cubicBezTo>
                      <a:pt x="240" y="8852"/>
                      <a:pt x="1" y="13193"/>
                      <a:pt x="5264" y="13876"/>
                    </a:cubicBezTo>
                    <a:cubicBezTo>
                      <a:pt x="5589" y="13919"/>
                      <a:pt x="5865" y="13939"/>
                      <a:pt x="6098" y="13939"/>
                    </a:cubicBezTo>
                    <a:cubicBezTo>
                      <a:pt x="9613" y="13939"/>
                      <a:pt x="3179" y="9399"/>
                      <a:pt x="3179" y="9399"/>
                    </a:cubicBezTo>
                    <a:lnTo>
                      <a:pt x="35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75"/>
              <p:cNvSpPr/>
              <p:nvPr/>
            </p:nvSpPr>
            <p:spPr>
              <a:xfrm>
                <a:off x="6830775" y="4777350"/>
                <a:ext cx="189700" cy="129300"/>
              </a:xfrm>
              <a:custGeom>
                <a:avLst/>
                <a:gdLst/>
                <a:ahLst/>
                <a:cxnLst/>
                <a:rect l="l" t="t" r="r" b="b"/>
                <a:pathLst>
                  <a:path w="7588" h="5172" extrusionOk="0">
                    <a:moveTo>
                      <a:pt x="376" y="0"/>
                    </a:moveTo>
                    <a:cubicBezTo>
                      <a:pt x="376" y="1"/>
                      <a:pt x="0" y="2051"/>
                      <a:pt x="2051" y="3691"/>
                    </a:cubicBezTo>
                    <a:cubicBezTo>
                      <a:pt x="3293" y="4723"/>
                      <a:pt x="4860" y="5171"/>
                      <a:pt x="5960" y="5171"/>
                    </a:cubicBezTo>
                    <a:cubicBezTo>
                      <a:pt x="6645" y="5171"/>
                      <a:pt x="7149" y="4997"/>
                      <a:pt x="7280" y="4683"/>
                    </a:cubicBezTo>
                    <a:cubicBezTo>
                      <a:pt x="7587" y="3862"/>
                      <a:pt x="4580" y="1505"/>
                      <a:pt x="4580" y="1504"/>
                    </a:cubicBezTo>
                    <a:lnTo>
                      <a:pt x="4580" y="1504"/>
                    </a:lnTo>
                    <a:cubicBezTo>
                      <a:pt x="4580" y="1505"/>
                      <a:pt x="6049" y="3076"/>
                      <a:pt x="5708" y="4033"/>
                    </a:cubicBezTo>
                    <a:cubicBezTo>
                      <a:pt x="5653" y="4193"/>
                      <a:pt x="5485" y="4266"/>
                      <a:pt x="5242" y="4266"/>
                    </a:cubicBezTo>
                    <a:cubicBezTo>
                      <a:pt x="3972" y="4266"/>
                      <a:pt x="634" y="2266"/>
                      <a:pt x="3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75"/>
              <p:cNvSpPr/>
              <p:nvPr/>
            </p:nvSpPr>
            <p:spPr>
              <a:xfrm>
                <a:off x="6840175" y="4777350"/>
                <a:ext cx="15400" cy="86325"/>
              </a:xfrm>
              <a:custGeom>
                <a:avLst/>
                <a:gdLst/>
                <a:ahLst/>
                <a:cxnLst/>
                <a:rect l="l" t="t" r="r" b="b"/>
                <a:pathLst>
                  <a:path w="616" h="3453" extrusionOk="0">
                    <a:moveTo>
                      <a:pt x="0" y="0"/>
                    </a:moveTo>
                    <a:lnTo>
                      <a:pt x="0" y="3452"/>
                    </a:lnTo>
                    <a:lnTo>
                      <a:pt x="615" y="3452"/>
                    </a:lnTo>
                    <a:lnTo>
                      <a:pt x="615" y="2154"/>
                    </a:lnTo>
                    <a:lnTo>
                      <a:pt x="171" y="147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75"/>
              <p:cNvSpPr/>
              <p:nvPr/>
            </p:nvSpPr>
            <p:spPr>
              <a:xfrm>
                <a:off x="6423850" y="4556050"/>
                <a:ext cx="240325" cy="348475"/>
              </a:xfrm>
              <a:custGeom>
                <a:avLst/>
                <a:gdLst/>
                <a:ahLst/>
                <a:cxnLst/>
                <a:rect l="l" t="t" r="r" b="b"/>
                <a:pathLst>
                  <a:path w="9613" h="13939" extrusionOk="0">
                    <a:moveTo>
                      <a:pt x="6024" y="1"/>
                    </a:moveTo>
                    <a:lnTo>
                      <a:pt x="6434" y="9399"/>
                    </a:lnTo>
                    <a:cubicBezTo>
                      <a:pt x="6434" y="9399"/>
                      <a:pt x="1" y="13939"/>
                      <a:pt x="3516" y="13939"/>
                    </a:cubicBezTo>
                    <a:cubicBezTo>
                      <a:pt x="3748" y="13939"/>
                      <a:pt x="4025" y="13919"/>
                      <a:pt x="4350" y="13876"/>
                    </a:cubicBezTo>
                    <a:cubicBezTo>
                      <a:pt x="9613" y="13193"/>
                      <a:pt x="9373" y="8852"/>
                      <a:pt x="9373" y="8852"/>
                    </a:cubicBezTo>
                    <a:lnTo>
                      <a:pt x="9579" y="172"/>
                    </a:lnTo>
                    <a:lnTo>
                      <a:pt x="60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75"/>
              <p:cNvSpPr/>
              <p:nvPr/>
            </p:nvSpPr>
            <p:spPr>
              <a:xfrm>
                <a:off x="6477900" y="4777350"/>
                <a:ext cx="188825" cy="129300"/>
              </a:xfrm>
              <a:custGeom>
                <a:avLst/>
                <a:gdLst/>
                <a:ahLst/>
                <a:cxnLst/>
                <a:rect l="l" t="t" r="r" b="b"/>
                <a:pathLst>
                  <a:path w="7553" h="5172" extrusionOk="0">
                    <a:moveTo>
                      <a:pt x="7211" y="0"/>
                    </a:moveTo>
                    <a:cubicBezTo>
                      <a:pt x="6953" y="2266"/>
                      <a:pt x="3616" y="4266"/>
                      <a:pt x="2346" y="4266"/>
                    </a:cubicBezTo>
                    <a:cubicBezTo>
                      <a:pt x="2102" y="4266"/>
                      <a:pt x="1935" y="4193"/>
                      <a:pt x="1880" y="4033"/>
                    </a:cubicBezTo>
                    <a:cubicBezTo>
                      <a:pt x="1538" y="3076"/>
                      <a:pt x="3007" y="1505"/>
                      <a:pt x="3008" y="1504"/>
                    </a:cubicBezTo>
                    <a:lnTo>
                      <a:pt x="3008" y="1504"/>
                    </a:lnTo>
                    <a:cubicBezTo>
                      <a:pt x="3007" y="1505"/>
                      <a:pt x="0" y="3862"/>
                      <a:pt x="308" y="4683"/>
                    </a:cubicBezTo>
                    <a:cubicBezTo>
                      <a:pt x="426" y="4997"/>
                      <a:pt x="927" y="5171"/>
                      <a:pt x="1613" y="5171"/>
                    </a:cubicBezTo>
                    <a:cubicBezTo>
                      <a:pt x="2715" y="5171"/>
                      <a:pt x="4294" y="4723"/>
                      <a:pt x="5537" y="3691"/>
                    </a:cubicBezTo>
                    <a:cubicBezTo>
                      <a:pt x="7553" y="2051"/>
                      <a:pt x="7212" y="1"/>
                      <a:pt x="7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75"/>
              <p:cNvSpPr/>
              <p:nvPr/>
            </p:nvSpPr>
            <p:spPr>
              <a:xfrm>
                <a:off x="6642800" y="4777350"/>
                <a:ext cx="15400" cy="86325"/>
              </a:xfrm>
              <a:custGeom>
                <a:avLst/>
                <a:gdLst/>
                <a:ahLst/>
                <a:cxnLst/>
                <a:rect l="l" t="t" r="r" b="b"/>
                <a:pathLst>
                  <a:path w="616" h="3453" extrusionOk="0">
                    <a:moveTo>
                      <a:pt x="615" y="0"/>
                    </a:moveTo>
                    <a:lnTo>
                      <a:pt x="445" y="1470"/>
                    </a:lnTo>
                    <a:lnTo>
                      <a:pt x="0" y="2154"/>
                    </a:lnTo>
                    <a:lnTo>
                      <a:pt x="0" y="3452"/>
                    </a:lnTo>
                    <a:lnTo>
                      <a:pt x="615" y="3452"/>
                    </a:lnTo>
                    <a:lnTo>
                      <a:pt x="6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75"/>
              <p:cNvSpPr/>
              <p:nvPr/>
            </p:nvSpPr>
            <p:spPr>
              <a:xfrm>
                <a:off x="6439450" y="2751550"/>
                <a:ext cx="618625" cy="1907050"/>
              </a:xfrm>
              <a:custGeom>
                <a:avLst/>
                <a:gdLst/>
                <a:ahLst/>
                <a:cxnLst/>
                <a:rect l="l" t="t" r="r" b="b"/>
                <a:pathLst>
                  <a:path w="24745" h="76282" extrusionOk="0">
                    <a:moveTo>
                      <a:pt x="5879" y="0"/>
                    </a:moveTo>
                    <a:cubicBezTo>
                      <a:pt x="5879" y="0"/>
                      <a:pt x="376" y="6801"/>
                      <a:pt x="171" y="15038"/>
                    </a:cubicBezTo>
                    <a:cubicBezTo>
                      <a:pt x="0" y="23308"/>
                      <a:pt x="4204" y="43370"/>
                      <a:pt x="4204" y="43370"/>
                    </a:cubicBezTo>
                    <a:cubicBezTo>
                      <a:pt x="4204" y="43370"/>
                      <a:pt x="3315" y="49453"/>
                      <a:pt x="3247" y="53486"/>
                    </a:cubicBezTo>
                    <a:cubicBezTo>
                      <a:pt x="3145" y="57553"/>
                      <a:pt x="5434" y="76248"/>
                      <a:pt x="5434" y="76248"/>
                    </a:cubicBezTo>
                    <a:lnTo>
                      <a:pt x="9023" y="76248"/>
                    </a:lnTo>
                    <a:lnTo>
                      <a:pt x="12133" y="45181"/>
                    </a:lnTo>
                    <a:lnTo>
                      <a:pt x="11586" y="13124"/>
                    </a:lnTo>
                    <a:lnTo>
                      <a:pt x="11586" y="13124"/>
                    </a:lnTo>
                    <a:cubicBezTo>
                      <a:pt x="11925" y="13223"/>
                      <a:pt x="12286" y="13277"/>
                      <a:pt x="12651" y="13277"/>
                    </a:cubicBezTo>
                    <a:cubicBezTo>
                      <a:pt x="12912" y="13277"/>
                      <a:pt x="13175" y="13249"/>
                      <a:pt x="13432" y="13192"/>
                    </a:cubicBezTo>
                    <a:lnTo>
                      <a:pt x="13432" y="13192"/>
                    </a:lnTo>
                    <a:lnTo>
                      <a:pt x="12646" y="45181"/>
                    </a:lnTo>
                    <a:lnTo>
                      <a:pt x="15756" y="76282"/>
                    </a:lnTo>
                    <a:lnTo>
                      <a:pt x="19310" y="76282"/>
                    </a:lnTo>
                    <a:cubicBezTo>
                      <a:pt x="19310" y="76282"/>
                      <a:pt x="21634" y="57553"/>
                      <a:pt x="21532" y="53486"/>
                    </a:cubicBezTo>
                    <a:cubicBezTo>
                      <a:pt x="21429" y="49453"/>
                      <a:pt x="20540" y="43370"/>
                      <a:pt x="20540" y="43370"/>
                    </a:cubicBezTo>
                    <a:cubicBezTo>
                      <a:pt x="20540" y="43370"/>
                      <a:pt x="24744" y="23274"/>
                      <a:pt x="24573" y="15038"/>
                    </a:cubicBezTo>
                    <a:cubicBezTo>
                      <a:pt x="24402" y="6801"/>
                      <a:pt x="18866" y="0"/>
                      <a:pt x="188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75"/>
              <p:cNvSpPr/>
              <p:nvPr/>
            </p:nvSpPr>
            <p:spPr>
              <a:xfrm>
                <a:off x="6443725" y="2751550"/>
                <a:ext cx="608350" cy="541700"/>
              </a:xfrm>
              <a:custGeom>
                <a:avLst/>
                <a:gdLst/>
                <a:ahLst/>
                <a:cxnLst/>
                <a:rect l="l" t="t" r="r" b="b"/>
                <a:pathLst>
                  <a:path w="24334" h="21668" extrusionOk="0">
                    <a:moveTo>
                      <a:pt x="5708" y="0"/>
                    </a:moveTo>
                    <a:cubicBezTo>
                      <a:pt x="5708" y="0"/>
                      <a:pt x="205" y="6801"/>
                      <a:pt x="0" y="15038"/>
                    </a:cubicBezTo>
                    <a:cubicBezTo>
                      <a:pt x="0" y="17259"/>
                      <a:pt x="171" y="19481"/>
                      <a:pt x="444" y="21668"/>
                    </a:cubicBezTo>
                    <a:lnTo>
                      <a:pt x="1982" y="21190"/>
                    </a:lnTo>
                    <a:cubicBezTo>
                      <a:pt x="5161" y="20233"/>
                      <a:pt x="8339" y="19241"/>
                      <a:pt x="11483" y="18216"/>
                    </a:cubicBezTo>
                    <a:lnTo>
                      <a:pt x="11381" y="13090"/>
                    </a:lnTo>
                    <a:lnTo>
                      <a:pt x="11381" y="13090"/>
                    </a:lnTo>
                    <a:cubicBezTo>
                      <a:pt x="11739" y="13189"/>
                      <a:pt x="12109" y="13242"/>
                      <a:pt x="12477" y="13242"/>
                    </a:cubicBezTo>
                    <a:cubicBezTo>
                      <a:pt x="12741" y="13242"/>
                      <a:pt x="13004" y="13215"/>
                      <a:pt x="13261" y="13158"/>
                    </a:cubicBezTo>
                    <a:lnTo>
                      <a:pt x="13261" y="13158"/>
                    </a:lnTo>
                    <a:lnTo>
                      <a:pt x="13158" y="17669"/>
                    </a:lnTo>
                    <a:cubicBezTo>
                      <a:pt x="16918" y="16473"/>
                      <a:pt x="20643" y="15277"/>
                      <a:pt x="24334" y="14012"/>
                    </a:cubicBezTo>
                    <a:cubicBezTo>
                      <a:pt x="23753" y="6220"/>
                      <a:pt x="18695" y="0"/>
                      <a:pt x="186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75"/>
              <p:cNvSpPr/>
              <p:nvPr/>
            </p:nvSpPr>
            <p:spPr>
              <a:xfrm>
                <a:off x="6680925" y="3067325"/>
                <a:ext cx="152425" cy="19175"/>
              </a:xfrm>
              <a:custGeom>
                <a:avLst/>
                <a:gdLst/>
                <a:ahLst/>
                <a:cxnLst/>
                <a:rect l="l" t="t" r="r" b="b"/>
                <a:pathLst>
                  <a:path w="6097" h="767" extrusionOk="0">
                    <a:moveTo>
                      <a:pt x="5946" y="1"/>
                    </a:moveTo>
                    <a:cubicBezTo>
                      <a:pt x="5928" y="1"/>
                      <a:pt x="5910" y="5"/>
                      <a:pt x="5892" y="14"/>
                    </a:cubicBezTo>
                    <a:cubicBezTo>
                      <a:pt x="4809" y="379"/>
                      <a:pt x="3822" y="500"/>
                      <a:pt x="2987" y="500"/>
                    </a:cubicBezTo>
                    <a:cubicBezTo>
                      <a:pt x="1316" y="500"/>
                      <a:pt x="252" y="14"/>
                      <a:pt x="252" y="14"/>
                    </a:cubicBezTo>
                    <a:cubicBezTo>
                      <a:pt x="232" y="6"/>
                      <a:pt x="212" y="2"/>
                      <a:pt x="193" y="2"/>
                    </a:cubicBezTo>
                    <a:cubicBezTo>
                      <a:pt x="61" y="2"/>
                      <a:pt x="0" y="194"/>
                      <a:pt x="150" y="254"/>
                    </a:cubicBezTo>
                    <a:cubicBezTo>
                      <a:pt x="1039" y="595"/>
                      <a:pt x="1995" y="766"/>
                      <a:pt x="2952" y="766"/>
                    </a:cubicBezTo>
                    <a:cubicBezTo>
                      <a:pt x="3978" y="732"/>
                      <a:pt x="5003" y="561"/>
                      <a:pt x="5994" y="254"/>
                    </a:cubicBezTo>
                    <a:cubicBezTo>
                      <a:pt x="6063" y="219"/>
                      <a:pt x="6097" y="151"/>
                      <a:pt x="6063" y="83"/>
                    </a:cubicBezTo>
                    <a:cubicBezTo>
                      <a:pt x="6037" y="33"/>
                      <a:pt x="5994" y="1"/>
                      <a:pt x="5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75"/>
              <p:cNvSpPr/>
              <p:nvPr/>
            </p:nvSpPr>
            <p:spPr>
              <a:xfrm>
                <a:off x="6737625" y="2761800"/>
                <a:ext cx="41900" cy="165150"/>
              </a:xfrm>
              <a:custGeom>
                <a:avLst/>
                <a:gdLst/>
                <a:ahLst/>
                <a:cxnLst/>
                <a:rect l="l" t="t" r="r" b="b"/>
                <a:pathLst>
                  <a:path w="1676" h="6606" extrusionOk="0">
                    <a:moveTo>
                      <a:pt x="1129" y="0"/>
                    </a:moveTo>
                    <a:cubicBezTo>
                      <a:pt x="1060" y="0"/>
                      <a:pt x="992" y="69"/>
                      <a:pt x="992" y="137"/>
                    </a:cubicBezTo>
                    <a:lnTo>
                      <a:pt x="1402" y="6357"/>
                    </a:lnTo>
                    <a:lnTo>
                      <a:pt x="138" y="6357"/>
                    </a:lnTo>
                    <a:cubicBezTo>
                      <a:pt x="69" y="6357"/>
                      <a:pt x="1" y="6391"/>
                      <a:pt x="1" y="6494"/>
                    </a:cubicBezTo>
                    <a:cubicBezTo>
                      <a:pt x="1" y="6550"/>
                      <a:pt x="46" y="6605"/>
                      <a:pt x="100" y="6605"/>
                    </a:cubicBezTo>
                    <a:cubicBezTo>
                      <a:pt x="113" y="6605"/>
                      <a:pt x="125" y="6603"/>
                      <a:pt x="138" y="6596"/>
                    </a:cubicBezTo>
                    <a:lnTo>
                      <a:pt x="1573" y="6596"/>
                    </a:lnTo>
                    <a:cubicBezTo>
                      <a:pt x="1607" y="6596"/>
                      <a:pt x="1641" y="6596"/>
                      <a:pt x="1641" y="6562"/>
                    </a:cubicBezTo>
                    <a:cubicBezTo>
                      <a:pt x="1676" y="6528"/>
                      <a:pt x="1676" y="6494"/>
                      <a:pt x="1676" y="6460"/>
                    </a:cubicBezTo>
                    <a:lnTo>
                      <a:pt x="1265" y="137"/>
                    </a:lnTo>
                    <a:cubicBezTo>
                      <a:pt x="1265" y="69"/>
                      <a:pt x="1197" y="0"/>
                      <a:pt x="1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75"/>
              <p:cNvSpPr/>
              <p:nvPr/>
            </p:nvSpPr>
            <p:spPr>
              <a:xfrm>
                <a:off x="6724825" y="2761800"/>
                <a:ext cx="6850" cy="221300"/>
              </a:xfrm>
              <a:custGeom>
                <a:avLst/>
                <a:gdLst/>
                <a:ahLst/>
                <a:cxnLst/>
                <a:rect l="l" t="t" r="r" b="b"/>
                <a:pathLst>
                  <a:path w="274" h="8852" extrusionOk="0">
                    <a:moveTo>
                      <a:pt x="137" y="0"/>
                    </a:moveTo>
                    <a:cubicBezTo>
                      <a:pt x="69" y="0"/>
                      <a:pt x="0" y="69"/>
                      <a:pt x="0" y="137"/>
                    </a:cubicBezTo>
                    <a:lnTo>
                      <a:pt x="0" y="8715"/>
                    </a:lnTo>
                    <a:cubicBezTo>
                      <a:pt x="0" y="8784"/>
                      <a:pt x="69" y="8852"/>
                      <a:pt x="137" y="8852"/>
                    </a:cubicBezTo>
                    <a:cubicBezTo>
                      <a:pt x="205" y="8852"/>
                      <a:pt x="274" y="8784"/>
                      <a:pt x="274" y="8715"/>
                    </a:cubicBezTo>
                    <a:lnTo>
                      <a:pt x="274" y="137"/>
                    </a:lnTo>
                    <a:cubicBezTo>
                      <a:pt x="274" y="69"/>
                      <a:pt x="205" y="0"/>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75"/>
              <p:cNvSpPr/>
              <p:nvPr/>
            </p:nvSpPr>
            <p:spPr>
              <a:xfrm>
                <a:off x="6548800" y="2760075"/>
                <a:ext cx="123075" cy="83775"/>
              </a:xfrm>
              <a:custGeom>
                <a:avLst/>
                <a:gdLst/>
                <a:ahLst/>
                <a:cxnLst/>
                <a:rect l="l" t="t" r="r" b="b"/>
                <a:pathLst>
                  <a:path w="4923" h="3351" extrusionOk="0">
                    <a:moveTo>
                      <a:pt x="4786" y="1"/>
                    </a:moveTo>
                    <a:cubicBezTo>
                      <a:pt x="4717" y="1"/>
                      <a:pt x="4649" y="35"/>
                      <a:pt x="4649" y="103"/>
                    </a:cubicBezTo>
                    <a:cubicBezTo>
                      <a:pt x="4512" y="1095"/>
                      <a:pt x="3897" y="1949"/>
                      <a:pt x="3043" y="2427"/>
                    </a:cubicBezTo>
                    <a:cubicBezTo>
                      <a:pt x="2210" y="2844"/>
                      <a:pt x="1287" y="3080"/>
                      <a:pt x="331" y="3080"/>
                    </a:cubicBezTo>
                    <a:cubicBezTo>
                      <a:pt x="267" y="3080"/>
                      <a:pt x="202" y="3079"/>
                      <a:pt x="138" y="3077"/>
                    </a:cubicBezTo>
                    <a:cubicBezTo>
                      <a:pt x="1" y="3111"/>
                      <a:pt x="1" y="3316"/>
                      <a:pt x="138" y="3350"/>
                    </a:cubicBezTo>
                    <a:cubicBezTo>
                      <a:pt x="1197" y="3350"/>
                      <a:pt x="2222" y="3111"/>
                      <a:pt x="3145" y="2632"/>
                    </a:cubicBezTo>
                    <a:cubicBezTo>
                      <a:pt x="4102" y="2154"/>
                      <a:pt x="4751" y="1197"/>
                      <a:pt x="4888" y="138"/>
                    </a:cubicBezTo>
                    <a:cubicBezTo>
                      <a:pt x="4922" y="69"/>
                      <a:pt x="4854" y="1"/>
                      <a:pt x="4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75"/>
              <p:cNvSpPr/>
              <p:nvPr/>
            </p:nvSpPr>
            <p:spPr>
              <a:xfrm>
                <a:off x="6833325" y="2760075"/>
                <a:ext cx="122200" cy="83775"/>
              </a:xfrm>
              <a:custGeom>
                <a:avLst/>
                <a:gdLst/>
                <a:ahLst/>
                <a:cxnLst/>
                <a:rect l="l" t="t" r="r" b="b"/>
                <a:pathLst>
                  <a:path w="4888" h="3351" extrusionOk="0">
                    <a:moveTo>
                      <a:pt x="137" y="1"/>
                    </a:moveTo>
                    <a:cubicBezTo>
                      <a:pt x="69" y="1"/>
                      <a:pt x="1" y="69"/>
                      <a:pt x="1" y="138"/>
                    </a:cubicBezTo>
                    <a:cubicBezTo>
                      <a:pt x="172" y="1197"/>
                      <a:pt x="821" y="2120"/>
                      <a:pt x="1778" y="2632"/>
                    </a:cubicBezTo>
                    <a:cubicBezTo>
                      <a:pt x="2666" y="3111"/>
                      <a:pt x="3726" y="3350"/>
                      <a:pt x="4751" y="3350"/>
                    </a:cubicBezTo>
                    <a:cubicBezTo>
                      <a:pt x="4888" y="3316"/>
                      <a:pt x="4888" y="3111"/>
                      <a:pt x="4751" y="3077"/>
                    </a:cubicBezTo>
                    <a:cubicBezTo>
                      <a:pt x="4689" y="3079"/>
                      <a:pt x="4626" y="3080"/>
                      <a:pt x="4564" y="3080"/>
                    </a:cubicBezTo>
                    <a:cubicBezTo>
                      <a:pt x="3636" y="3080"/>
                      <a:pt x="2713" y="2844"/>
                      <a:pt x="1880" y="2427"/>
                    </a:cubicBezTo>
                    <a:cubicBezTo>
                      <a:pt x="992" y="1949"/>
                      <a:pt x="411" y="1095"/>
                      <a:pt x="274" y="103"/>
                    </a:cubicBezTo>
                    <a:cubicBezTo>
                      <a:pt x="274" y="35"/>
                      <a:pt x="206" y="1"/>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75"/>
              <p:cNvSpPr/>
              <p:nvPr/>
            </p:nvSpPr>
            <p:spPr>
              <a:xfrm>
                <a:off x="6777800" y="2765200"/>
                <a:ext cx="12825" cy="29075"/>
              </a:xfrm>
              <a:custGeom>
                <a:avLst/>
                <a:gdLst/>
                <a:ahLst/>
                <a:cxnLst/>
                <a:rect l="l" t="t" r="r" b="b"/>
                <a:pathLst>
                  <a:path w="513" h="1163" extrusionOk="0">
                    <a:moveTo>
                      <a:pt x="239" y="1"/>
                    </a:moveTo>
                    <a:cubicBezTo>
                      <a:pt x="103" y="1"/>
                      <a:pt x="0" y="274"/>
                      <a:pt x="0" y="582"/>
                    </a:cubicBezTo>
                    <a:cubicBezTo>
                      <a:pt x="0" y="924"/>
                      <a:pt x="103" y="1163"/>
                      <a:pt x="239" y="1163"/>
                    </a:cubicBezTo>
                    <a:cubicBezTo>
                      <a:pt x="410" y="1163"/>
                      <a:pt x="513" y="924"/>
                      <a:pt x="513" y="582"/>
                    </a:cubicBezTo>
                    <a:cubicBezTo>
                      <a:pt x="513" y="274"/>
                      <a:pt x="410"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75"/>
              <p:cNvSpPr/>
              <p:nvPr/>
            </p:nvSpPr>
            <p:spPr>
              <a:xfrm>
                <a:off x="6606900" y="3103550"/>
                <a:ext cx="64125" cy="1501225"/>
              </a:xfrm>
              <a:custGeom>
                <a:avLst/>
                <a:gdLst/>
                <a:ahLst/>
                <a:cxnLst/>
                <a:rect l="l" t="t" r="r" b="b"/>
                <a:pathLst>
                  <a:path w="2565" h="60049" extrusionOk="0">
                    <a:moveTo>
                      <a:pt x="138" y="1"/>
                    </a:moveTo>
                    <a:cubicBezTo>
                      <a:pt x="69" y="1"/>
                      <a:pt x="1" y="69"/>
                      <a:pt x="1" y="138"/>
                    </a:cubicBezTo>
                    <a:lnTo>
                      <a:pt x="2325" y="29563"/>
                    </a:lnTo>
                    <a:lnTo>
                      <a:pt x="411" y="59912"/>
                    </a:lnTo>
                    <a:cubicBezTo>
                      <a:pt x="377" y="59980"/>
                      <a:pt x="445" y="60049"/>
                      <a:pt x="514" y="60049"/>
                    </a:cubicBezTo>
                    <a:cubicBezTo>
                      <a:pt x="582" y="60049"/>
                      <a:pt x="650" y="59980"/>
                      <a:pt x="650" y="59946"/>
                    </a:cubicBezTo>
                    <a:lnTo>
                      <a:pt x="2564" y="29563"/>
                    </a:lnTo>
                    <a:lnTo>
                      <a:pt x="240" y="138"/>
                    </a:lnTo>
                    <a:cubicBezTo>
                      <a:pt x="240" y="69"/>
                      <a:pt x="206" y="1"/>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75"/>
              <p:cNvSpPr/>
              <p:nvPr/>
            </p:nvSpPr>
            <p:spPr>
              <a:xfrm>
                <a:off x="6823925" y="3103550"/>
                <a:ext cx="64100" cy="1501225"/>
              </a:xfrm>
              <a:custGeom>
                <a:avLst/>
                <a:gdLst/>
                <a:ahLst/>
                <a:cxnLst/>
                <a:rect l="l" t="t" r="r" b="b"/>
                <a:pathLst>
                  <a:path w="2564" h="60049" extrusionOk="0">
                    <a:moveTo>
                      <a:pt x="2461" y="1"/>
                    </a:moveTo>
                    <a:cubicBezTo>
                      <a:pt x="2393" y="1"/>
                      <a:pt x="2325" y="69"/>
                      <a:pt x="2325" y="138"/>
                    </a:cubicBezTo>
                    <a:lnTo>
                      <a:pt x="1" y="29598"/>
                    </a:lnTo>
                    <a:lnTo>
                      <a:pt x="1915" y="59912"/>
                    </a:lnTo>
                    <a:cubicBezTo>
                      <a:pt x="1949" y="59980"/>
                      <a:pt x="1983" y="60049"/>
                      <a:pt x="2051" y="60049"/>
                    </a:cubicBezTo>
                    <a:cubicBezTo>
                      <a:pt x="2120" y="60015"/>
                      <a:pt x="2188" y="59980"/>
                      <a:pt x="2188" y="59912"/>
                    </a:cubicBezTo>
                    <a:lnTo>
                      <a:pt x="240" y="29563"/>
                    </a:lnTo>
                    <a:lnTo>
                      <a:pt x="2564" y="138"/>
                    </a:lnTo>
                    <a:cubicBezTo>
                      <a:pt x="2564" y="69"/>
                      <a:pt x="2530" y="35"/>
                      <a:pt x="2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75"/>
              <p:cNvSpPr/>
              <p:nvPr/>
            </p:nvSpPr>
            <p:spPr>
              <a:xfrm>
                <a:off x="6160900" y="1554300"/>
                <a:ext cx="622050" cy="866100"/>
              </a:xfrm>
              <a:custGeom>
                <a:avLst/>
                <a:gdLst/>
                <a:ahLst/>
                <a:cxnLst/>
                <a:rect l="l" t="t" r="r" b="b"/>
                <a:pathLst>
                  <a:path w="24882" h="34644" extrusionOk="0">
                    <a:moveTo>
                      <a:pt x="17964" y="0"/>
                    </a:moveTo>
                    <a:cubicBezTo>
                      <a:pt x="16189" y="0"/>
                      <a:pt x="14461" y="2383"/>
                      <a:pt x="12988" y="3495"/>
                    </a:cubicBezTo>
                    <a:cubicBezTo>
                      <a:pt x="11279" y="4759"/>
                      <a:pt x="9570" y="6571"/>
                      <a:pt x="9912" y="8656"/>
                    </a:cubicBezTo>
                    <a:cubicBezTo>
                      <a:pt x="10220" y="10399"/>
                      <a:pt x="11894" y="11595"/>
                      <a:pt x="12475" y="13269"/>
                    </a:cubicBezTo>
                    <a:cubicBezTo>
                      <a:pt x="12714" y="13850"/>
                      <a:pt x="12749" y="14534"/>
                      <a:pt x="12338" y="15012"/>
                    </a:cubicBezTo>
                    <a:cubicBezTo>
                      <a:pt x="11988" y="15304"/>
                      <a:pt x="11538" y="15472"/>
                      <a:pt x="11095" y="15472"/>
                    </a:cubicBezTo>
                    <a:cubicBezTo>
                      <a:pt x="11019" y="15472"/>
                      <a:pt x="10944" y="15467"/>
                      <a:pt x="10869" y="15457"/>
                    </a:cubicBezTo>
                    <a:cubicBezTo>
                      <a:pt x="9707" y="15423"/>
                      <a:pt x="8579" y="15115"/>
                      <a:pt x="7417" y="15081"/>
                    </a:cubicBezTo>
                    <a:cubicBezTo>
                      <a:pt x="7333" y="15078"/>
                      <a:pt x="7249" y="15076"/>
                      <a:pt x="7165" y="15076"/>
                    </a:cubicBezTo>
                    <a:cubicBezTo>
                      <a:pt x="4583" y="15076"/>
                      <a:pt x="2019" y="16594"/>
                      <a:pt x="1026" y="18977"/>
                    </a:cubicBezTo>
                    <a:cubicBezTo>
                      <a:pt x="1" y="21438"/>
                      <a:pt x="992" y="24616"/>
                      <a:pt x="3316" y="25846"/>
                    </a:cubicBezTo>
                    <a:cubicBezTo>
                      <a:pt x="4341" y="26327"/>
                      <a:pt x="5457" y="26567"/>
                      <a:pt x="6578" y="26567"/>
                    </a:cubicBezTo>
                    <a:cubicBezTo>
                      <a:pt x="6652" y="26567"/>
                      <a:pt x="6727" y="26566"/>
                      <a:pt x="6802" y="26564"/>
                    </a:cubicBezTo>
                    <a:cubicBezTo>
                      <a:pt x="7349" y="26564"/>
                      <a:pt x="7964" y="26564"/>
                      <a:pt x="8408" y="26906"/>
                    </a:cubicBezTo>
                    <a:cubicBezTo>
                      <a:pt x="8921" y="27350"/>
                      <a:pt x="8955" y="28205"/>
                      <a:pt x="8750" y="28820"/>
                    </a:cubicBezTo>
                    <a:cubicBezTo>
                      <a:pt x="8545" y="29469"/>
                      <a:pt x="8169" y="30118"/>
                      <a:pt x="8066" y="30802"/>
                    </a:cubicBezTo>
                    <a:cubicBezTo>
                      <a:pt x="7964" y="31896"/>
                      <a:pt x="8477" y="32989"/>
                      <a:pt x="9399" y="33639"/>
                    </a:cubicBezTo>
                    <a:cubicBezTo>
                      <a:pt x="10288" y="34254"/>
                      <a:pt x="11382" y="34595"/>
                      <a:pt x="12475" y="34630"/>
                    </a:cubicBezTo>
                    <a:cubicBezTo>
                      <a:pt x="12644" y="34639"/>
                      <a:pt x="12812" y="34644"/>
                      <a:pt x="12980" y="34644"/>
                    </a:cubicBezTo>
                    <a:cubicBezTo>
                      <a:pt x="16460" y="34644"/>
                      <a:pt x="19820" y="32647"/>
                      <a:pt x="21874" y="29811"/>
                    </a:cubicBezTo>
                    <a:cubicBezTo>
                      <a:pt x="24061" y="26837"/>
                      <a:pt x="24881" y="23044"/>
                      <a:pt x="24881" y="19387"/>
                    </a:cubicBezTo>
                    <a:cubicBezTo>
                      <a:pt x="24881" y="15730"/>
                      <a:pt x="24061" y="12107"/>
                      <a:pt x="23104" y="8553"/>
                    </a:cubicBezTo>
                    <a:cubicBezTo>
                      <a:pt x="22421" y="5921"/>
                      <a:pt x="21600" y="2914"/>
                      <a:pt x="19686" y="863"/>
                    </a:cubicBezTo>
                    <a:cubicBezTo>
                      <a:pt x="19112" y="247"/>
                      <a:pt x="18536" y="0"/>
                      <a:pt x="179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75"/>
              <p:cNvSpPr/>
              <p:nvPr/>
            </p:nvSpPr>
            <p:spPr>
              <a:xfrm>
                <a:off x="6748750" y="1554300"/>
                <a:ext cx="622025" cy="866100"/>
              </a:xfrm>
              <a:custGeom>
                <a:avLst/>
                <a:gdLst/>
                <a:ahLst/>
                <a:cxnLst/>
                <a:rect l="l" t="t" r="r" b="b"/>
                <a:pathLst>
                  <a:path w="24881" h="34644" extrusionOk="0">
                    <a:moveTo>
                      <a:pt x="6917" y="0"/>
                    </a:moveTo>
                    <a:cubicBezTo>
                      <a:pt x="6346" y="0"/>
                      <a:pt x="5769" y="247"/>
                      <a:pt x="5195" y="863"/>
                    </a:cubicBezTo>
                    <a:cubicBezTo>
                      <a:pt x="3281" y="2914"/>
                      <a:pt x="2461" y="5921"/>
                      <a:pt x="1777" y="8553"/>
                    </a:cubicBezTo>
                    <a:cubicBezTo>
                      <a:pt x="820" y="12107"/>
                      <a:pt x="0" y="15730"/>
                      <a:pt x="0" y="19387"/>
                    </a:cubicBezTo>
                    <a:cubicBezTo>
                      <a:pt x="0" y="23044"/>
                      <a:pt x="820" y="26837"/>
                      <a:pt x="3008" y="29811"/>
                    </a:cubicBezTo>
                    <a:cubicBezTo>
                      <a:pt x="5062" y="32647"/>
                      <a:pt x="8422" y="34644"/>
                      <a:pt x="11901" y="34644"/>
                    </a:cubicBezTo>
                    <a:cubicBezTo>
                      <a:pt x="12069" y="34644"/>
                      <a:pt x="12238" y="34639"/>
                      <a:pt x="12406" y="34630"/>
                    </a:cubicBezTo>
                    <a:cubicBezTo>
                      <a:pt x="13500" y="34595"/>
                      <a:pt x="14594" y="34254"/>
                      <a:pt x="15482" y="33639"/>
                    </a:cubicBezTo>
                    <a:cubicBezTo>
                      <a:pt x="16405" y="32989"/>
                      <a:pt x="16918" y="31896"/>
                      <a:pt x="16815" y="30802"/>
                    </a:cubicBezTo>
                    <a:cubicBezTo>
                      <a:pt x="16713" y="30118"/>
                      <a:pt x="16337" y="29469"/>
                      <a:pt x="16132" y="28820"/>
                    </a:cubicBezTo>
                    <a:cubicBezTo>
                      <a:pt x="15926" y="28205"/>
                      <a:pt x="15961" y="27350"/>
                      <a:pt x="16507" y="26906"/>
                    </a:cubicBezTo>
                    <a:cubicBezTo>
                      <a:pt x="16918" y="26564"/>
                      <a:pt x="17533" y="26564"/>
                      <a:pt x="18080" y="26564"/>
                    </a:cubicBezTo>
                    <a:cubicBezTo>
                      <a:pt x="18154" y="26566"/>
                      <a:pt x="18229" y="26567"/>
                      <a:pt x="18304" y="26567"/>
                    </a:cubicBezTo>
                    <a:cubicBezTo>
                      <a:pt x="19425" y="26567"/>
                      <a:pt x="20540" y="26327"/>
                      <a:pt x="21566" y="25846"/>
                    </a:cubicBezTo>
                    <a:cubicBezTo>
                      <a:pt x="23890" y="24616"/>
                      <a:pt x="24881" y="21438"/>
                      <a:pt x="23855" y="18977"/>
                    </a:cubicBezTo>
                    <a:cubicBezTo>
                      <a:pt x="22862" y="16594"/>
                      <a:pt x="20298" y="15076"/>
                      <a:pt x="17716" y="15076"/>
                    </a:cubicBezTo>
                    <a:cubicBezTo>
                      <a:pt x="17632" y="15076"/>
                      <a:pt x="17548" y="15078"/>
                      <a:pt x="17464" y="15081"/>
                    </a:cubicBezTo>
                    <a:cubicBezTo>
                      <a:pt x="16302" y="15115"/>
                      <a:pt x="15175" y="15423"/>
                      <a:pt x="14013" y="15457"/>
                    </a:cubicBezTo>
                    <a:cubicBezTo>
                      <a:pt x="13938" y="15467"/>
                      <a:pt x="13862" y="15472"/>
                      <a:pt x="13787" y="15472"/>
                    </a:cubicBezTo>
                    <a:cubicBezTo>
                      <a:pt x="13343" y="15472"/>
                      <a:pt x="12893" y="15304"/>
                      <a:pt x="12543" y="15012"/>
                    </a:cubicBezTo>
                    <a:cubicBezTo>
                      <a:pt x="12133" y="14534"/>
                      <a:pt x="12167" y="13850"/>
                      <a:pt x="12406" y="13269"/>
                    </a:cubicBezTo>
                    <a:cubicBezTo>
                      <a:pt x="13021" y="11595"/>
                      <a:pt x="14662" y="10399"/>
                      <a:pt x="14970" y="8656"/>
                    </a:cubicBezTo>
                    <a:cubicBezTo>
                      <a:pt x="15311" y="6571"/>
                      <a:pt x="13602" y="4759"/>
                      <a:pt x="11894" y="3495"/>
                    </a:cubicBezTo>
                    <a:cubicBezTo>
                      <a:pt x="10420" y="2383"/>
                      <a:pt x="8692" y="0"/>
                      <a:pt x="69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75"/>
              <p:cNvSpPr/>
              <p:nvPr/>
            </p:nvSpPr>
            <p:spPr>
              <a:xfrm>
                <a:off x="6513775" y="2074000"/>
                <a:ext cx="492175" cy="677575"/>
              </a:xfrm>
              <a:custGeom>
                <a:avLst/>
                <a:gdLst/>
                <a:ahLst/>
                <a:cxnLst/>
                <a:rect l="l" t="t" r="r" b="b"/>
                <a:pathLst>
                  <a:path w="19687" h="27103" extrusionOk="0">
                    <a:moveTo>
                      <a:pt x="15073" y="0"/>
                    </a:moveTo>
                    <a:cubicBezTo>
                      <a:pt x="14492" y="1743"/>
                      <a:pt x="14081" y="3520"/>
                      <a:pt x="13398" y="5263"/>
                    </a:cubicBezTo>
                    <a:cubicBezTo>
                      <a:pt x="12954" y="6289"/>
                      <a:pt x="12475" y="7314"/>
                      <a:pt x="11928" y="8305"/>
                    </a:cubicBezTo>
                    <a:cubicBezTo>
                      <a:pt x="11552" y="9057"/>
                      <a:pt x="11142" y="9980"/>
                      <a:pt x="10459" y="10492"/>
                    </a:cubicBezTo>
                    <a:cubicBezTo>
                      <a:pt x="10252" y="10651"/>
                      <a:pt x="10009" y="10729"/>
                      <a:pt x="9770" y="10729"/>
                    </a:cubicBezTo>
                    <a:cubicBezTo>
                      <a:pt x="9495" y="10729"/>
                      <a:pt x="9225" y="10625"/>
                      <a:pt x="9023" y="10424"/>
                    </a:cubicBezTo>
                    <a:cubicBezTo>
                      <a:pt x="8716" y="10048"/>
                      <a:pt x="8442" y="9672"/>
                      <a:pt x="8237" y="9228"/>
                    </a:cubicBezTo>
                    <a:cubicBezTo>
                      <a:pt x="7895" y="8579"/>
                      <a:pt x="7485" y="7998"/>
                      <a:pt x="7109" y="7382"/>
                    </a:cubicBezTo>
                    <a:cubicBezTo>
                      <a:pt x="5742" y="5229"/>
                      <a:pt x="4444" y="2837"/>
                      <a:pt x="4033" y="308"/>
                    </a:cubicBezTo>
                    <a:lnTo>
                      <a:pt x="1" y="2563"/>
                    </a:lnTo>
                    <a:lnTo>
                      <a:pt x="2940" y="27102"/>
                    </a:lnTo>
                    <a:lnTo>
                      <a:pt x="15893" y="27102"/>
                    </a:lnTo>
                    <a:lnTo>
                      <a:pt x="19686" y="2563"/>
                    </a:lnTo>
                    <a:lnTo>
                      <a:pt x="1507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75"/>
              <p:cNvSpPr/>
              <p:nvPr/>
            </p:nvSpPr>
            <p:spPr>
              <a:xfrm>
                <a:off x="6977725" y="2138075"/>
                <a:ext cx="170050" cy="1075725"/>
              </a:xfrm>
              <a:custGeom>
                <a:avLst/>
                <a:gdLst/>
                <a:ahLst/>
                <a:cxnLst/>
                <a:rect l="l" t="t" r="r" b="b"/>
                <a:pathLst>
                  <a:path w="6802" h="43029" extrusionOk="0">
                    <a:moveTo>
                      <a:pt x="1128" y="0"/>
                    </a:moveTo>
                    <a:lnTo>
                      <a:pt x="1" y="7314"/>
                    </a:lnTo>
                    <a:lnTo>
                      <a:pt x="3418" y="35886"/>
                    </a:lnTo>
                    <a:lnTo>
                      <a:pt x="2393" y="37834"/>
                    </a:lnTo>
                    <a:lnTo>
                      <a:pt x="2017" y="41149"/>
                    </a:lnTo>
                    <a:cubicBezTo>
                      <a:pt x="3042" y="40670"/>
                      <a:pt x="3452" y="37936"/>
                      <a:pt x="3452" y="37936"/>
                    </a:cubicBezTo>
                    <a:lnTo>
                      <a:pt x="4033" y="39167"/>
                    </a:lnTo>
                    <a:lnTo>
                      <a:pt x="2735" y="43029"/>
                    </a:lnTo>
                    <a:lnTo>
                      <a:pt x="5537" y="42789"/>
                    </a:lnTo>
                    <a:lnTo>
                      <a:pt x="6802" y="38791"/>
                    </a:lnTo>
                    <a:lnTo>
                      <a:pt x="5981" y="35886"/>
                    </a:lnTo>
                    <a:cubicBezTo>
                      <a:pt x="5981" y="35886"/>
                      <a:pt x="5127" y="9091"/>
                      <a:pt x="4546" y="5469"/>
                    </a:cubicBezTo>
                    <a:cubicBezTo>
                      <a:pt x="4136" y="3247"/>
                      <a:pt x="2906" y="1299"/>
                      <a:pt x="11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75"/>
              <p:cNvSpPr/>
              <p:nvPr/>
            </p:nvSpPr>
            <p:spPr>
              <a:xfrm>
                <a:off x="6977725" y="2138075"/>
                <a:ext cx="100850" cy="203375"/>
              </a:xfrm>
              <a:custGeom>
                <a:avLst/>
                <a:gdLst/>
                <a:ahLst/>
                <a:cxnLst/>
                <a:rect l="l" t="t" r="r" b="b"/>
                <a:pathLst>
                  <a:path w="4034" h="8135" extrusionOk="0">
                    <a:moveTo>
                      <a:pt x="1128" y="0"/>
                    </a:moveTo>
                    <a:lnTo>
                      <a:pt x="1" y="7314"/>
                    </a:lnTo>
                    <a:lnTo>
                      <a:pt x="69" y="8134"/>
                    </a:lnTo>
                    <a:cubicBezTo>
                      <a:pt x="1299" y="6562"/>
                      <a:pt x="2666" y="5093"/>
                      <a:pt x="4033" y="3657"/>
                    </a:cubicBezTo>
                    <a:cubicBezTo>
                      <a:pt x="3418" y="2188"/>
                      <a:pt x="2393" y="923"/>
                      <a:pt x="1128"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75"/>
              <p:cNvSpPr/>
              <p:nvPr/>
            </p:nvSpPr>
            <p:spPr>
              <a:xfrm>
                <a:off x="7100750" y="3118525"/>
                <a:ext cx="29075" cy="92725"/>
              </a:xfrm>
              <a:custGeom>
                <a:avLst/>
                <a:gdLst/>
                <a:ahLst/>
                <a:cxnLst/>
                <a:rect l="l" t="t" r="r" b="b"/>
                <a:pathLst>
                  <a:path w="1163" h="3709" extrusionOk="0">
                    <a:moveTo>
                      <a:pt x="1055" y="0"/>
                    </a:moveTo>
                    <a:cubicBezTo>
                      <a:pt x="1028" y="0"/>
                      <a:pt x="1004" y="15"/>
                      <a:pt x="992" y="51"/>
                    </a:cubicBezTo>
                    <a:lnTo>
                      <a:pt x="1" y="3571"/>
                    </a:lnTo>
                    <a:cubicBezTo>
                      <a:pt x="1" y="3640"/>
                      <a:pt x="1" y="3674"/>
                      <a:pt x="69" y="3708"/>
                    </a:cubicBezTo>
                    <a:lnTo>
                      <a:pt x="103" y="3708"/>
                    </a:lnTo>
                    <a:cubicBezTo>
                      <a:pt x="138" y="3708"/>
                      <a:pt x="172" y="3674"/>
                      <a:pt x="206" y="3640"/>
                    </a:cubicBezTo>
                    <a:lnTo>
                      <a:pt x="1163" y="120"/>
                    </a:lnTo>
                    <a:cubicBezTo>
                      <a:pt x="1163" y="53"/>
                      <a:pt x="1105" y="0"/>
                      <a:pt x="1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75"/>
              <p:cNvSpPr/>
              <p:nvPr/>
            </p:nvSpPr>
            <p:spPr>
              <a:xfrm>
                <a:off x="7083675" y="3118925"/>
                <a:ext cx="29075" cy="92325"/>
              </a:xfrm>
              <a:custGeom>
                <a:avLst/>
                <a:gdLst/>
                <a:ahLst/>
                <a:cxnLst/>
                <a:rect l="l" t="t" r="r" b="b"/>
                <a:pathLst>
                  <a:path w="1163" h="3693" extrusionOk="0">
                    <a:moveTo>
                      <a:pt x="1094" y="1"/>
                    </a:moveTo>
                    <a:cubicBezTo>
                      <a:pt x="1060" y="1"/>
                      <a:pt x="992" y="35"/>
                      <a:pt x="992" y="69"/>
                    </a:cubicBezTo>
                    <a:lnTo>
                      <a:pt x="0" y="3590"/>
                    </a:lnTo>
                    <a:cubicBezTo>
                      <a:pt x="0" y="3624"/>
                      <a:pt x="35" y="3692"/>
                      <a:pt x="69" y="3692"/>
                    </a:cubicBezTo>
                    <a:lnTo>
                      <a:pt x="103" y="3692"/>
                    </a:lnTo>
                    <a:cubicBezTo>
                      <a:pt x="137" y="3692"/>
                      <a:pt x="171" y="3658"/>
                      <a:pt x="171" y="3624"/>
                    </a:cubicBezTo>
                    <a:lnTo>
                      <a:pt x="1162" y="104"/>
                    </a:lnTo>
                    <a:cubicBezTo>
                      <a:pt x="1162" y="69"/>
                      <a:pt x="1128" y="35"/>
                      <a:pt x="1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75"/>
              <p:cNvSpPr/>
              <p:nvPr/>
            </p:nvSpPr>
            <p:spPr>
              <a:xfrm>
                <a:off x="7066575" y="3119950"/>
                <a:ext cx="29575" cy="92150"/>
              </a:xfrm>
              <a:custGeom>
                <a:avLst/>
                <a:gdLst/>
                <a:ahLst/>
                <a:cxnLst/>
                <a:rect l="l" t="t" r="r" b="b"/>
                <a:pathLst>
                  <a:path w="1183" h="3686" extrusionOk="0">
                    <a:moveTo>
                      <a:pt x="1082" y="1"/>
                    </a:moveTo>
                    <a:cubicBezTo>
                      <a:pt x="1045" y="1"/>
                      <a:pt x="1006" y="20"/>
                      <a:pt x="992" y="63"/>
                    </a:cubicBezTo>
                    <a:lnTo>
                      <a:pt x="35" y="3583"/>
                    </a:lnTo>
                    <a:cubicBezTo>
                      <a:pt x="1" y="3617"/>
                      <a:pt x="35" y="3651"/>
                      <a:pt x="69" y="3685"/>
                    </a:cubicBezTo>
                    <a:lnTo>
                      <a:pt x="103" y="3685"/>
                    </a:lnTo>
                    <a:cubicBezTo>
                      <a:pt x="138" y="3685"/>
                      <a:pt x="172" y="3651"/>
                      <a:pt x="172" y="3617"/>
                    </a:cubicBezTo>
                    <a:lnTo>
                      <a:pt x="1163" y="97"/>
                    </a:lnTo>
                    <a:cubicBezTo>
                      <a:pt x="1183" y="37"/>
                      <a:pt x="1133"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75"/>
              <p:cNvSpPr/>
              <p:nvPr/>
            </p:nvSpPr>
            <p:spPr>
              <a:xfrm>
                <a:off x="7044375" y="2998475"/>
                <a:ext cx="105975" cy="217025"/>
              </a:xfrm>
              <a:custGeom>
                <a:avLst/>
                <a:gdLst/>
                <a:ahLst/>
                <a:cxnLst/>
                <a:rect l="l" t="t" r="r" b="b"/>
                <a:pathLst>
                  <a:path w="4239" h="8681" extrusionOk="0">
                    <a:moveTo>
                      <a:pt x="3281" y="0"/>
                    </a:moveTo>
                    <a:cubicBezTo>
                      <a:pt x="3213" y="34"/>
                      <a:pt x="3179" y="68"/>
                      <a:pt x="3179" y="103"/>
                    </a:cubicBezTo>
                    <a:lnTo>
                      <a:pt x="3247" y="1504"/>
                    </a:lnTo>
                    <a:lnTo>
                      <a:pt x="4067" y="4341"/>
                    </a:lnTo>
                    <a:lnTo>
                      <a:pt x="2837" y="8271"/>
                    </a:lnTo>
                    <a:lnTo>
                      <a:pt x="69" y="8510"/>
                    </a:lnTo>
                    <a:cubicBezTo>
                      <a:pt x="34" y="8510"/>
                      <a:pt x="0" y="8544"/>
                      <a:pt x="0" y="8578"/>
                    </a:cubicBezTo>
                    <a:cubicBezTo>
                      <a:pt x="0" y="8647"/>
                      <a:pt x="34" y="8681"/>
                      <a:pt x="103" y="8681"/>
                    </a:cubicBezTo>
                    <a:lnTo>
                      <a:pt x="103" y="8647"/>
                    </a:lnTo>
                    <a:lnTo>
                      <a:pt x="2905" y="8442"/>
                    </a:lnTo>
                    <a:cubicBezTo>
                      <a:pt x="2939" y="8442"/>
                      <a:pt x="2974" y="8408"/>
                      <a:pt x="2974" y="8373"/>
                    </a:cubicBezTo>
                    <a:lnTo>
                      <a:pt x="4238" y="4375"/>
                    </a:lnTo>
                    <a:cubicBezTo>
                      <a:pt x="4238" y="4375"/>
                      <a:pt x="4238" y="4341"/>
                      <a:pt x="4238" y="4341"/>
                    </a:cubicBezTo>
                    <a:lnTo>
                      <a:pt x="3418" y="1470"/>
                    </a:lnTo>
                    <a:lnTo>
                      <a:pt x="3350" y="103"/>
                    </a:lnTo>
                    <a:cubicBezTo>
                      <a:pt x="3350" y="68"/>
                      <a:pt x="3315" y="34"/>
                      <a:pt x="3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75"/>
              <p:cNvSpPr/>
              <p:nvPr/>
            </p:nvSpPr>
            <p:spPr>
              <a:xfrm>
                <a:off x="6601775" y="1831350"/>
                <a:ext cx="306775" cy="551100"/>
              </a:xfrm>
              <a:custGeom>
                <a:avLst/>
                <a:gdLst/>
                <a:ahLst/>
                <a:cxnLst/>
                <a:rect l="l" t="t" r="r" b="b"/>
                <a:pathLst>
                  <a:path w="12271" h="22044" extrusionOk="0">
                    <a:moveTo>
                      <a:pt x="10732" y="0"/>
                    </a:moveTo>
                    <a:lnTo>
                      <a:pt x="6289" y="2017"/>
                    </a:lnTo>
                    <a:lnTo>
                      <a:pt x="1881" y="0"/>
                    </a:lnTo>
                    <a:lnTo>
                      <a:pt x="1881" y="0"/>
                    </a:lnTo>
                    <a:lnTo>
                      <a:pt x="3863" y="8100"/>
                    </a:lnTo>
                    <a:lnTo>
                      <a:pt x="1" y="10253"/>
                    </a:lnTo>
                    <a:cubicBezTo>
                      <a:pt x="1" y="10253"/>
                      <a:pt x="1539" y="19447"/>
                      <a:pt x="6289" y="22044"/>
                    </a:cubicBezTo>
                    <a:cubicBezTo>
                      <a:pt x="6289" y="22044"/>
                      <a:pt x="11655" y="18695"/>
                      <a:pt x="12270" y="10082"/>
                    </a:cubicBezTo>
                    <a:lnTo>
                      <a:pt x="8750" y="8134"/>
                    </a:lnTo>
                    <a:lnTo>
                      <a:pt x="107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75"/>
              <p:cNvSpPr/>
              <p:nvPr/>
            </p:nvSpPr>
            <p:spPr>
              <a:xfrm>
                <a:off x="6649625" y="1830475"/>
                <a:ext cx="220475" cy="125625"/>
              </a:xfrm>
              <a:custGeom>
                <a:avLst/>
                <a:gdLst/>
                <a:ahLst/>
                <a:cxnLst/>
                <a:rect l="l" t="t" r="r" b="b"/>
                <a:pathLst>
                  <a:path w="8819" h="5025" extrusionOk="0">
                    <a:moveTo>
                      <a:pt x="1" y="1"/>
                    </a:moveTo>
                    <a:lnTo>
                      <a:pt x="1197" y="5025"/>
                    </a:lnTo>
                    <a:cubicBezTo>
                      <a:pt x="3453" y="4649"/>
                      <a:pt x="5674" y="4170"/>
                      <a:pt x="7896" y="3692"/>
                    </a:cubicBezTo>
                    <a:lnTo>
                      <a:pt x="8818" y="1"/>
                    </a:lnTo>
                    <a:lnTo>
                      <a:pt x="4409" y="201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75"/>
              <p:cNvSpPr/>
              <p:nvPr/>
            </p:nvSpPr>
            <p:spPr>
              <a:xfrm>
                <a:off x="6759000" y="2280750"/>
                <a:ext cx="61550" cy="88900"/>
              </a:xfrm>
              <a:custGeom>
                <a:avLst/>
                <a:gdLst/>
                <a:ahLst/>
                <a:cxnLst/>
                <a:rect l="l" t="t" r="r" b="b"/>
                <a:pathLst>
                  <a:path w="2462" h="3556" fill="none" extrusionOk="0">
                    <a:moveTo>
                      <a:pt x="0" y="3555"/>
                    </a:moveTo>
                    <a:cubicBezTo>
                      <a:pt x="171" y="2017"/>
                      <a:pt x="1094" y="684"/>
                      <a:pt x="2461" y="1"/>
                    </a:cubicBezTo>
                  </a:path>
                </a:pathLst>
              </a:custGeom>
              <a:noFill/>
              <a:ln w="5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75"/>
              <p:cNvSpPr/>
              <p:nvPr/>
            </p:nvSpPr>
            <p:spPr>
              <a:xfrm>
                <a:off x="6697475" y="2280750"/>
                <a:ext cx="61550" cy="88900"/>
              </a:xfrm>
              <a:custGeom>
                <a:avLst/>
                <a:gdLst/>
                <a:ahLst/>
                <a:cxnLst/>
                <a:rect l="l" t="t" r="r" b="b"/>
                <a:pathLst>
                  <a:path w="2462" h="3556" fill="none" extrusionOk="0">
                    <a:moveTo>
                      <a:pt x="2461" y="3555"/>
                    </a:moveTo>
                    <a:cubicBezTo>
                      <a:pt x="2290" y="2017"/>
                      <a:pt x="1368" y="684"/>
                      <a:pt x="1" y="1"/>
                    </a:cubicBezTo>
                  </a:path>
                </a:pathLst>
              </a:custGeom>
              <a:noFill/>
              <a:ln w="51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75"/>
              <p:cNvSpPr/>
              <p:nvPr/>
            </p:nvSpPr>
            <p:spPr>
              <a:xfrm>
                <a:off x="6962350" y="1554325"/>
                <a:ext cx="97275" cy="124100"/>
              </a:xfrm>
              <a:custGeom>
                <a:avLst/>
                <a:gdLst/>
                <a:ahLst/>
                <a:cxnLst/>
                <a:rect l="l" t="t" r="r" b="b"/>
                <a:pathLst>
                  <a:path w="3891" h="4964" extrusionOk="0">
                    <a:moveTo>
                      <a:pt x="2005" y="0"/>
                    </a:moveTo>
                    <a:cubicBezTo>
                      <a:pt x="479" y="0"/>
                      <a:pt x="479" y="1648"/>
                      <a:pt x="479" y="1648"/>
                    </a:cubicBezTo>
                    <a:lnTo>
                      <a:pt x="0" y="4964"/>
                    </a:lnTo>
                    <a:cubicBezTo>
                      <a:pt x="11" y="4964"/>
                      <a:pt x="22" y="4964"/>
                      <a:pt x="33" y="4964"/>
                    </a:cubicBezTo>
                    <a:cubicBezTo>
                      <a:pt x="3116" y="4964"/>
                      <a:pt x="3890" y="144"/>
                      <a:pt x="2188" y="8"/>
                    </a:cubicBezTo>
                    <a:cubicBezTo>
                      <a:pt x="2124" y="3"/>
                      <a:pt x="2063" y="0"/>
                      <a:pt x="20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75"/>
              <p:cNvSpPr/>
              <p:nvPr/>
            </p:nvSpPr>
            <p:spPr>
              <a:xfrm>
                <a:off x="6981150" y="1562350"/>
                <a:ext cx="52125" cy="93850"/>
              </a:xfrm>
              <a:custGeom>
                <a:avLst/>
                <a:gdLst/>
                <a:ahLst/>
                <a:cxnLst/>
                <a:rect l="l" t="t" r="r" b="b"/>
                <a:pathLst>
                  <a:path w="2085" h="3754" extrusionOk="0">
                    <a:moveTo>
                      <a:pt x="1275" y="1"/>
                    </a:moveTo>
                    <a:cubicBezTo>
                      <a:pt x="717" y="1"/>
                      <a:pt x="302" y="513"/>
                      <a:pt x="274" y="541"/>
                    </a:cubicBezTo>
                    <a:cubicBezTo>
                      <a:pt x="221" y="621"/>
                      <a:pt x="291" y="700"/>
                      <a:pt x="357" y="700"/>
                    </a:cubicBezTo>
                    <a:cubicBezTo>
                      <a:pt x="376" y="700"/>
                      <a:pt x="395" y="693"/>
                      <a:pt x="410" y="678"/>
                    </a:cubicBezTo>
                    <a:cubicBezTo>
                      <a:pt x="410" y="678"/>
                      <a:pt x="806" y="183"/>
                      <a:pt x="1283" y="183"/>
                    </a:cubicBezTo>
                    <a:cubicBezTo>
                      <a:pt x="1366" y="183"/>
                      <a:pt x="1452" y="198"/>
                      <a:pt x="1538" y="234"/>
                    </a:cubicBezTo>
                    <a:cubicBezTo>
                      <a:pt x="1607" y="268"/>
                      <a:pt x="1675" y="302"/>
                      <a:pt x="1709" y="370"/>
                    </a:cubicBezTo>
                    <a:cubicBezTo>
                      <a:pt x="1401" y="644"/>
                      <a:pt x="0" y="1874"/>
                      <a:pt x="0" y="3686"/>
                    </a:cubicBezTo>
                    <a:cubicBezTo>
                      <a:pt x="0" y="3720"/>
                      <a:pt x="34" y="3754"/>
                      <a:pt x="69" y="3754"/>
                    </a:cubicBezTo>
                    <a:cubicBezTo>
                      <a:pt x="137" y="3754"/>
                      <a:pt x="171" y="3720"/>
                      <a:pt x="171" y="3686"/>
                    </a:cubicBezTo>
                    <a:cubicBezTo>
                      <a:pt x="171" y="2011"/>
                      <a:pt x="1436" y="815"/>
                      <a:pt x="1777" y="541"/>
                    </a:cubicBezTo>
                    <a:cubicBezTo>
                      <a:pt x="1812" y="610"/>
                      <a:pt x="1812" y="644"/>
                      <a:pt x="1846" y="712"/>
                    </a:cubicBezTo>
                    <a:cubicBezTo>
                      <a:pt x="1948" y="1430"/>
                      <a:pt x="1641" y="2694"/>
                      <a:pt x="1060" y="3207"/>
                    </a:cubicBezTo>
                    <a:cubicBezTo>
                      <a:pt x="1026" y="3241"/>
                      <a:pt x="1026" y="3310"/>
                      <a:pt x="1060" y="3344"/>
                    </a:cubicBezTo>
                    <a:cubicBezTo>
                      <a:pt x="1060" y="3344"/>
                      <a:pt x="1094" y="3378"/>
                      <a:pt x="1128" y="3378"/>
                    </a:cubicBezTo>
                    <a:lnTo>
                      <a:pt x="1162" y="3378"/>
                    </a:lnTo>
                    <a:cubicBezTo>
                      <a:pt x="1743" y="2797"/>
                      <a:pt x="2085" y="1430"/>
                      <a:pt x="1982" y="678"/>
                    </a:cubicBezTo>
                    <a:cubicBezTo>
                      <a:pt x="1948" y="541"/>
                      <a:pt x="1914" y="439"/>
                      <a:pt x="1880" y="336"/>
                    </a:cubicBezTo>
                    <a:cubicBezTo>
                      <a:pt x="1812" y="234"/>
                      <a:pt x="1743" y="131"/>
                      <a:pt x="1607" y="63"/>
                    </a:cubicBezTo>
                    <a:cubicBezTo>
                      <a:pt x="1492" y="19"/>
                      <a:pt x="1381" y="1"/>
                      <a:pt x="1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75"/>
              <p:cNvSpPr/>
              <p:nvPr/>
            </p:nvSpPr>
            <p:spPr>
              <a:xfrm>
                <a:off x="6458400" y="1554325"/>
                <a:ext cx="98125" cy="124100"/>
              </a:xfrm>
              <a:custGeom>
                <a:avLst/>
                <a:gdLst/>
                <a:ahLst/>
                <a:cxnLst/>
                <a:rect l="l" t="t" r="r" b="b"/>
                <a:pathLst>
                  <a:path w="3925" h="4964" extrusionOk="0">
                    <a:moveTo>
                      <a:pt x="1886" y="0"/>
                    </a:moveTo>
                    <a:cubicBezTo>
                      <a:pt x="1827" y="0"/>
                      <a:pt x="1766" y="3"/>
                      <a:pt x="1703" y="8"/>
                    </a:cubicBezTo>
                    <a:cubicBezTo>
                      <a:pt x="0" y="144"/>
                      <a:pt x="809" y="4964"/>
                      <a:pt x="3892" y="4964"/>
                    </a:cubicBezTo>
                    <a:cubicBezTo>
                      <a:pt x="3903" y="4964"/>
                      <a:pt x="3914" y="4964"/>
                      <a:pt x="3924" y="4964"/>
                    </a:cubicBezTo>
                    <a:lnTo>
                      <a:pt x="3412" y="1648"/>
                    </a:lnTo>
                    <a:cubicBezTo>
                      <a:pt x="3412" y="1648"/>
                      <a:pt x="3412" y="0"/>
                      <a:pt x="18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75"/>
              <p:cNvSpPr/>
              <p:nvPr/>
            </p:nvSpPr>
            <p:spPr>
              <a:xfrm>
                <a:off x="6484725" y="1561550"/>
                <a:ext cx="53850" cy="92950"/>
              </a:xfrm>
              <a:custGeom>
                <a:avLst/>
                <a:gdLst/>
                <a:ahLst/>
                <a:cxnLst/>
                <a:rect l="l" t="t" r="r" b="b"/>
                <a:pathLst>
                  <a:path w="2154" h="3718" extrusionOk="0">
                    <a:moveTo>
                      <a:pt x="833" y="1"/>
                    </a:moveTo>
                    <a:cubicBezTo>
                      <a:pt x="731" y="1"/>
                      <a:pt x="624" y="19"/>
                      <a:pt x="513" y="61"/>
                    </a:cubicBezTo>
                    <a:cubicBezTo>
                      <a:pt x="411" y="129"/>
                      <a:pt x="308" y="232"/>
                      <a:pt x="240" y="334"/>
                    </a:cubicBezTo>
                    <a:cubicBezTo>
                      <a:pt x="206" y="437"/>
                      <a:pt x="172" y="539"/>
                      <a:pt x="137" y="676"/>
                    </a:cubicBezTo>
                    <a:cubicBezTo>
                      <a:pt x="1" y="1428"/>
                      <a:pt x="342" y="2795"/>
                      <a:pt x="992" y="3342"/>
                    </a:cubicBezTo>
                    <a:lnTo>
                      <a:pt x="1026" y="3342"/>
                    </a:lnTo>
                    <a:cubicBezTo>
                      <a:pt x="1060" y="3342"/>
                      <a:pt x="1094" y="3307"/>
                      <a:pt x="1094" y="3307"/>
                    </a:cubicBezTo>
                    <a:cubicBezTo>
                      <a:pt x="1128" y="3273"/>
                      <a:pt x="1128" y="3205"/>
                      <a:pt x="1094" y="3171"/>
                    </a:cubicBezTo>
                    <a:cubicBezTo>
                      <a:pt x="513" y="2658"/>
                      <a:pt x="206" y="1394"/>
                      <a:pt x="308" y="676"/>
                    </a:cubicBezTo>
                    <a:cubicBezTo>
                      <a:pt x="342" y="608"/>
                      <a:pt x="342" y="539"/>
                      <a:pt x="377" y="505"/>
                    </a:cubicBezTo>
                    <a:cubicBezTo>
                      <a:pt x="718" y="778"/>
                      <a:pt x="1983" y="1975"/>
                      <a:pt x="1983" y="3649"/>
                    </a:cubicBezTo>
                    <a:cubicBezTo>
                      <a:pt x="1983" y="3683"/>
                      <a:pt x="2017" y="3718"/>
                      <a:pt x="2085" y="3718"/>
                    </a:cubicBezTo>
                    <a:cubicBezTo>
                      <a:pt x="2120" y="3718"/>
                      <a:pt x="2154" y="3683"/>
                      <a:pt x="2154" y="3615"/>
                    </a:cubicBezTo>
                    <a:cubicBezTo>
                      <a:pt x="2120" y="1906"/>
                      <a:pt x="753" y="642"/>
                      <a:pt x="445" y="402"/>
                    </a:cubicBezTo>
                    <a:cubicBezTo>
                      <a:pt x="479" y="334"/>
                      <a:pt x="513" y="266"/>
                      <a:pt x="582" y="232"/>
                    </a:cubicBezTo>
                    <a:cubicBezTo>
                      <a:pt x="673" y="196"/>
                      <a:pt x="763" y="181"/>
                      <a:pt x="848" y="181"/>
                    </a:cubicBezTo>
                    <a:cubicBezTo>
                      <a:pt x="1338" y="181"/>
                      <a:pt x="1709" y="676"/>
                      <a:pt x="1709" y="676"/>
                    </a:cubicBezTo>
                    <a:cubicBezTo>
                      <a:pt x="1744" y="693"/>
                      <a:pt x="1769" y="702"/>
                      <a:pt x="1791" y="702"/>
                    </a:cubicBezTo>
                    <a:cubicBezTo>
                      <a:pt x="1812" y="702"/>
                      <a:pt x="1829" y="693"/>
                      <a:pt x="1846" y="676"/>
                    </a:cubicBezTo>
                    <a:cubicBezTo>
                      <a:pt x="1880" y="642"/>
                      <a:pt x="1880" y="573"/>
                      <a:pt x="1846" y="539"/>
                    </a:cubicBezTo>
                    <a:cubicBezTo>
                      <a:pt x="1817" y="539"/>
                      <a:pt x="1397"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75"/>
              <p:cNvSpPr/>
              <p:nvPr/>
            </p:nvSpPr>
            <p:spPr>
              <a:xfrm>
                <a:off x="6539400" y="1312725"/>
                <a:ext cx="440050" cy="568200"/>
              </a:xfrm>
              <a:custGeom>
                <a:avLst/>
                <a:gdLst/>
                <a:ahLst/>
                <a:cxnLst/>
                <a:rect l="l" t="t" r="r" b="b"/>
                <a:pathLst>
                  <a:path w="17602" h="22728" extrusionOk="0">
                    <a:moveTo>
                      <a:pt x="8784" y="0"/>
                    </a:moveTo>
                    <a:cubicBezTo>
                      <a:pt x="2667" y="0"/>
                      <a:pt x="1" y="4306"/>
                      <a:pt x="1" y="9638"/>
                    </a:cubicBezTo>
                    <a:cubicBezTo>
                      <a:pt x="1" y="18182"/>
                      <a:pt x="5367" y="22727"/>
                      <a:pt x="8784" y="22727"/>
                    </a:cubicBezTo>
                    <a:cubicBezTo>
                      <a:pt x="12715" y="22727"/>
                      <a:pt x="17602" y="17635"/>
                      <a:pt x="17602" y="9638"/>
                    </a:cubicBezTo>
                    <a:cubicBezTo>
                      <a:pt x="17602" y="4306"/>
                      <a:pt x="15654" y="0"/>
                      <a:pt x="87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75"/>
              <p:cNvSpPr/>
              <p:nvPr/>
            </p:nvSpPr>
            <p:spPr>
              <a:xfrm>
                <a:off x="6488150" y="1304175"/>
                <a:ext cx="540875" cy="276000"/>
              </a:xfrm>
              <a:custGeom>
                <a:avLst/>
                <a:gdLst/>
                <a:ahLst/>
                <a:cxnLst/>
                <a:rect l="l" t="t" r="r" b="b"/>
                <a:pathLst>
                  <a:path w="21635" h="11040" extrusionOk="0">
                    <a:moveTo>
                      <a:pt x="10868" y="0"/>
                    </a:moveTo>
                    <a:cubicBezTo>
                      <a:pt x="0" y="0"/>
                      <a:pt x="2085" y="10903"/>
                      <a:pt x="2085" y="10903"/>
                    </a:cubicBezTo>
                    <a:cubicBezTo>
                      <a:pt x="2085" y="10903"/>
                      <a:pt x="9570" y="8134"/>
                      <a:pt x="10698" y="2974"/>
                    </a:cubicBezTo>
                    <a:cubicBezTo>
                      <a:pt x="10698" y="2974"/>
                      <a:pt x="11996" y="10219"/>
                      <a:pt x="19584" y="11039"/>
                    </a:cubicBezTo>
                    <a:cubicBezTo>
                      <a:pt x="19584" y="11039"/>
                      <a:pt x="21634" y="34"/>
                      <a:pt x="10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75"/>
              <p:cNvSpPr/>
              <p:nvPr/>
            </p:nvSpPr>
            <p:spPr>
              <a:xfrm>
                <a:off x="6566750" y="1690300"/>
                <a:ext cx="150400" cy="140200"/>
              </a:xfrm>
              <a:custGeom>
                <a:avLst/>
                <a:gdLst/>
                <a:ahLst/>
                <a:cxnLst/>
                <a:rect l="l" t="t" r="r" b="b"/>
                <a:pathLst>
                  <a:path w="6016" h="5608" extrusionOk="0">
                    <a:moveTo>
                      <a:pt x="1794" y="0"/>
                    </a:moveTo>
                    <a:cubicBezTo>
                      <a:pt x="1120" y="0"/>
                      <a:pt x="484" y="267"/>
                      <a:pt x="1" y="687"/>
                    </a:cubicBezTo>
                    <a:cubicBezTo>
                      <a:pt x="684" y="2566"/>
                      <a:pt x="1812" y="4241"/>
                      <a:pt x="3316" y="5608"/>
                    </a:cubicBezTo>
                    <a:cubicBezTo>
                      <a:pt x="6016" y="4138"/>
                      <a:pt x="4990" y="3"/>
                      <a:pt x="1914" y="3"/>
                    </a:cubicBezTo>
                    <a:cubicBezTo>
                      <a:pt x="1874" y="1"/>
                      <a:pt x="1834" y="0"/>
                      <a:pt x="1794"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75"/>
              <p:cNvSpPr/>
              <p:nvPr/>
            </p:nvSpPr>
            <p:spPr>
              <a:xfrm>
                <a:off x="6804275" y="1690275"/>
                <a:ext cx="148700" cy="140225"/>
              </a:xfrm>
              <a:custGeom>
                <a:avLst/>
                <a:gdLst/>
                <a:ahLst/>
                <a:cxnLst/>
                <a:rect l="l" t="t" r="r" b="b"/>
                <a:pathLst>
                  <a:path w="5948" h="5609" extrusionOk="0">
                    <a:moveTo>
                      <a:pt x="4259" y="1"/>
                    </a:moveTo>
                    <a:cubicBezTo>
                      <a:pt x="4218" y="1"/>
                      <a:pt x="4177" y="2"/>
                      <a:pt x="4136" y="4"/>
                    </a:cubicBezTo>
                    <a:cubicBezTo>
                      <a:pt x="1060" y="4"/>
                      <a:pt x="1" y="4105"/>
                      <a:pt x="2701" y="5609"/>
                    </a:cubicBezTo>
                    <a:cubicBezTo>
                      <a:pt x="4170" y="4208"/>
                      <a:pt x="5264" y="2499"/>
                      <a:pt x="5947" y="619"/>
                    </a:cubicBezTo>
                    <a:cubicBezTo>
                      <a:pt x="5467" y="235"/>
                      <a:pt x="4867" y="1"/>
                      <a:pt x="4259"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75"/>
              <p:cNvSpPr/>
              <p:nvPr/>
            </p:nvSpPr>
            <p:spPr>
              <a:xfrm>
                <a:off x="6601775" y="1580150"/>
                <a:ext cx="29075" cy="53850"/>
              </a:xfrm>
              <a:custGeom>
                <a:avLst/>
                <a:gdLst/>
                <a:ahLst/>
                <a:cxnLst/>
                <a:rect l="l" t="t" r="r" b="b"/>
                <a:pathLst>
                  <a:path w="1163" h="2154" extrusionOk="0">
                    <a:moveTo>
                      <a:pt x="582" y="0"/>
                    </a:moveTo>
                    <a:cubicBezTo>
                      <a:pt x="274" y="0"/>
                      <a:pt x="1" y="479"/>
                      <a:pt x="1" y="1060"/>
                    </a:cubicBezTo>
                    <a:cubicBezTo>
                      <a:pt x="1" y="1675"/>
                      <a:pt x="274" y="2153"/>
                      <a:pt x="582" y="2153"/>
                    </a:cubicBezTo>
                    <a:cubicBezTo>
                      <a:pt x="924" y="2153"/>
                      <a:pt x="1163" y="1675"/>
                      <a:pt x="1163" y="1060"/>
                    </a:cubicBezTo>
                    <a:cubicBezTo>
                      <a:pt x="1163" y="479"/>
                      <a:pt x="924"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75"/>
              <p:cNvSpPr/>
              <p:nvPr/>
            </p:nvSpPr>
            <p:spPr>
              <a:xfrm>
                <a:off x="6589825" y="1513275"/>
                <a:ext cx="56400" cy="17350"/>
              </a:xfrm>
              <a:custGeom>
                <a:avLst/>
                <a:gdLst/>
                <a:ahLst/>
                <a:cxnLst/>
                <a:rect l="l" t="t" r="r" b="b"/>
                <a:pathLst>
                  <a:path w="2256" h="694" extrusionOk="0">
                    <a:moveTo>
                      <a:pt x="1321" y="0"/>
                    </a:moveTo>
                    <a:cubicBezTo>
                      <a:pt x="872" y="0"/>
                      <a:pt x="425" y="174"/>
                      <a:pt x="69" y="488"/>
                    </a:cubicBezTo>
                    <a:cubicBezTo>
                      <a:pt x="0" y="556"/>
                      <a:pt x="35" y="693"/>
                      <a:pt x="171" y="693"/>
                    </a:cubicBezTo>
                    <a:cubicBezTo>
                      <a:pt x="205" y="693"/>
                      <a:pt x="240" y="693"/>
                      <a:pt x="240" y="659"/>
                    </a:cubicBezTo>
                    <a:cubicBezTo>
                      <a:pt x="551" y="389"/>
                      <a:pt x="926" y="258"/>
                      <a:pt x="1310" y="258"/>
                    </a:cubicBezTo>
                    <a:cubicBezTo>
                      <a:pt x="1558" y="258"/>
                      <a:pt x="1810" y="312"/>
                      <a:pt x="2051" y="420"/>
                    </a:cubicBezTo>
                    <a:cubicBezTo>
                      <a:pt x="2065" y="434"/>
                      <a:pt x="2091" y="442"/>
                      <a:pt x="2119" y="442"/>
                    </a:cubicBezTo>
                    <a:cubicBezTo>
                      <a:pt x="2158" y="442"/>
                      <a:pt x="2202" y="425"/>
                      <a:pt x="2222" y="385"/>
                    </a:cubicBezTo>
                    <a:cubicBezTo>
                      <a:pt x="2256" y="317"/>
                      <a:pt x="2222" y="249"/>
                      <a:pt x="2153" y="215"/>
                    </a:cubicBezTo>
                    <a:cubicBezTo>
                      <a:pt x="1889" y="69"/>
                      <a:pt x="1605" y="0"/>
                      <a:pt x="1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75"/>
              <p:cNvSpPr/>
              <p:nvPr/>
            </p:nvSpPr>
            <p:spPr>
              <a:xfrm>
                <a:off x="6873475" y="1580150"/>
                <a:ext cx="29075" cy="53850"/>
              </a:xfrm>
              <a:custGeom>
                <a:avLst/>
                <a:gdLst/>
                <a:ahLst/>
                <a:cxnLst/>
                <a:rect l="l" t="t" r="r" b="b"/>
                <a:pathLst>
                  <a:path w="1163" h="2154" extrusionOk="0">
                    <a:moveTo>
                      <a:pt x="582" y="0"/>
                    </a:moveTo>
                    <a:cubicBezTo>
                      <a:pt x="274" y="0"/>
                      <a:pt x="1" y="479"/>
                      <a:pt x="1" y="1060"/>
                    </a:cubicBezTo>
                    <a:cubicBezTo>
                      <a:pt x="1" y="1675"/>
                      <a:pt x="274" y="2153"/>
                      <a:pt x="582" y="2153"/>
                    </a:cubicBezTo>
                    <a:cubicBezTo>
                      <a:pt x="924" y="2153"/>
                      <a:pt x="1163" y="1675"/>
                      <a:pt x="1163" y="1060"/>
                    </a:cubicBezTo>
                    <a:cubicBezTo>
                      <a:pt x="1163" y="479"/>
                      <a:pt x="924"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75"/>
              <p:cNvSpPr/>
              <p:nvPr/>
            </p:nvSpPr>
            <p:spPr>
              <a:xfrm>
                <a:off x="6858950" y="1513275"/>
                <a:ext cx="56425" cy="18200"/>
              </a:xfrm>
              <a:custGeom>
                <a:avLst/>
                <a:gdLst/>
                <a:ahLst/>
                <a:cxnLst/>
                <a:rect l="l" t="t" r="r" b="b"/>
                <a:pathLst>
                  <a:path w="2257" h="728" extrusionOk="0">
                    <a:moveTo>
                      <a:pt x="936" y="0"/>
                    </a:moveTo>
                    <a:cubicBezTo>
                      <a:pt x="652" y="0"/>
                      <a:pt x="368" y="69"/>
                      <a:pt x="104" y="215"/>
                    </a:cubicBezTo>
                    <a:cubicBezTo>
                      <a:pt x="35" y="249"/>
                      <a:pt x="1" y="317"/>
                      <a:pt x="35" y="385"/>
                    </a:cubicBezTo>
                    <a:cubicBezTo>
                      <a:pt x="55" y="425"/>
                      <a:pt x="87" y="442"/>
                      <a:pt x="124" y="442"/>
                    </a:cubicBezTo>
                    <a:cubicBezTo>
                      <a:pt x="149" y="442"/>
                      <a:pt x="178" y="434"/>
                      <a:pt x="206" y="420"/>
                    </a:cubicBezTo>
                    <a:cubicBezTo>
                      <a:pt x="431" y="300"/>
                      <a:pt x="677" y="243"/>
                      <a:pt x="921" y="243"/>
                    </a:cubicBezTo>
                    <a:cubicBezTo>
                      <a:pt x="1307" y="243"/>
                      <a:pt x="1690" y="387"/>
                      <a:pt x="1983" y="659"/>
                    </a:cubicBezTo>
                    <a:cubicBezTo>
                      <a:pt x="2017" y="693"/>
                      <a:pt x="2052" y="693"/>
                      <a:pt x="2086" y="693"/>
                    </a:cubicBezTo>
                    <a:lnTo>
                      <a:pt x="2086" y="727"/>
                    </a:lnTo>
                    <a:cubicBezTo>
                      <a:pt x="2188" y="727"/>
                      <a:pt x="2257" y="556"/>
                      <a:pt x="2188" y="488"/>
                    </a:cubicBezTo>
                    <a:cubicBezTo>
                      <a:pt x="1832" y="174"/>
                      <a:pt x="1385"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5"/>
              <p:cNvSpPr/>
              <p:nvPr/>
            </p:nvSpPr>
            <p:spPr>
              <a:xfrm>
                <a:off x="6747025" y="1510075"/>
                <a:ext cx="53850" cy="199100"/>
              </a:xfrm>
              <a:custGeom>
                <a:avLst/>
                <a:gdLst/>
                <a:ahLst/>
                <a:cxnLst/>
                <a:rect l="l" t="t" r="r" b="b"/>
                <a:pathLst>
                  <a:path w="2154" h="7964" extrusionOk="0">
                    <a:moveTo>
                      <a:pt x="133" y="1"/>
                    </a:moveTo>
                    <a:cubicBezTo>
                      <a:pt x="78" y="1"/>
                      <a:pt x="18" y="35"/>
                      <a:pt x="1" y="103"/>
                    </a:cubicBezTo>
                    <a:lnTo>
                      <a:pt x="1" y="6153"/>
                    </a:lnTo>
                    <a:cubicBezTo>
                      <a:pt x="1" y="6221"/>
                      <a:pt x="35" y="6289"/>
                      <a:pt x="103" y="6289"/>
                    </a:cubicBezTo>
                    <a:lnTo>
                      <a:pt x="1676" y="6358"/>
                    </a:lnTo>
                    <a:lnTo>
                      <a:pt x="35" y="7725"/>
                    </a:lnTo>
                    <a:cubicBezTo>
                      <a:pt x="1" y="7793"/>
                      <a:pt x="1" y="7861"/>
                      <a:pt x="35" y="7930"/>
                    </a:cubicBezTo>
                    <a:cubicBezTo>
                      <a:pt x="69" y="7930"/>
                      <a:pt x="103" y="7964"/>
                      <a:pt x="138" y="7964"/>
                    </a:cubicBezTo>
                    <a:cubicBezTo>
                      <a:pt x="172" y="7964"/>
                      <a:pt x="206" y="7964"/>
                      <a:pt x="240" y="7930"/>
                    </a:cubicBezTo>
                    <a:lnTo>
                      <a:pt x="2120" y="6323"/>
                    </a:lnTo>
                    <a:cubicBezTo>
                      <a:pt x="2154" y="6289"/>
                      <a:pt x="2154" y="6255"/>
                      <a:pt x="2154" y="6187"/>
                    </a:cubicBezTo>
                    <a:cubicBezTo>
                      <a:pt x="2120" y="6153"/>
                      <a:pt x="2086" y="6118"/>
                      <a:pt x="2017" y="6118"/>
                    </a:cubicBezTo>
                    <a:lnTo>
                      <a:pt x="240" y="6016"/>
                    </a:lnTo>
                    <a:lnTo>
                      <a:pt x="240" y="103"/>
                    </a:lnTo>
                    <a:cubicBezTo>
                      <a:pt x="240" y="35"/>
                      <a:pt x="189" y="1"/>
                      <a:pt x="1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5"/>
              <p:cNvSpPr/>
              <p:nvPr/>
            </p:nvSpPr>
            <p:spPr>
              <a:xfrm>
                <a:off x="6705175" y="1771325"/>
                <a:ext cx="109375" cy="18875"/>
              </a:xfrm>
              <a:custGeom>
                <a:avLst/>
                <a:gdLst/>
                <a:ahLst/>
                <a:cxnLst/>
                <a:rect l="l" t="t" r="r" b="b"/>
                <a:pathLst>
                  <a:path w="4375" h="755" extrusionOk="0">
                    <a:moveTo>
                      <a:pt x="2128" y="0"/>
                    </a:moveTo>
                    <a:cubicBezTo>
                      <a:pt x="2056" y="0"/>
                      <a:pt x="1984" y="3"/>
                      <a:pt x="1914" y="9"/>
                    </a:cubicBezTo>
                    <a:cubicBezTo>
                      <a:pt x="1641" y="77"/>
                      <a:pt x="1401" y="180"/>
                      <a:pt x="1162" y="282"/>
                    </a:cubicBezTo>
                    <a:cubicBezTo>
                      <a:pt x="786" y="385"/>
                      <a:pt x="376" y="453"/>
                      <a:pt x="0" y="453"/>
                    </a:cubicBezTo>
                    <a:cubicBezTo>
                      <a:pt x="0" y="453"/>
                      <a:pt x="302" y="754"/>
                      <a:pt x="1593" y="754"/>
                    </a:cubicBezTo>
                    <a:cubicBezTo>
                      <a:pt x="1808" y="754"/>
                      <a:pt x="2051" y="746"/>
                      <a:pt x="2324" y="726"/>
                    </a:cubicBezTo>
                    <a:cubicBezTo>
                      <a:pt x="4238" y="590"/>
                      <a:pt x="4375" y="77"/>
                      <a:pt x="4375" y="77"/>
                    </a:cubicBezTo>
                    <a:lnTo>
                      <a:pt x="4375" y="77"/>
                    </a:lnTo>
                    <a:cubicBezTo>
                      <a:pt x="4124" y="168"/>
                      <a:pt x="3843" y="214"/>
                      <a:pt x="3572" y="214"/>
                    </a:cubicBezTo>
                    <a:cubicBezTo>
                      <a:pt x="3437" y="214"/>
                      <a:pt x="3304" y="202"/>
                      <a:pt x="3179" y="180"/>
                    </a:cubicBezTo>
                    <a:cubicBezTo>
                      <a:pt x="2839" y="66"/>
                      <a:pt x="2476" y="0"/>
                      <a:pt x="2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5"/>
              <p:cNvSpPr/>
              <p:nvPr/>
            </p:nvSpPr>
            <p:spPr>
              <a:xfrm>
                <a:off x="6703450" y="1775800"/>
                <a:ext cx="111950" cy="38575"/>
              </a:xfrm>
              <a:custGeom>
                <a:avLst/>
                <a:gdLst/>
                <a:ahLst/>
                <a:cxnLst/>
                <a:rect l="l" t="t" r="r" b="b"/>
                <a:pathLst>
                  <a:path w="4478" h="1543" extrusionOk="0">
                    <a:moveTo>
                      <a:pt x="4478" y="1"/>
                    </a:moveTo>
                    <a:lnTo>
                      <a:pt x="4478" y="1"/>
                    </a:lnTo>
                    <a:cubicBezTo>
                      <a:pt x="4451" y="9"/>
                      <a:pt x="4425" y="19"/>
                      <a:pt x="4400" y="30"/>
                    </a:cubicBezTo>
                    <a:lnTo>
                      <a:pt x="4400" y="30"/>
                    </a:lnTo>
                    <a:cubicBezTo>
                      <a:pt x="4426" y="20"/>
                      <a:pt x="4452" y="11"/>
                      <a:pt x="4478" y="1"/>
                    </a:cubicBezTo>
                    <a:close/>
                    <a:moveTo>
                      <a:pt x="1" y="308"/>
                    </a:moveTo>
                    <a:lnTo>
                      <a:pt x="1" y="308"/>
                    </a:lnTo>
                    <a:cubicBezTo>
                      <a:pt x="11" y="311"/>
                      <a:pt x="22" y="314"/>
                      <a:pt x="33" y="317"/>
                    </a:cubicBezTo>
                    <a:lnTo>
                      <a:pt x="33" y="317"/>
                    </a:lnTo>
                    <a:cubicBezTo>
                      <a:pt x="22" y="314"/>
                      <a:pt x="12" y="311"/>
                      <a:pt x="1" y="308"/>
                    </a:cubicBezTo>
                    <a:close/>
                    <a:moveTo>
                      <a:pt x="4400" y="30"/>
                    </a:moveTo>
                    <a:lnTo>
                      <a:pt x="4400" y="30"/>
                    </a:lnTo>
                    <a:cubicBezTo>
                      <a:pt x="3706" y="286"/>
                      <a:pt x="2981" y="449"/>
                      <a:pt x="2256" y="547"/>
                    </a:cubicBezTo>
                    <a:cubicBezTo>
                      <a:pt x="2134" y="553"/>
                      <a:pt x="2012" y="556"/>
                      <a:pt x="1890" y="556"/>
                    </a:cubicBezTo>
                    <a:cubicBezTo>
                      <a:pt x="1271" y="556"/>
                      <a:pt x="652" y="483"/>
                      <a:pt x="33" y="317"/>
                    </a:cubicBezTo>
                    <a:lnTo>
                      <a:pt x="33" y="317"/>
                    </a:lnTo>
                    <a:cubicBezTo>
                      <a:pt x="424" y="430"/>
                      <a:pt x="658" y="794"/>
                      <a:pt x="958" y="1060"/>
                    </a:cubicBezTo>
                    <a:cubicBezTo>
                      <a:pt x="1333" y="1373"/>
                      <a:pt x="1795" y="1543"/>
                      <a:pt x="2290" y="1543"/>
                    </a:cubicBezTo>
                    <a:cubicBezTo>
                      <a:pt x="2336" y="1543"/>
                      <a:pt x="2381" y="1541"/>
                      <a:pt x="2427" y="1539"/>
                    </a:cubicBezTo>
                    <a:cubicBezTo>
                      <a:pt x="2940" y="1470"/>
                      <a:pt x="3419" y="1197"/>
                      <a:pt x="3726" y="753"/>
                    </a:cubicBezTo>
                    <a:cubicBezTo>
                      <a:pt x="3946" y="501"/>
                      <a:pt x="4109" y="162"/>
                      <a:pt x="4400" y="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5"/>
              <p:cNvSpPr/>
              <p:nvPr/>
            </p:nvSpPr>
            <p:spPr>
              <a:xfrm>
                <a:off x="6694300" y="1768325"/>
                <a:ext cx="129650" cy="22875"/>
              </a:xfrm>
              <a:custGeom>
                <a:avLst/>
                <a:gdLst/>
                <a:ahLst/>
                <a:cxnLst/>
                <a:rect l="l" t="t" r="r" b="b"/>
                <a:pathLst>
                  <a:path w="5186" h="915" extrusionOk="0">
                    <a:moveTo>
                      <a:pt x="5083" y="1"/>
                    </a:moveTo>
                    <a:cubicBezTo>
                      <a:pt x="5058" y="1"/>
                      <a:pt x="5032" y="9"/>
                      <a:pt x="5015" y="26"/>
                    </a:cubicBezTo>
                    <a:cubicBezTo>
                      <a:pt x="4639" y="334"/>
                      <a:pt x="4160" y="539"/>
                      <a:pt x="3682" y="607"/>
                    </a:cubicBezTo>
                    <a:cubicBezTo>
                      <a:pt x="3198" y="693"/>
                      <a:pt x="2703" y="736"/>
                      <a:pt x="2208" y="736"/>
                    </a:cubicBezTo>
                    <a:cubicBezTo>
                      <a:pt x="1514" y="736"/>
                      <a:pt x="820" y="650"/>
                      <a:pt x="162" y="471"/>
                    </a:cubicBezTo>
                    <a:cubicBezTo>
                      <a:pt x="153" y="467"/>
                      <a:pt x="144" y="466"/>
                      <a:pt x="135" y="466"/>
                    </a:cubicBezTo>
                    <a:cubicBezTo>
                      <a:pt x="48" y="466"/>
                      <a:pt x="0" y="610"/>
                      <a:pt x="93" y="641"/>
                    </a:cubicBezTo>
                    <a:cubicBezTo>
                      <a:pt x="777" y="812"/>
                      <a:pt x="1460" y="915"/>
                      <a:pt x="2178" y="915"/>
                    </a:cubicBezTo>
                    <a:cubicBezTo>
                      <a:pt x="2691" y="915"/>
                      <a:pt x="3204" y="846"/>
                      <a:pt x="3716" y="744"/>
                    </a:cubicBezTo>
                    <a:cubicBezTo>
                      <a:pt x="4229" y="676"/>
                      <a:pt x="4741" y="471"/>
                      <a:pt x="5152" y="163"/>
                    </a:cubicBezTo>
                    <a:cubicBezTo>
                      <a:pt x="5186" y="129"/>
                      <a:pt x="5186" y="60"/>
                      <a:pt x="5152" y="26"/>
                    </a:cubicBezTo>
                    <a:cubicBezTo>
                      <a:pt x="5134" y="9"/>
                      <a:pt x="5109" y="1"/>
                      <a:pt x="5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5"/>
              <p:cNvSpPr/>
              <p:nvPr/>
            </p:nvSpPr>
            <p:spPr>
              <a:xfrm>
                <a:off x="6969175" y="1661325"/>
                <a:ext cx="37625" cy="106175"/>
              </a:xfrm>
              <a:custGeom>
                <a:avLst/>
                <a:gdLst/>
                <a:ahLst/>
                <a:cxnLst/>
                <a:rect l="l" t="t" r="r" b="b"/>
                <a:pathLst>
                  <a:path w="1505" h="4247" extrusionOk="0">
                    <a:moveTo>
                      <a:pt x="753" y="0"/>
                    </a:moveTo>
                    <a:cubicBezTo>
                      <a:pt x="343" y="0"/>
                      <a:pt x="1" y="3110"/>
                      <a:pt x="1" y="3554"/>
                    </a:cubicBezTo>
                    <a:cubicBezTo>
                      <a:pt x="35" y="4016"/>
                      <a:pt x="394" y="4246"/>
                      <a:pt x="753" y="4246"/>
                    </a:cubicBezTo>
                    <a:cubicBezTo>
                      <a:pt x="1111" y="4246"/>
                      <a:pt x="1470" y="4016"/>
                      <a:pt x="1505" y="3554"/>
                    </a:cubicBezTo>
                    <a:cubicBezTo>
                      <a:pt x="1505" y="3110"/>
                      <a:pt x="1163"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75"/>
              <p:cNvSpPr/>
              <p:nvPr/>
            </p:nvSpPr>
            <p:spPr>
              <a:xfrm>
                <a:off x="6506100" y="1657900"/>
                <a:ext cx="37600" cy="113650"/>
              </a:xfrm>
              <a:custGeom>
                <a:avLst/>
                <a:gdLst/>
                <a:ahLst/>
                <a:cxnLst/>
                <a:rect l="l" t="t" r="r" b="b"/>
                <a:pathLst>
                  <a:path w="1504" h="4546" extrusionOk="0">
                    <a:moveTo>
                      <a:pt x="752" y="0"/>
                    </a:moveTo>
                    <a:cubicBezTo>
                      <a:pt x="342" y="0"/>
                      <a:pt x="0" y="3418"/>
                      <a:pt x="0" y="3828"/>
                    </a:cubicBezTo>
                    <a:cubicBezTo>
                      <a:pt x="34" y="4307"/>
                      <a:pt x="393" y="4546"/>
                      <a:pt x="752" y="4546"/>
                    </a:cubicBezTo>
                    <a:cubicBezTo>
                      <a:pt x="1111" y="4546"/>
                      <a:pt x="1470" y="4307"/>
                      <a:pt x="1504" y="3828"/>
                    </a:cubicBezTo>
                    <a:cubicBezTo>
                      <a:pt x="1504" y="3418"/>
                      <a:pt x="1162" y="0"/>
                      <a:pt x="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75"/>
              <p:cNvSpPr/>
              <p:nvPr/>
            </p:nvSpPr>
            <p:spPr>
              <a:xfrm>
                <a:off x="5988325" y="2107325"/>
                <a:ext cx="550250" cy="553900"/>
              </a:xfrm>
              <a:custGeom>
                <a:avLst/>
                <a:gdLst/>
                <a:ahLst/>
                <a:cxnLst/>
                <a:rect l="l" t="t" r="r" b="b"/>
                <a:pathLst>
                  <a:path w="22010" h="22156" extrusionOk="0">
                    <a:moveTo>
                      <a:pt x="3520" y="0"/>
                    </a:moveTo>
                    <a:lnTo>
                      <a:pt x="0" y="1948"/>
                    </a:lnTo>
                    <a:lnTo>
                      <a:pt x="6494" y="19071"/>
                    </a:lnTo>
                    <a:cubicBezTo>
                      <a:pt x="6904" y="20198"/>
                      <a:pt x="7621" y="21189"/>
                      <a:pt x="8578" y="21873"/>
                    </a:cubicBezTo>
                    <a:cubicBezTo>
                      <a:pt x="8913" y="22096"/>
                      <a:pt x="9211" y="22156"/>
                      <a:pt x="9551" y="22156"/>
                    </a:cubicBezTo>
                    <a:cubicBezTo>
                      <a:pt x="9940" y="22156"/>
                      <a:pt x="10385" y="22078"/>
                      <a:pt x="11005" y="22078"/>
                    </a:cubicBezTo>
                    <a:cubicBezTo>
                      <a:pt x="14901" y="22078"/>
                      <a:pt x="22010" y="9706"/>
                      <a:pt x="22010" y="9706"/>
                    </a:cubicBezTo>
                    <a:lnTo>
                      <a:pt x="20984" y="1230"/>
                    </a:lnTo>
                    <a:lnTo>
                      <a:pt x="10492" y="16610"/>
                    </a:lnTo>
                    <a:lnTo>
                      <a:pt x="35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75"/>
              <p:cNvSpPr/>
              <p:nvPr/>
            </p:nvSpPr>
            <p:spPr>
              <a:xfrm>
                <a:off x="5837950" y="1824500"/>
                <a:ext cx="257200" cy="331550"/>
              </a:xfrm>
              <a:custGeom>
                <a:avLst/>
                <a:gdLst/>
                <a:ahLst/>
                <a:cxnLst/>
                <a:rect l="l" t="t" r="r" b="b"/>
                <a:pathLst>
                  <a:path w="10288" h="13262" extrusionOk="0">
                    <a:moveTo>
                      <a:pt x="2358" y="1"/>
                    </a:moveTo>
                    <a:lnTo>
                      <a:pt x="991" y="992"/>
                    </a:lnTo>
                    <a:lnTo>
                      <a:pt x="4751" y="8476"/>
                    </a:lnTo>
                    <a:lnTo>
                      <a:pt x="4477" y="8647"/>
                    </a:lnTo>
                    <a:lnTo>
                      <a:pt x="684" y="1710"/>
                    </a:lnTo>
                    <a:lnTo>
                      <a:pt x="0" y="2256"/>
                    </a:lnTo>
                    <a:lnTo>
                      <a:pt x="3247" y="9399"/>
                    </a:lnTo>
                    <a:lnTo>
                      <a:pt x="547" y="6050"/>
                    </a:lnTo>
                    <a:lnTo>
                      <a:pt x="0" y="6358"/>
                    </a:lnTo>
                    <a:lnTo>
                      <a:pt x="2871" y="11006"/>
                    </a:lnTo>
                    <a:lnTo>
                      <a:pt x="6015" y="13261"/>
                    </a:lnTo>
                    <a:lnTo>
                      <a:pt x="9535" y="11279"/>
                    </a:lnTo>
                    <a:lnTo>
                      <a:pt x="10287" y="7554"/>
                    </a:lnTo>
                    <a:lnTo>
                      <a:pt x="9945" y="3008"/>
                    </a:lnTo>
                    <a:cubicBezTo>
                      <a:pt x="8852" y="3145"/>
                      <a:pt x="8920" y="4888"/>
                      <a:pt x="8954" y="5435"/>
                    </a:cubicBezTo>
                    <a:lnTo>
                      <a:pt x="9125" y="7075"/>
                    </a:lnTo>
                    <a:lnTo>
                      <a:pt x="8373" y="8101"/>
                    </a:lnTo>
                    <a:lnTo>
                      <a:pt x="7280" y="7622"/>
                    </a:lnTo>
                    <a:lnTo>
                      <a:pt x="4340" y="240"/>
                    </a:lnTo>
                    <a:lnTo>
                      <a:pt x="3213" y="855"/>
                    </a:lnTo>
                    <a:lnTo>
                      <a:pt x="6049" y="7656"/>
                    </a:lnTo>
                    <a:lnTo>
                      <a:pt x="5605" y="7964"/>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75"/>
              <p:cNvSpPr/>
              <p:nvPr/>
            </p:nvSpPr>
            <p:spPr>
              <a:xfrm>
                <a:off x="6441150" y="2138075"/>
                <a:ext cx="97425" cy="241825"/>
              </a:xfrm>
              <a:custGeom>
                <a:avLst/>
                <a:gdLst/>
                <a:ahLst/>
                <a:cxnLst/>
                <a:rect l="l" t="t" r="r" b="b"/>
                <a:pathLst>
                  <a:path w="3897" h="9673" extrusionOk="0">
                    <a:moveTo>
                      <a:pt x="2871" y="0"/>
                    </a:moveTo>
                    <a:lnTo>
                      <a:pt x="1" y="4238"/>
                    </a:lnTo>
                    <a:cubicBezTo>
                      <a:pt x="1094" y="6016"/>
                      <a:pt x="2120" y="7827"/>
                      <a:pt x="3179" y="9672"/>
                    </a:cubicBezTo>
                    <a:cubicBezTo>
                      <a:pt x="3623" y="8955"/>
                      <a:pt x="3897" y="8476"/>
                      <a:pt x="3897" y="8476"/>
                    </a:cubicBezTo>
                    <a:lnTo>
                      <a:pt x="287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75"/>
              <p:cNvSpPr/>
              <p:nvPr/>
            </p:nvSpPr>
            <p:spPr>
              <a:xfrm>
                <a:off x="6164325" y="2569875"/>
                <a:ext cx="174325" cy="91350"/>
              </a:xfrm>
              <a:custGeom>
                <a:avLst/>
                <a:gdLst/>
                <a:ahLst/>
                <a:cxnLst/>
                <a:rect l="l" t="t" r="r" b="b"/>
                <a:pathLst>
                  <a:path w="6973" h="3654" extrusionOk="0">
                    <a:moveTo>
                      <a:pt x="3370" y="0"/>
                    </a:moveTo>
                    <a:cubicBezTo>
                      <a:pt x="2109" y="0"/>
                      <a:pt x="846" y="558"/>
                      <a:pt x="0" y="1696"/>
                    </a:cubicBezTo>
                    <a:cubicBezTo>
                      <a:pt x="411" y="2346"/>
                      <a:pt x="923" y="2927"/>
                      <a:pt x="1538" y="3371"/>
                    </a:cubicBezTo>
                    <a:cubicBezTo>
                      <a:pt x="1873" y="3594"/>
                      <a:pt x="2171" y="3654"/>
                      <a:pt x="2511" y="3654"/>
                    </a:cubicBezTo>
                    <a:cubicBezTo>
                      <a:pt x="2900" y="3654"/>
                      <a:pt x="3345" y="3576"/>
                      <a:pt x="3965" y="3576"/>
                    </a:cubicBezTo>
                    <a:cubicBezTo>
                      <a:pt x="4854" y="3576"/>
                      <a:pt x="5879" y="2961"/>
                      <a:pt x="6972" y="2004"/>
                    </a:cubicBezTo>
                    <a:cubicBezTo>
                      <a:pt x="6148" y="678"/>
                      <a:pt x="4760" y="0"/>
                      <a:pt x="3370"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75"/>
              <p:cNvSpPr/>
              <p:nvPr/>
            </p:nvSpPr>
            <p:spPr>
              <a:xfrm>
                <a:off x="5982325" y="1897125"/>
                <a:ext cx="106825" cy="203375"/>
              </a:xfrm>
              <a:custGeom>
                <a:avLst/>
                <a:gdLst/>
                <a:ahLst/>
                <a:cxnLst/>
                <a:rect l="l" t="t" r="r" b="b"/>
                <a:pathLst>
                  <a:path w="4273" h="8135" extrusionOk="0">
                    <a:moveTo>
                      <a:pt x="4205" y="1"/>
                    </a:moveTo>
                    <a:cubicBezTo>
                      <a:pt x="3999" y="1"/>
                      <a:pt x="3829" y="35"/>
                      <a:pt x="3726" y="172"/>
                    </a:cubicBezTo>
                    <a:cubicBezTo>
                      <a:pt x="3350" y="513"/>
                      <a:pt x="2940" y="1436"/>
                      <a:pt x="3248" y="4136"/>
                    </a:cubicBezTo>
                    <a:lnTo>
                      <a:pt x="2564" y="5093"/>
                    </a:lnTo>
                    <a:cubicBezTo>
                      <a:pt x="2325" y="5161"/>
                      <a:pt x="855" y="5640"/>
                      <a:pt x="274" y="6665"/>
                    </a:cubicBezTo>
                    <a:cubicBezTo>
                      <a:pt x="35" y="7109"/>
                      <a:pt x="1" y="7622"/>
                      <a:pt x="172" y="8101"/>
                    </a:cubicBezTo>
                    <a:cubicBezTo>
                      <a:pt x="172" y="8135"/>
                      <a:pt x="206" y="8135"/>
                      <a:pt x="274" y="8135"/>
                    </a:cubicBezTo>
                    <a:cubicBezTo>
                      <a:pt x="343" y="8135"/>
                      <a:pt x="343" y="8101"/>
                      <a:pt x="343" y="8032"/>
                    </a:cubicBezTo>
                    <a:cubicBezTo>
                      <a:pt x="206" y="7622"/>
                      <a:pt x="240" y="7144"/>
                      <a:pt x="445" y="6768"/>
                    </a:cubicBezTo>
                    <a:cubicBezTo>
                      <a:pt x="992" y="5742"/>
                      <a:pt x="2598" y="5264"/>
                      <a:pt x="2632" y="5264"/>
                    </a:cubicBezTo>
                    <a:cubicBezTo>
                      <a:pt x="2632" y="5264"/>
                      <a:pt x="2667" y="5264"/>
                      <a:pt x="2667" y="5230"/>
                    </a:cubicBezTo>
                    <a:lnTo>
                      <a:pt x="3418" y="4239"/>
                    </a:lnTo>
                    <a:cubicBezTo>
                      <a:pt x="3418" y="4239"/>
                      <a:pt x="3418" y="4204"/>
                      <a:pt x="3418" y="4170"/>
                    </a:cubicBezTo>
                    <a:cubicBezTo>
                      <a:pt x="3111" y="1402"/>
                      <a:pt x="3521" y="582"/>
                      <a:pt x="3794" y="342"/>
                    </a:cubicBezTo>
                    <a:cubicBezTo>
                      <a:pt x="3897" y="240"/>
                      <a:pt x="3999" y="206"/>
                      <a:pt x="4136" y="206"/>
                    </a:cubicBezTo>
                    <a:cubicBezTo>
                      <a:pt x="4145" y="215"/>
                      <a:pt x="4157" y="219"/>
                      <a:pt x="4169" y="219"/>
                    </a:cubicBezTo>
                    <a:cubicBezTo>
                      <a:pt x="4202" y="219"/>
                      <a:pt x="4239" y="187"/>
                      <a:pt x="4239" y="137"/>
                    </a:cubicBezTo>
                    <a:cubicBezTo>
                      <a:pt x="4273" y="103"/>
                      <a:pt x="4239" y="35"/>
                      <a:pt x="4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75"/>
              <p:cNvSpPr/>
              <p:nvPr/>
            </p:nvSpPr>
            <p:spPr>
              <a:xfrm>
                <a:off x="5835375" y="1973375"/>
                <a:ext cx="172625" cy="228800"/>
              </a:xfrm>
              <a:custGeom>
                <a:avLst/>
                <a:gdLst/>
                <a:ahLst/>
                <a:cxnLst/>
                <a:rect l="l" t="t" r="r" b="b"/>
                <a:pathLst>
                  <a:path w="6905" h="9152" extrusionOk="0">
                    <a:moveTo>
                      <a:pt x="667" y="1"/>
                    </a:moveTo>
                    <a:cubicBezTo>
                      <a:pt x="650" y="1"/>
                      <a:pt x="633" y="9"/>
                      <a:pt x="616" y="27"/>
                    </a:cubicBezTo>
                    <a:lnTo>
                      <a:pt x="69" y="334"/>
                    </a:lnTo>
                    <a:cubicBezTo>
                      <a:pt x="35" y="334"/>
                      <a:pt x="35" y="368"/>
                      <a:pt x="0" y="368"/>
                    </a:cubicBezTo>
                    <a:cubicBezTo>
                      <a:pt x="0" y="403"/>
                      <a:pt x="0" y="437"/>
                      <a:pt x="0" y="437"/>
                    </a:cubicBezTo>
                    <a:lnTo>
                      <a:pt x="2871" y="5085"/>
                    </a:lnTo>
                    <a:lnTo>
                      <a:pt x="2905" y="5085"/>
                    </a:lnTo>
                    <a:lnTo>
                      <a:pt x="6050" y="7340"/>
                    </a:lnTo>
                    <a:lnTo>
                      <a:pt x="6733" y="9118"/>
                    </a:lnTo>
                    <a:cubicBezTo>
                      <a:pt x="6733" y="9118"/>
                      <a:pt x="6767" y="9152"/>
                      <a:pt x="6802" y="9152"/>
                    </a:cubicBezTo>
                    <a:lnTo>
                      <a:pt x="6836" y="9152"/>
                    </a:lnTo>
                    <a:cubicBezTo>
                      <a:pt x="6870" y="9152"/>
                      <a:pt x="6904" y="9083"/>
                      <a:pt x="6870" y="9049"/>
                    </a:cubicBezTo>
                    <a:lnTo>
                      <a:pt x="6221" y="7306"/>
                    </a:lnTo>
                    <a:cubicBezTo>
                      <a:pt x="6221" y="7272"/>
                      <a:pt x="6186" y="7238"/>
                      <a:pt x="6186" y="7238"/>
                    </a:cubicBezTo>
                    <a:lnTo>
                      <a:pt x="3042" y="4982"/>
                    </a:lnTo>
                    <a:lnTo>
                      <a:pt x="206" y="437"/>
                    </a:lnTo>
                    <a:lnTo>
                      <a:pt x="616" y="197"/>
                    </a:lnTo>
                    <a:lnTo>
                      <a:pt x="1983" y="1872"/>
                    </a:lnTo>
                    <a:cubicBezTo>
                      <a:pt x="1998" y="1888"/>
                      <a:pt x="2017" y="1894"/>
                      <a:pt x="2036" y="1894"/>
                    </a:cubicBezTo>
                    <a:cubicBezTo>
                      <a:pt x="2102" y="1894"/>
                      <a:pt x="2172" y="1815"/>
                      <a:pt x="2119" y="1735"/>
                    </a:cubicBezTo>
                    <a:lnTo>
                      <a:pt x="718" y="27"/>
                    </a:lnTo>
                    <a:cubicBezTo>
                      <a:pt x="701" y="9"/>
                      <a:pt x="684" y="1"/>
                      <a:pt x="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75"/>
              <p:cNvSpPr/>
              <p:nvPr/>
            </p:nvSpPr>
            <p:spPr>
              <a:xfrm>
                <a:off x="5835375" y="1821300"/>
                <a:ext cx="168075" cy="239900"/>
              </a:xfrm>
              <a:custGeom>
                <a:avLst/>
                <a:gdLst/>
                <a:ahLst/>
                <a:cxnLst/>
                <a:rect l="l" t="t" r="r" b="b"/>
                <a:pathLst>
                  <a:path w="6723" h="9596" extrusionOk="0">
                    <a:moveTo>
                      <a:pt x="2393" y="231"/>
                    </a:moveTo>
                    <a:lnTo>
                      <a:pt x="5605" y="8023"/>
                    </a:lnTo>
                    <a:lnTo>
                      <a:pt x="4888" y="8502"/>
                    </a:lnTo>
                    <a:lnTo>
                      <a:pt x="1197" y="1120"/>
                    </a:lnTo>
                    <a:lnTo>
                      <a:pt x="2393" y="231"/>
                    </a:lnTo>
                    <a:close/>
                    <a:moveTo>
                      <a:pt x="2440" y="1"/>
                    </a:moveTo>
                    <a:cubicBezTo>
                      <a:pt x="2427" y="1"/>
                      <a:pt x="2410" y="9"/>
                      <a:pt x="2393" y="26"/>
                    </a:cubicBezTo>
                    <a:lnTo>
                      <a:pt x="1060" y="1017"/>
                    </a:lnTo>
                    <a:cubicBezTo>
                      <a:pt x="1026" y="1017"/>
                      <a:pt x="1026" y="1086"/>
                      <a:pt x="1026" y="1120"/>
                    </a:cubicBezTo>
                    <a:lnTo>
                      <a:pt x="4717" y="8536"/>
                    </a:lnTo>
                    <a:lnTo>
                      <a:pt x="4614" y="8604"/>
                    </a:lnTo>
                    <a:lnTo>
                      <a:pt x="889" y="1769"/>
                    </a:lnTo>
                    <a:cubicBezTo>
                      <a:pt x="855" y="1769"/>
                      <a:pt x="855" y="1735"/>
                      <a:pt x="821" y="1735"/>
                    </a:cubicBezTo>
                    <a:lnTo>
                      <a:pt x="752" y="1735"/>
                    </a:lnTo>
                    <a:lnTo>
                      <a:pt x="69" y="2282"/>
                    </a:lnTo>
                    <a:cubicBezTo>
                      <a:pt x="35" y="2316"/>
                      <a:pt x="0" y="2350"/>
                      <a:pt x="35" y="2384"/>
                    </a:cubicBezTo>
                    <a:lnTo>
                      <a:pt x="3281" y="9561"/>
                    </a:lnTo>
                    <a:cubicBezTo>
                      <a:pt x="3281" y="9596"/>
                      <a:pt x="3316" y="9596"/>
                      <a:pt x="3350" y="9596"/>
                    </a:cubicBezTo>
                    <a:lnTo>
                      <a:pt x="3384" y="9596"/>
                    </a:lnTo>
                    <a:cubicBezTo>
                      <a:pt x="3418" y="9596"/>
                      <a:pt x="3452" y="9527"/>
                      <a:pt x="3418" y="9493"/>
                    </a:cubicBezTo>
                    <a:lnTo>
                      <a:pt x="206" y="2419"/>
                    </a:lnTo>
                    <a:lnTo>
                      <a:pt x="752" y="1974"/>
                    </a:lnTo>
                    <a:lnTo>
                      <a:pt x="4478" y="8810"/>
                    </a:lnTo>
                    <a:lnTo>
                      <a:pt x="3897" y="9185"/>
                    </a:lnTo>
                    <a:cubicBezTo>
                      <a:pt x="3862" y="9185"/>
                      <a:pt x="3862" y="9254"/>
                      <a:pt x="3897" y="9288"/>
                    </a:cubicBezTo>
                    <a:cubicBezTo>
                      <a:pt x="3897" y="9322"/>
                      <a:pt x="3931" y="9322"/>
                      <a:pt x="3965" y="9322"/>
                    </a:cubicBezTo>
                    <a:lnTo>
                      <a:pt x="3999" y="9322"/>
                    </a:lnTo>
                    <a:lnTo>
                      <a:pt x="5708" y="8194"/>
                    </a:lnTo>
                    <a:lnTo>
                      <a:pt x="5742" y="8194"/>
                    </a:lnTo>
                    <a:lnTo>
                      <a:pt x="6118" y="7921"/>
                    </a:lnTo>
                    <a:lnTo>
                      <a:pt x="6631" y="7613"/>
                    </a:lnTo>
                    <a:cubicBezTo>
                      <a:pt x="6722" y="7552"/>
                      <a:pt x="6651" y="7437"/>
                      <a:pt x="6561" y="7437"/>
                    </a:cubicBezTo>
                    <a:cubicBezTo>
                      <a:pt x="6550" y="7437"/>
                      <a:pt x="6539" y="7439"/>
                      <a:pt x="6528" y="7442"/>
                    </a:cubicBezTo>
                    <a:lnTo>
                      <a:pt x="6152" y="7682"/>
                    </a:lnTo>
                    <a:lnTo>
                      <a:pt x="3418" y="1051"/>
                    </a:lnTo>
                    <a:lnTo>
                      <a:pt x="4409" y="539"/>
                    </a:lnTo>
                    <a:lnTo>
                      <a:pt x="6050" y="4845"/>
                    </a:lnTo>
                    <a:cubicBezTo>
                      <a:pt x="6084" y="4879"/>
                      <a:pt x="6118" y="4879"/>
                      <a:pt x="6152" y="4879"/>
                    </a:cubicBezTo>
                    <a:cubicBezTo>
                      <a:pt x="6221" y="4845"/>
                      <a:pt x="6221" y="4811"/>
                      <a:pt x="6221" y="4777"/>
                    </a:cubicBezTo>
                    <a:lnTo>
                      <a:pt x="4546" y="334"/>
                    </a:lnTo>
                    <a:cubicBezTo>
                      <a:pt x="4512" y="334"/>
                      <a:pt x="4512" y="300"/>
                      <a:pt x="4478" y="300"/>
                    </a:cubicBezTo>
                    <a:lnTo>
                      <a:pt x="4409" y="300"/>
                    </a:lnTo>
                    <a:lnTo>
                      <a:pt x="3281" y="881"/>
                    </a:lnTo>
                    <a:cubicBezTo>
                      <a:pt x="3247" y="915"/>
                      <a:pt x="3213" y="949"/>
                      <a:pt x="3247" y="983"/>
                    </a:cubicBezTo>
                    <a:lnTo>
                      <a:pt x="6016" y="7750"/>
                    </a:lnTo>
                    <a:lnTo>
                      <a:pt x="5742" y="7921"/>
                    </a:lnTo>
                    <a:lnTo>
                      <a:pt x="2530" y="60"/>
                    </a:lnTo>
                    <a:cubicBezTo>
                      <a:pt x="2530" y="26"/>
                      <a:pt x="2495" y="26"/>
                      <a:pt x="2461" y="26"/>
                    </a:cubicBezTo>
                    <a:cubicBezTo>
                      <a:pt x="2461" y="9"/>
                      <a:pt x="2453" y="1"/>
                      <a:pt x="2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 name="Google Shape;1393;p72">
            <a:extLst>
              <a:ext uri="{FF2B5EF4-FFF2-40B4-BE49-F238E27FC236}">
                <a16:creationId xmlns:a16="http://schemas.microsoft.com/office/drawing/2014/main" id="{D0A57717-B0FE-7743-9C18-B9E7D70F20ED}"/>
              </a:ext>
            </a:extLst>
          </p:cNvPr>
          <p:cNvGrpSpPr/>
          <p:nvPr/>
        </p:nvGrpSpPr>
        <p:grpSpPr>
          <a:xfrm>
            <a:off x="4293093" y="1430337"/>
            <a:ext cx="914306" cy="3025725"/>
            <a:chOff x="3997099" y="1030260"/>
            <a:chExt cx="1080101" cy="3574395"/>
          </a:xfrm>
        </p:grpSpPr>
        <p:sp>
          <p:nvSpPr>
            <p:cNvPr id="202" name="Google Shape;1394;p72">
              <a:extLst>
                <a:ext uri="{FF2B5EF4-FFF2-40B4-BE49-F238E27FC236}">
                  <a16:creationId xmlns:a16="http://schemas.microsoft.com/office/drawing/2014/main" id="{46025F4B-EC0E-DE4A-BDEA-AD2068C69C0B}"/>
                </a:ext>
              </a:extLst>
            </p:cNvPr>
            <p:cNvSpPr/>
            <p:nvPr/>
          </p:nvSpPr>
          <p:spPr>
            <a:xfrm>
              <a:off x="4275785" y="4439169"/>
              <a:ext cx="706424" cy="165486"/>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1395;p72">
              <a:extLst>
                <a:ext uri="{FF2B5EF4-FFF2-40B4-BE49-F238E27FC236}">
                  <a16:creationId xmlns:a16="http://schemas.microsoft.com/office/drawing/2014/main" id="{30ED3B43-F8A2-0B4D-A66C-A95C992FA3F4}"/>
                </a:ext>
              </a:extLst>
            </p:cNvPr>
            <p:cNvGrpSpPr/>
            <p:nvPr/>
          </p:nvGrpSpPr>
          <p:grpSpPr>
            <a:xfrm>
              <a:off x="3997099" y="1030260"/>
              <a:ext cx="1080101" cy="3507518"/>
              <a:chOff x="5430458" y="440024"/>
              <a:chExt cx="1243210" cy="4037198"/>
            </a:xfrm>
          </p:grpSpPr>
          <p:sp>
            <p:nvSpPr>
              <p:cNvPr id="204" name="Google Shape;1396;p72">
                <a:extLst>
                  <a:ext uri="{FF2B5EF4-FFF2-40B4-BE49-F238E27FC236}">
                    <a16:creationId xmlns:a16="http://schemas.microsoft.com/office/drawing/2014/main" id="{FDA8640E-41A3-D04B-A1CE-7FC6B18665F0}"/>
                  </a:ext>
                </a:extLst>
              </p:cNvPr>
              <p:cNvSpPr/>
              <p:nvPr/>
            </p:nvSpPr>
            <p:spPr>
              <a:xfrm>
                <a:off x="6218448" y="4082587"/>
                <a:ext cx="276547" cy="390988"/>
              </a:xfrm>
              <a:custGeom>
                <a:avLst/>
                <a:gdLst/>
                <a:ahLst/>
                <a:cxnLst/>
                <a:rect l="l" t="t" r="r" b="b"/>
                <a:pathLst>
                  <a:path w="14255" h="20154" extrusionOk="0">
                    <a:moveTo>
                      <a:pt x="5522" y="1"/>
                    </a:moveTo>
                    <a:lnTo>
                      <a:pt x="1" y="494"/>
                    </a:lnTo>
                    <a:lnTo>
                      <a:pt x="691" y="12768"/>
                    </a:lnTo>
                    <a:cubicBezTo>
                      <a:pt x="691" y="12768"/>
                      <a:pt x="296" y="19029"/>
                      <a:pt x="7937" y="20064"/>
                    </a:cubicBezTo>
                    <a:cubicBezTo>
                      <a:pt x="8406" y="20125"/>
                      <a:pt x="8805" y="20153"/>
                      <a:pt x="9141" y="20153"/>
                    </a:cubicBezTo>
                    <a:cubicBezTo>
                      <a:pt x="14254" y="20153"/>
                      <a:pt x="4881" y="13557"/>
                      <a:pt x="4881" y="13557"/>
                    </a:cubicBezTo>
                    <a:lnTo>
                      <a:pt x="55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397;p72">
                <a:extLst>
                  <a:ext uri="{FF2B5EF4-FFF2-40B4-BE49-F238E27FC236}">
                    <a16:creationId xmlns:a16="http://schemas.microsoft.com/office/drawing/2014/main" id="{C3325EBC-B424-9D46-9756-187F0397A061}"/>
                  </a:ext>
                </a:extLst>
              </p:cNvPr>
              <p:cNvSpPr/>
              <p:nvPr/>
            </p:nvSpPr>
            <p:spPr>
              <a:xfrm>
                <a:off x="6221319" y="4330286"/>
                <a:ext cx="212314" cy="145655"/>
              </a:xfrm>
              <a:custGeom>
                <a:avLst/>
                <a:gdLst/>
                <a:ahLst/>
                <a:cxnLst/>
                <a:rect l="l" t="t" r="r" b="b"/>
                <a:pathLst>
                  <a:path w="10944" h="7508" extrusionOk="0">
                    <a:moveTo>
                      <a:pt x="543" y="0"/>
                    </a:moveTo>
                    <a:lnTo>
                      <a:pt x="543" y="0"/>
                    </a:lnTo>
                    <a:cubicBezTo>
                      <a:pt x="543" y="1"/>
                      <a:pt x="1" y="2958"/>
                      <a:pt x="2958" y="5373"/>
                    </a:cubicBezTo>
                    <a:cubicBezTo>
                      <a:pt x="4750" y="6862"/>
                      <a:pt x="7029" y="7508"/>
                      <a:pt x="8618" y="7508"/>
                    </a:cubicBezTo>
                    <a:cubicBezTo>
                      <a:pt x="9608" y="7508"/>
                      <a:pt x="10330" y="7257"/>
                      <a:pt x="10500" y="6803"/>
                    </a:cubicBezTo>
                    <a:cubicBezTo>
                      <a:pt x="10944" y="5620"/>
                      <a:pt x="6607" y="2219"/>
                      <a:pt x="6606" y="2218"/>
                    </a:cubicBezTo>
                    <a:lnTo>
                      <a:pt x="6606" y="2218"/>
                    </a:lnTo>
                    <a:cubicBezTo>
                      <a:pt x="6606" y="2219"/>
                      <a:pt x="8725" y="4437"/>
                      <a:pt x="8233" y="5866"/>
                    </a:cubicBezTo>
                    <a:cubicBezTo>
                      <a:pt x="8155" y="6084"/>
                      <a:pt x="7919" y="6186"/>
                      <a:pt x="7575" y="6186"/>
                    </a:cubicBezTo>
                    <a:cubicBezTo>
                      <a:pt x="5748" y="6186"/>
                      <a:pt x="875" y="332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398;p72">
                <a:extLst>
                  <a:ext uri="{FF2B5EF4-FFF2-40B4-BE49-F238E27FC236}">
                    <a16:creationId xmlns:a16="http://schemas.microsoft.com/office/drawing/2014/main" id="{C4F0F6CD-AD40-1F44-A081-2906813EBED1}"/>
                  </a:ext>
                </a:extLst>
              </p:cNvPr>
              <p:cNvSpPr/>
              <p:nvPr/>
            </p:nvSpPr>
            <p:spPr>
              <a:xfrm>
                <a:off x="6231834" y="4330286"/>
                <a:ext cx="17227" cy="97563"/>
              </a:xfrm>
              <a:custGeom>
                <a:avLst/>
                <a:gdLst/>
                <a:ahLst/>
                <a:cxnLst/>
                <a:rect l="l" t="t" r="r" b="b"/>
                <a:pathLst>
                  <a:path w="888" h="5029" extrusionOk="0">
                    <a:moveTo>
                      <a:pt x="1" y="0"/>
                    </a:moveTo>
                    <a:lnTo>
                      <a:pt x="1" y="5028"/>
                    </a:lnTo>
                    <a:lnTo>
                      <a:pt x="888" y="5028"/>
                    </a:lnTo>
                    <a:lnTo>
                      <a:pt x="888" y="3106"/>
                    </a:lnTo>
                    <a:lnTo>
                      <a:pt x="198" y="2169"/>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399;p72">
                <a:extLst>
                  <a:ext uri="{FF2B5EF4-FFF2-40B4-BE49-F238E27FC236}">
                    <a16:creationId xmlns:a16="http://schemas.microsoft.com/office/drawing/2014/main" id="{16FD538E-27DC-2E41-AC67-055389BC16B1}"/>
                  </a:ext>
                </a:extLst>
              </p:cNvPr>
              <p:cNvSpPr/>
              <p:nvPr/>
            </p:nvSpPr>
            <p:spPr>
              <a:xfrm>
                <a:off x="5823347" y="4083557"/>
                <a:ext cx="274626" cy="390968"/>
              </a:xfrm>
              <a:custGeom>
                <a:avLst/>
                <a:gdLst/>
                <a:ahLst/>
                <a:cxnLst/>
                <a:rect l="l" t="t" r="r" b="b"/>
                <a:pathLst>
                  <a:path w="14156" h="20153" extrusionOk="0">
                    <a:moveTo>
                      <a:pt x="8733" y="0"/>
                    </a:moveTo>
                    <a:lnTo>
                      <a:pt x="9374" y="13556"/>
                    </a:lnTo>
                    <a:cubicBezTo>
                      <a:pt x="9374" y="13556"/>
                      <a:pt x="0" y="20152"/>
                      <a:pt x="5114" y="20152"/>
                    </a:cubicBezTo>
                    <a:cubicBezTo>
                      <a:pt x="5450" y="20152"/>
                      <a:pt x="5849" y="20124"/>
                      <a:pt x="6318" y="20063"/>
                    </a:cubicBezTo>
                    <a:cubicBezTo>
                      <a:pt x="13909" y="19028"/>
                      <a:pt x="13564" y="12767"/>
                      <a:pt x="13564" y="12767"/>
                    </a:cubicBezTo>
                    <a:lnTo>
                      <a:pt x="14156" y="4141"/>
                    </a:lnTo>
                    <a:lnTo>
                      <a:pt x="87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400;p72">
                <a:extLst>
                  <a:ext uri="{FF2B5EF4-FFF2-40B4-BE49-F238E27FC236}">
                    <a16:creationId xmlns:a16="http://schemas.microsoft.com/office/drawing/2014/main" id="{85A04290-D640-6845-8904-D173441B05D5}"/>
                  </a:ext>
                </a:extLst>
              </p:cNvPr>
              <p:cNvSpPr/>
              <p:nvPr/>
            </p:nvSpPr>
            <p:spPr>
              <a:xfrm>
                <a:off x="5884690" y="4332188"/>
                <a:ext cx="212314" cy="145034"/>
              </a:xfrm>
              <a:custGeom>
                <a:avLst/>
                <a:gdLst/>
                <a:ahLst/>
                <a:cxnLst/>
                <a:rect l="l" t="t" r="r" b="b"/>
                <a:pathLst>
                  <a:path w="10944" h="7476" extrusionOk="0">
                    <a:moveTo>
                      <a:pt x="10402" y="1"/>
                    </a:moveTo>
                    <a:cubicBezTo>
                      <a:pt x="10030" y="3304"/>
                      <a:pt x="5233" y="6157"/>
                      <a:pt x="3394" y="6157"/>
                    </a:cubicBezTo>
                    <a:cubicBezTo>
                      <a:pt x="3037" y="6157"/>
                      <a:pt x="2792" y="6050"/>
                      <a:pt x="2712" y="5817"/>
                    </a:cubicBezTo>
                    <a:cubicBezTo>
                      <a:pt x="2219" y="4437"/>
                      <a:pt x="4338" y="2170"/>
                      <a:pt x="4339" y="2170"/>
                    </a:cubicBezTo>
                    <a:lnTo>
                      <a:pt x="4339" y="2170"/>
                    </a:lnTo>
                    <a:cubicBezTo>
                      <a:pt x="4338" y="2170"/>
                      <a:pt x="1" y="5571"/>
                      <a:pt x="445" y="6754"/>
                    </a:cubicBezTo>
                    <a:cubicBezTo>
                      <a:pt x="618" y="7216"/>
                      <a:pt x="1363" y="7475"/>
                      <a:pt x="2381" y="7475"/>
                    </a:cubicBezTo>
                    <a:cubicBezTo>
                      <a:pt x="3967" y="7475"/>
                      <a:pt x="6215" y="6845"/>
                      <a:pt x="7987" y="5374"/>
                    </a:cubicBezTo>
                    <a:cubicBezTo>
                      <a:pt x="10944" y="2959"/>
                      <a:pt x="10402" y="1"/>
                      <a:pt x="10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401;p72">
                <a:extLst>
                  <a:ext uri="{FF2B5EF4-FFF2-40B4-BE49-F238E27FC236}">
                    <a16:creationId xmlns:a16="http://schemas.microsoft.com/office/drawing/2014/main" id="{C0DA3744-56FD-F74F-A1F1-0D6A98F7EEAA}"/>
                  </a:ext>
                </a:extLst>
              </p:cNvPr>
              <p:cNvSpPr/>
              <p:nvPr/>
            </p:nvSpPr>
            <p:spPr>
              <a:xfrm>
                <a:off x="6069262" y="4332188"/>
                <a:ext cx="17227" cy="96612"/>
              </a:xfrm>
              <a:custGeom>
                <a:avLst/>
                <a:gdLst/>
                <a:ahLst/>
                <a:cxnLst/>
                <a:rect l="l" t="t" r="r" b="b"/>
                <a:pathLst>
                  <a:path w="888" h="4980" extrusionOk="0">
                    <a:moveTo>
                      <a:pt x="888" y="1"/>
                    </a:moveTo>
                    <a:lnTo>
                      <a:pt x="642" y="2120"/>
                    </a:lnTo>
                    <a:lnTo>
                      <a:pt x="1" y="3057"/>
                    </a:lnTo>
                    <a:lnTo>
                      <a:pt x="1" y="4979"/>
                    </a:lnTo>
                    <a:lnTo>
                      <a:pt x="888" y="4979"/>
                    </a:lnTo>
                    <a:lnTo>
                      <a:pt x="8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402;p72">
                <a:extLst>
                  <a:ext uri="{FF2B5EF4-FFF2-40B4-BE49-F238E27FC236}">
                    <a16:creationId xmlns:a16="http://schemas.microsoft.com/office/drawing/2014/main" id="{7FD0EA2A-2527-8443-8F3B-0561185F5777}"/>
                  </a:ext>
                </a:extLst>
              </p:cNvPr>
              <p:cNvSpPr/>
              <p:nvPr/>
            </p:nvSpPr>
            <p:spPr>
              <a:xfrm>
                <a:off x="6156290" y="2689260"/>
                <a:ext cx="327084" cy="1474633"/>
              </a:xfrm>
              <a:custGeom>
                <a:avLst/>
                <a:gdLst/>
                <a:ahLst/>
                <a:cxnLst/>
                <a:rect l="l" t="t" r="r" b="b"/>
                <a:pathLst>
                  <a:path w="16860" h="76012" extrusionOk="0">
                    <a:moveTo>
                      <a:pt x="641" y="0"/>
                    </a:moveTo>
                    <a:lnTo>
                      <a:pt x="0" y="22478"/>
                    </a:lnTo>
                    <a:lnTo>
                      <a:pt x="3402" y="76012"/>
                    </a:lnTo>
                    <a:lnTo>
                      <a:pt x="8430" y="76012"/>
                    </a:lnTo>
                    <a:cubicBezTo>
                      <a:pt x="10697" y="57182"/>
                      <a:pt x="11387" y="23612"/>
                      <a:pt x="11387" y="23612"/>
                    </a:cubicBezTo>
                    <a:cubicBezTo>
                      <a:pt x="13951" y="15922"/>
                      <a:pt x="15775" y="8035"/>
                      <a:pt x="168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403;p72">
                <a:extLst>
                  <a:ext uri="{FF2B5EF4-FFF2-40B4-BE49-F238E27FC236}">
                    <a16:creationId xmlns:a16="http://schemas.microsoft.com/office/drawing/2014/main" id="{33BDE7E1-3526-1049-AC94-D7F8425A52E0}"/>
                  </a:ext>
                </a:extLst>
              </p:cNvPr>
              <p:cNvSpPr/>
              <p:nvPr/>
            </p:nvSpPr>
            <p:spPr>
              <a:xfrm>
                <a:off x="5829225" y="2689260"/>
                <a:ext cx="327084" cy="1474633"/>
              </a:xfrm>
              <a:custGeom>
                <a:avLst/>
                <a:gdLst/>
                <a:ahLst/>
                <a:cxnLst/>
                <a:rect l="l" t="t" r="r" b="b"/>
                <a:pathLst>
                  <a:path w="16860" h="76012" extrusionOk="0">
                    <a:moveTo>
                      <a:pt x="1" y="0"/>
                    </a:moveTo>
                    <a:cubicBezTo>
                      <a:pt x="1085" y="8035"/>
                      <a:pt x="2909" y="15922"/>
                      <a:pt x="5473" y="23612"/>
                    </a:cubicBezTo>
                    <a:cubicBezTo>
                      <a:pt x="5473" y="23612"/>
                      <a:pt x="6902" y="57724"/>
                      <a:pt x="8775" y="76012"/>
                    </a:cubicBezTo>
                    <a:lnTo>
                      <a:pt x="13803" y="76012"/>
                    </a:lnTo>
                    <a:lnTo>
                      <a:pt x="16859" y="22478"/>
                    </a:lnTo>
                    <a:lnTo>
                      <a:pt x="161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404;p72">
                <a:extLst>
                  <a:ext uri="{FF2B5EF4-FFF2-40B4-BE49-F238E27FC236}">
                    <a16:creationId xmlns:a16="http://schemas.microsoft.com/office/drawing/2014/main" id="{D61E0834-17D5-E84A-9BAB-C7CF11AAC346}"/>
                  </a:ext>
                </a:extLst>
              </p:cNvPr>
              <p:cNvSpPr/>
              <p:nvPr/>
            </p:nvSpPr>
            <p:spPr>
              <a:xfrm>
                <a:off x="6154369" y="2572588"/>
                <a:ext cx="52632" cy="1195409"/>
              </a:xfrm>
              <a:custGeom>
                <a:avLst/>
                <a:gdLst/>
                <a:ahLst/>
                <a:cxnLst/>
                <a:rect l="l" t="t" r="r" b="b"/>
                <a:pathLst>
                  <a:path w="2713" h="61619" extrusionOk="0">
                    <a:moveTo>
                      <a:pt x="1135" y="0"/>
                    </a:moveTo>
                    <a:cubicBezTo>
                      <a:pt x="1036" y="0"/>
                      <a:pt x="937" y="50"/>
                      <a:pt x="937" y="148"/>
                    </a:cubicBezTo>
                    <a:lnTo>
                      <a:pt x="1" y="28739"/>
                    </a:lnTo>
                    <a:lnTo>
                      <a:pt x="2367" y="61421"/>
                    </a:lnTo>
                    <a:cubicBezTo>
                      <a:pt x="2367" y="61520"/>
                      <a:pt x="2416" y="61618"/>
                      <a:pt x="2515" y="61618"/>
                    </a:cubicBezTo>
                    <a:lnTo>
                      <a:pt x="2564" y="61569"/>
                    </a:lnTo>
                    <a:cubicBezTo>
                      <a:pt x="2663" y="61569"/>
                      <a:pt x="2712" y="61470"/>
                      <a:pt x="2712" y="61372"/>
                    </a:cubicBezTo>
                    <a:lnTo>
                      <a:pt x="395" y="28739"/>
                    </a:lnTo>
                    <a:lnTo>
                      <a:pt x="1283" y="197"/>
                    </a:lnTo>
                    <a:cubicBezTo>
                      <a:pt x="1283" y="99"/>
                      <a:pt x="1233"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405;p72">
                <a:extLst>
                  <a:ext uri="{FF2B5EF4-FFF2-40B4-BE49-F238E27FC236}">
                    <a16:creationId xmlns:a16="http://schemas.microsoft.com/office/drawing/2014/main" id="{F07771D5-830D-5E48-9482-C3CB927CFF2E}"/>
                  </a:ext>
                </a:extLst>
              </p:cNvPr>
              <p:cNvSpPr/>
              <p:nvPr/>
            </p:nvSpPr>
            <p:spPr>
              <a:xfrm>
                <a:off x="5825404" y="684832"/>
                <a:ext cx="316569" cy="777494"/>
              </a:xfrm>
              <a:custGeom>
                <a:avLst/>
                <a:gdLst/>
                <a:ahLst/>
                <a:cxnLst/>
                <a:rect l="l" t="t" r="r" b="b"/>
                <a:pathLst>
                  <a:path w="16318" h="40077" extrusionOk="0">
                    <a:moveTo>
                      <a:pt x="4339" y="0"/>
                    </a:moveTo>
                    <a:cubicBezTo>
                      <a:pt x="4339" y="0"/>
                      <a:pt x="4141" y="32288"/>
                      <a:pt x="1" y="40077"/>
                    </a:cubicBezTo>
                    <a:lnTo>
                      <a:pt x="16317" y="40077"/>
                    </a:lnTo>
                    <a:lnTo>
                      <a:pt x="16317" y="17352"/>
                    </a:lnTo>
                    <a:lnTo>
                      <a:pt x="43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406;p72">
                <a:extLst>
                  <a:ext uri="{FF2B5EF4-FFF2-40B4-BE49-F238E27FC236}">
                    <a16:creationId xmlns:a16="http://schemas.microsoft.com/office/drawing/2014/main" id="{834D41F6-C674-8942-B9F0-87F96BD05BAD}"/>
                  </a:ext>
                </a:extLst>
              </p:cNvPr>
              <p:cNvSpPr/>
              <p:nvPr/>
            </p:nvSpPr>
            <p:spPr>
              <a:xfrm>
                <a:off x="6169676" y="684832"/>
                <a:ext cx="315599" cy="777494"/>
              </a:xfrm>
              <a:custGeom>
                <a:avLst/>
                <a:gdLst/>
                <a:ahLst/>
                <a:cxnLst/>
                <a:rect l="l" t="t" r="r" b="b"/>
                <a:pathLst>
                  <a:path w="16268" h="40077" extrusionOk="0">
                    <a:moveTo>
                      <a:pt x="11930" y="0"/>
                    </a:moveTo>
                    <a:lnTo>
                      <a:pt x="1" y="17352"/>
                    </a:lnTo>
                    <a:lnTo>
                      <a:pt x="1" y="40077"/>
                    </a:lnTo>
                    <a:lnTo>
                      <a:pt x="16268" y="40077"/>
                    </a:lnTo>
                    <a:cubicBezTo>
                      <a:pt x="12176" y="32288"/>
                      <a:pt x="11930" y="0"/>
                      <a:pt x="119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407;p72">
                <a:extLst>
                  <a:ext uri="{FF2B5EF4-FFF2-40B4-BE49-F238E27FC236}">
                    <a16:creationId xmlns:a16="http://schemas.microsoft.com/office/drawing/2014/main" id="{FBF89736-DC3F-9D47-8858-A3852A7830BC}"/>
                  </a:ext>
                </a:extLst>
              </p:cNvPr>
              <p:cNvSpPr/>
              <p:nvPr/>
            </p:nvSpPr>
            <p:spPr>
              <a:xfrm>
                <a:off x="5792889" y="1293992"/>
                <a:ext cx="880779" cy="1768232"/>
              </a:xfrm>
              <a:custGeom>
                <a:avLst/>
                <a:gdLst/>
                <a:ahLst/>
                <a:cxnLst/>
                <a:rect l="l" t="t" r="r" b="b"/>
                <a:pathLst>
                  <a:path w="45401" h="91146" extrusionOk="0">
                    <a:moveTo>
                      <a:pt x="26274" y="1"/>
                    </a:moveTo>
                    <a:cubicBezTo>
                      <a:pt x="25436" y="2564"/>
                      <a:pt x="24796" y="5177"/>
                      <a:pt x="23859" y="7641"/>
                    </a:cubicBezTo>
                    <a:cubicBezTo>
                      <a:pt x="23218" y="9170"/>
                      <a:pt x="22479" y="10599"/>
                      <a:pt x="21739" y="12078"/>
                    </a:cubicBezTo>
                    <a:cubicBezTo>
                      <a:pt x="21197" y="13113"/>
                      <a:pt x="20606" y="14493"/>
                      <a:pt x="19570" y="15233"/>
                    </a:cubicBezTo>
                    <a:cubicBezTo>
                      <a:pt x="19296" y="15462"/>
                      <a:pt x="18957" y="15574"/>
                      <a:pt x="18619" y="15574"/>
                    </a:cubicBezTo>
                    <a:cubicBezTo>
                      <a:pt x="18229" y="15574"/>
                      <a:pt x="17840" y="15425"/>
                      <a:pt x="17549" y="15134"/>
                    </a:cubicBezTo>
                    <a:cubicBezTo>
                      <a:pt x="17056" y="14592"/>
                      <a:pt x="16662" y="14000"/>
                      <a:pt x="16416" y="13360"/>
                    </a:cubicBezTo>
                    <a:cubicBezTo>
                      <a:pt x="15923" y="12472"/>
                      <a:pt x="15282" y="11634"/>
                      <a:pt x="14740" y="10747"/>
                    </a:cubicBezTo>
                    <a:cubicBezTo>
                      <a:pt x="12768" y="7592"/>
                      <a:pt x="10944" y="4191"/>
                      <a:pt x="10254" y="494"/>
                    </a:cubicBezTo>
                    <a:lnTo>
                      <a:pt x="4437" y="3747"/>
                    </a:lnTo>
                    <a:lnTo>
                      <a:pt x="10303" y="32880"/>
                    </a:lnTo>
                    <a:cubicBezTo>
                      <a:pt x="10303" y="32880"/>
                      <a:pt x="1" y="41654"/>
                      <a:pt x="149" y="59844"/>
                    </a:cubicBezTo>
                    <a:cubicBezTo>
                      <a:pt x="296" y="70442"/>
                      <a:pt x="2022" y="80991"/>
                      <a:pt x="5226" y="91146"/>
                    </a:cubicBezTo>
                    <a:lnTo>
                      <a:pt x="24993" y="91146"/>
                    </a:lnTo>
                    <a:lnTo>
                      <a:pt x="29380" y="73055"/>
                    </a:lnTo>
                    <a:lnTo>
                      <a:pt x="29380" y="91146"/>
                    </a:lnTo>
                    <a:lnTo>
                      <a:pt x="32288" y="91146"/>
                    </a:lnTo>
                    <a:cubicBezTo>
                      <a:pt x="32288" y="91146"/>
                      <a:pt x="45401" y="52351"/>
                      <a:pt x="28443" y="32831"/>
                    </a:cubicBezTo>
                    <a:lnTo>
                      <a:pt x="32929" y="3698"/>
                    </a:lnTo>
                    <a:lnTo>
                      <a:pt x="2627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408;p72">
                <a:extLst>
                  <a:ext uri="{FF2B5EF4-FFF2-40B4-BE49-F238E27FC236}">
                    <a16:creationId xmlns:a16="http://schemas.microsoft.com/office/drawing/2014/main" id="{B756AE00-9D02-A044-B7C5-C15B5D0560C0}"/>
                  </a:ext>
                </a:extLst>
              </p:cNvPr>
              <p:cNvSpPr/>
              <p:nvPr/>
            </p:nvSpPr>
            <p:spPr>
              <a:xfrm>
                <a:off x="5430458" y="1365714"/>
                <a:ext cx="664644" cy="824228"/>
              </a:xfrm>
              <a:custGeom>
                <a:avLst/>
                <a:gdLst/>
                <a:ahLst/>
                <a:cxnLst/>
                <a:rect l="l" t="t" r="r" b="b"/>
                <a:pathLst>
                  <a:path w="34260" h="42486" extrusionOk="0">
                    <a:moveTo>
                      <a:pt x="23119" y="1"/>
                    </a:moveTo>
                    <a:lnTo>
                      <a:pt x="6606" y="15381"/>
                    </a:lnTo>
                    <a:cubicBezTo>
                      <a:pt x="6606" y="15381"/>
                      <a:pt x="0" y="20852"/>
                      <a:pt x="2514" y="23909"/>
                    </a:cubicBezTo>
                    <a:cubicBezTo>
                      <a:pt x="5176" y="27162"/>
                      <a:pt x="19718" y="39486"/>
                      <a:pt x="19718" y="39486"/>
                    </a:cubicBezTo>
                    <a:cubicBezTo>
                      <a:pt x="19718" y="39486"/>
                      <a:pt x="22077" y="42485"/>
                      <a:pt x="24445" y="42485"/>
                    </a:cubicBezTo>
                    <a:cubicBezTo>
                      <a:pt x="25157" y="42485"/>
                      <a:pt x="25870" y="42214"/>
                      <a:pt x="26520" y="41507"/>
                    </a:cubicBezTo>
                    <a:cubicBezTo>
                      <a:pt x="27950" y="39929"/>
                      <a:pt x="30661" y="39288"/>
                      <a:pt x="30661" y="39288"/>
                    </a:cubicBezTo>
                    <a:cubicBezTo>
                      <a:pt x="31800" y="39751"/>
                      <a:pt x="32560" y="39899"/>
                      <a:pt x="33066" y="39899"/>
                    </a:cubicBezTo>
                    <a:cubicBezTo>
                      <a:pt x="33962" y="39899"/>
                      <a:pt x="34062" y="39436"/>
                      <a:pt x="34062" y="39436"/>
                    </a:cubicBezTo>
                    <a:cubicBezTo>
                      <a:pt x="34062" y="39436"/>
                      <a:pt x="32337" y="38105"/>
                      <a:pt x="31006" y="37908"/>
                    </a:cubicBezTo>
                    <a:cubicBezTo>
                      <a:pt x="30934" y="37900"/>
                      <a:pt x="30857" y="37896"/>
                      <a:pt x="30776" y="37896"/>
                    </a:cubicBezTo>
                    <a:cubicBezTo>
                      <a:pt x="29377" y="37896"/>
                      <a:pt x="26866" y="39042"/>
                      <a:pt x="26866" y="39042"/>
                    </a:cubicBezTo>
                    <a:cubicBezTo>
                      <a:pt x="27654" y="37957"/>
                      <a:pt x="31105" y="36429"/>
                      <a:pt x="31105" y="36429"/>
                    </a:cubicBezTo>
                    <a:lnTo>
                      <a:pt x="31943" y="36873"/>
                    </a:lnTo>
                    <a:cubicBezTo>
                      <a:pt x="32538" y="37284"/>
                      <a:pt x="33040" y="37404"/>
                      <a:pt x="33422" y="37404"/>
                    </a:cubicBezTo>
                    <a:cubicBezTo>
                      <a:pt x="33958" y="37404"/>
                      <a:pt x="34260" y="37169"/>
                      <a:pt x="34260" y="37169"/>
                    </a:cubicBezTo>
                    <a:cubicBezTo>
                      <a:pt x="34260" y="37169"/>
                      <a:pt x="32088" y="34997"/>
                      <a:pt x="30886" y="34997"/>
                    </a:cubicBezTo>
                    <a:cubicBezTo>
                      <a:pt x="30860" y="34997"/>
                      <a:pt x="30834" y="34998"/>
                      <a:pt x="30809" y="35000"/>
                    </a:cubicBezTo>
                    <a:cubicBezTo>
                      <a:pt x="29626" y="35148"/>
                      <a:pt x="26126" y="37169"/>
                      <a:pt x="26126" y="37169"/>
                    </a:cubicBezTo>
                    <a:cubicBezTo>
                      <a:pt x="26520" y="36134"/>
                      <a:pt x="29626" y="33767"/>
                      <a:pt x="29626" y="33767"/>
                    </a:cubicBezTo>
                    <a:cubicBezTo>
                      <a:pt x="29626" y="33767"/>
                      <a:pt x="34013" y="33620"/>
                      <a:pt x="33915" y="33324"/>
                    </a:cubicBezTo>
                    <a:cubicBezTo>
                      <a:pt x="33767" y="33028"/>
                      <a:pt x="30760" y="32289"/>
                      <a:pt x="29626" y="32289"/>
                    </a:cubicBezTo>
                    <a:cubicBezTo>
                      <a:pt x="28542" y="32289"/>
                      <a:pt x="25978" y="34507"/>
                      <a:pt x="24844" y="35493"/>
                    </a:cubicBezTo>
                    <a:cubicBezTo>
                      <a:pt x="24609" y="35707"/>
                      <a:pt x="24338" y="35791"/>
                      <a:pt x="24059" y="35791"/>
                    </a:cubicBezTo>
                    <a:cubicBezTo>
                      <a:pt x="23053" y="35791"/>
                      <a:pt x="21936" y="34704"/>
                      <a:pt x="21936" y="34704"/>
                    </a:cubicBezTo>
                    <a:lnTo>
                      <a:pt x="9711" y="21838"/>
                    </a:lnTo>
                    <a:lnTo>
                      <a:pt x="25190" y="10303"/>
                    </a:lnTo>
                    <a:lnTo>
                      <a:pt x="231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409;p72">
                <a:extLst>
                  <a:ext uri="{FF2B5EF4-FFF2-40B4-BE49-F238E27FC236}">
                    <a16:creationId xmlns:a16="http://schemas.microsoft.com/office/drawing/2014/main" id="{C0203DA5-37C0-0D44-982A-F3E23D6E3992}"/>
                  </a:ext>
                </a:extLst>
              </p:cNvPr>
              <p:cNvSpPr/>
              <p:nvPr/>
            </p:nvSpPr>
            <p:spPr>
              <a:xfrm>
                <a:off x="5446716" y="1695650"/>
                <a:ext cx="111899" cy="172156"/>
              </a:xfrm>
              <a:custGeom>
                <a:avLst/>
                <a:gdLst/>
                <a:ahLst/>
                <a:cxnLst/>
                <a:rect l="l" t="t" r="r" b="b"/>
                <a:pathLst>
                  <a:path w="5768" h="8874" extrusionOk="0">
                    <a:moveTo>
                      <a:pt x="4042" y="0"/>
                    </a:moveTo>
                    <a:cubicBezTo>
                      <a:pt x="2268" y="1874"/>
                      <a:pt x="0" y="4881"/>
                      <a:pt x="1676" y="6902"/>
                    </a:cubicBezTo>
                    <a:cubicBezTo>
                      <a:pt x="2071" y="7395"/>
                      <a:pt x="2761" y="8085"/>
                      <a:pt x="3599" y="8873"/>
                    </a:cubicBezTo>
                    <a:cubicBezTo>
                      <a:pt x="4979" y="7740"/>
                      <a:pt x="5768" y="6014"/>
                      <a:pt x="5768" y="4240"/>
                    </a:cubicBezTo>
                    <a:cubicBezTo>
                      <a:pt x="5768" y="2662"/>
                      <a:pt x="5127" y="1134"/>
                      <a:pt x="4042"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410;p72">
                <a:extLst>
                  <a:ext uri="{FF2B5EF4-FFF2-40B4-BE49-F238E27FC236}">
                    <a16:creationId xmlns:a16="http://schemas.microsoft.com/office/drawing/2014/main" id="{683A1F8C-376A-EA46-9378-3B93D8E5C28E}"/>
                  </a:ext>
                </a:extLst>
              </p:cNvPr>
              <p:cNvSpPr/>
              <p:nvPr/>
            </p:nvSpPr>
            <p:spPr>
              <a:xfrm>
                <a:off x="5802453" y="1365714"/>
                <a:ext cx="116691" cy="202769"/>
              </a:xfrm>
              <a:custGeom>
                <a:avLst/>
                <a:gdLst/>
                <a:ahLst/>
                <a:cxnLst/>
                <a:rect l="l" t="t" r="r" b="b"/>
                <a:pathLst>
                  <a:path w="6015" h="10452" extrusionOk="0">
                    <a:moveTo>
                      <a:pt x="3944" y="1"/>
                    </a:moveTo>
                    <a:lnTo>
                      <a:pt x="1" y="3698"/>
                    </a:lnTo>
                    <a:cubicBezTo>
                      <a:pt x="1775" y="6113"/>
                      <a:pt x="3698" y="8332"/>
                      <a:pt x="5768" y="10451"/>
                    </a:cubicBezTo>
                    <a:lnTo>
                      <a:pt x="6015" y="10303"/>
                    </a:lnTo>
                    <a:lnTo>
                      <a:pt x="394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411;p72">
                <a:extLst>
                  <a:ext uri="{FF2B5EF4-FFF2-40B4-BE49-F238E27FC236}">
                    <a16:creationId xmlns:a16="http://schemas.microsoft.com/office/drawing/2014/main" id="{77C465EE-6BB1-DD42-875C-8B329159CCF6}"/>
                  </a:ext>
                </a:extLst>
              </p:cNvPr>
              <p:cNvSpPr/>
              <p:nvPr/>
            </p:nvSpPr>
            <p:spPr>
              <a:xfrm>
                <a:off x="5883254" y="1990200"/>
                <a:ext cx="208026" cy="79385"/>
              </a:xfrm>
              <a:custGeom>
                <a:avLst/>
                <a:gdLst/>
                <a:ahLst/>
                <a:cxnLst/>
                <a:rect l="l" t="t" r="r" b="b"/>
                <a:pathLst>
                  <a:path w="10723" h="4092" extrusionOk="0">
                    <a:moveTo>
                      <a:pt x="6040" y="0"/>
                    </a:moveTo>
                    <a:cubicBezTo>
                      <a:pt x="5103" y="0"/>
                      <a:pt x="2934" y="1923"/>
                      <a:pt x="1751" y="2958"/>
                    </a:cubicBezTo>
                    <a:lnTo>
                      <a:pt x="1455" y="3204"/>
                    </a:lnTo>
                    <a:cubicBezTo>
                      <a:pt x="794" y="3788"/>
                      <a:pt x="409" y="3849"/>
                      <a:pt x="276" y="3849"/>
                    </a:cubicBezTo>
                    <a:cubicBezTo>
                      <a:pt x="240" y="3849"/>
                      <a:pt x="223" y="3845"/>
                      <a:pt x="223" y="3845"/>
                    </a:cubicBezTo>
                    <a:cubicBezTo>
                      <a:pt x="199" y="3829"/>
                      <a:pt x="176" y="3822"/>
                      <a:pt x="155" y="3822"/>
                    </a:cubicBezTo>
                    <a:cubicBezTo>
                      <a:pt x="49" y="3822"/>
                      <a:pt x="1" y="4001"/>
                      <a:pt x="124" y="4042"/>
                    </a:cubicBezTo>
                    <a:cubicBezTo>
                      <a:pt x="174" y="4091"/>
                      <a:pt x="223" y="4091"/>
                      <a:pt x="272" y="4091"/>
                    </a:cubicBezTo>
                    <a:cubicBezTo>
                      <a:pt x="765" y="4042"/>
                      <a:pt x="1258" y="3796"/>
                      <a:pt x="1603" y="3401"/>
                    </a:cubicBezTo>
                    <a:lnTo>
                      <a:pt x="1850" y="3155"/>
                    </a:lnTo>
                    <a:cubicBezTo>
                      <a:pt x="2835" y="2268"/>
                      <a:pt x="5152" y="247"/>
                      <a:pt x="5990" y="247"/>
                    </a:cubicBezTo>
                    <a:cubicBezTo>
                      <a:pt x="6927" y="247"/>
                      <a:pt x="9539" y="641"/>
                      <a:pt x="10279" y="1035"/>
                    </a:cubicBezTo>
                    <a:cubicBezTo>
                      <a:pt x="8751" y="1331"/>
                      <a:pt x="7223" y="1430"/>
                      <a:pt x="5645" y="1430"/>
                    </a:cubicBezTo>
                    <a:cubicBezTo>
                      <a:pt x="5547" y="1430"/>
                      <a:pt x="5497" y="1479"/>
                      <a:pt x="5497" y="1577"/>
                    </a:cubicBezTo>
                    <a:cubicBezTo>
                      <a:pt x="5497" y="1627"/>
                      <a:pt x="5547" y="1676"/>
                      <a:pt x="5596" y="1676"/>
                    </a:cubicBezTo>
                    <a:cubicBezTo>
                      <a:pt x="5744" y="1694"/>
                      <a:pt x="5926" y="1702"/>
                      <a:pt x="6132" y="1702"/>
                    </a:cubicBezTo>
                    <a:cubicBezTo>
                      <a:pt x="7642" y="1702"/>
                      <a:pt x="10444" y="1282"/>
                      <a:pt x="10575" y="1282"/>
                    </a:cubicBezTo>
                    <a:cubicBezTo>
                      <a:pt x="10624" y="1232"/>
                      <a:pt x="10673" y="1232"/>
                      <a:pt x="10673" y="1183"/>
                    </a:cubicBezTo>
                    <a:cubicBezTo>
                      <a:pt x="10722" y="1134"/>
                      <a:pt x="10722" y="1134"/>
                      <a:pt x="10673" y="1085"/>
                    </a:cubicBezTo>
                    <a:cubicBezTo>
                      <a:pt x="10279" y="394"/>
                      <a:pt x="6779" y="0"/>
                      <a:pt x="6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412;p72">
                <a:extLst>
                  <a:ext uri="{FF2B5EF4-FFF2-40B4-BE49-F238E27FC236}">
                    <a16:creationId xmlns:a16="http://schemas.microsoft.com/office/drawing/2014/main" id="{A7A034CC-D3B3-D14D-B28C-725747187BEE}"/>
                  </a:ext>
                </a:extLst>
              </p:cNvPr>
              <p:cNvSpPr/>
              <p:nvPr/>
            </p:nvSpPr>
            <p:spPr>
              <a:xfrm>
                <a:off x="5933462" y="2042716"/>
                <a:ext cx="164512" cy="50770"/>
              </a:xfrm>
              <a:custGeom>
                <a:avLst/>
                <a:gdLst/>
                <a:ahLst/>
                <a:cxnLst/>
                <a:rect l="l" t="t" r="r" b="b"/>
                <a:pathLst>
                  <a:path w="8480" h="2617" extrusionOk="0">
                    <a:moveTo>
                      <a:pt x="4952" y="1"/>
                    </a:moveTo>
                    <a:cubicBezTo>
                      <a:pt x="4928" y="1"/>
                      <a:pt x="4904" y="2"/>
                      <a:pt x="4881" y="4"/>
                    </a:cubicBezTo>
                    <a:cubicBezTo>
                      <a:pt x="3797" y="103"/>
                      <a:pt x="247" y="2075"/>
                      <a:pt x="100" y="2173"/>
                    </a:cubicBezTo>
                    <a:cubicBezTo>
                      <a:pt x="50" y="2173"/>
                      <a:pt x="1" y="2272"/>
                      <a:pt x="50" y="2321"/>
                    </a:cubicBezTo>
                    <a:cubicBezTo>
                      <a:pt x="85" y="2356"/>
                      <a:pt x="120" y="2391"/>
                      <a:pt x="155" y="2391"/>
                    </a:cubicBezTo>
                    <a:cubicBezTo>
                      <a:pt x="169" y="2391"/>
                      <a:pt x="184" y="2385"/>
                      <a:pt x="198" y="2370"/>
                    </a:cubicBezTo>
                    <a:cubicBezTo>
                      <a:pt x="247" y="2370"/>
                      <a:pt x="3895" y="300"/>
                      <a:pt x="4881" y="251"/>
                    </a:cubicBezTo>
                    <a:lnTo>
                      <a:pt x="4930" y="251"/>
                    </a:lnTo>
                    <a:cubicBezTo>
                      <a:pt x="5719" y="251"/>
                      <a:pt x="7395" y="1631"/>
                      <a:pt x="8134" y="2272"/>
                    </a:cubicBezTo>
                    <a:cubicBezTo>
                      <a:pt x="8052" y="2321"/>
                      <a:pt x="7893" y="2381"/>
                      <a:pt x="7632" y="2381"/>
                    </a:cubicBezTo>
                    <a:cubicBezTo>
                      <a:pt x="7110" y="2381"/>
                      <a:pt x="6179" y="2140"/>
                      <a:pt x="4635" y="1089"/>
                    </a:cubicBezTo>
                    <a:cubicBezTo>
                      <a:pt x="4610" y="1064"/>
                      <a:pt x="4585" y="1052"/>
                      <a:pt x="4561" y="1052"/>
                    </a:cubicBezTo>
                    <a:cubicBezTo>
                      <a:pt x="4536" y="1052"/>
                      <a:pt x="4511" y="1064"/>
                      <a:pt x="4487" y="1089"/>
                    </a:cubicBezTo>
                    <a:cubicBezTo>
                      <a:pt x="4437" y="1138"/>
                      <a:pt x="4437" y="1237"/>
                      <a:pt x="4487" y="1237"/>
                    </a:cubicBezTo>
                    <a:cubicBezTo>
                      <a:pt x="6064" y="2321"/>
                      <a:pt x="7050" y="2617"/>
                      <a:pt x="7642" y="2617"/>
                    </a:cubicBezTo>
                    <a:cubicBezTo>
                      <a:pt x="7937" y="2617"/>
                      <a:pt x="8233" y="2518"/>
                      <a:pt x="8430" y="2321"/>
                    </a:cubicBezTo>
                    <a:cubicBezTo>
                      <a:pt x="8480" y="2272"/>
                      <a:pt x="8430" y="2222"/>
                      <a:pt x="8430" y="2173"/>
                    </a:cubicBezTo>
                    <a:cubicBezTo>
                      <a:pt x="8334" y="2077"/>
                      <a:pt x="6022" y="1"/>
                      <a:pt x="4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413;p72">
                <a:extLst>
                  <a:ext uri="{FF2B5EF4-FFF2-40B4-BE49-F238E27FC236}">
                    <a16:creationId xmlns:a16="http://schemas.microsoft.com/office/drawing/2014/main" id="{5B11B6EF-05C6-DC4A-A0B9-AD89B8EAB1E8}"/>
                  </a:ext>
                </a:extLst>
              </p:cNvPr>
              <p:cNvSpPr/>
              <p:nvPr/>
            </p:nvSpPr>
            <p:spPr>
              <a:xfrm>
                <a:off x="5754147" y="2081555"/>
                <a:ext cx="339054" cy="111395"/>
              </a:xfrm>
              <a:custGeom>
                <a:avLst/>
                <a:gdLst/>
                <a:ahLst/>
                <a:cxnLst/>
                <a:rect l="l" t="t" r="r" b="b"/>
                <a:pathLst>
                  <a:path w="17477" h="5742" extrusionOk="0">
                    <a:moveTo>
                      <a:pt x="218" y="0"/>
                    </a:moveTo>
                    <a:cubicBezTo>
                      <a:pt x="118" y="0"/>
                      <a:pt x="1" y="179"/>
                      <a:pt x="125" y="220"/>
                    </a:cubicBezTo>
                    <a:cubicBezTo>
                      <a:pt x="125" y="220"/>
                      <a:pt x="2343" y="2143"/>
                      <a:pt x="3082" y="2833"/>
                    </a:cubicBezTo>
                    <a:lnTo>
                      <a:pt x="3427" y="3178"/>
                    </a:lnTo>
                    <a:cubicBezTo>
                      <a:pt x="4216" y="3918"/>
                      <a:pt x="5547" y="5199"/>
                      <a:pt x="7075" y="5643"/>
                    </a:cubicBezTo>
                    <a:cubicBezTo>
                      <a:pt x="7272" y="5692"/>
                      <a:pt x="7519" y="5692"/>
                      <a:pt x="7765" y="5741"/>
                    </a:cubicBezTo>
                    <a:cubicBezTo>
                      <a:pt x="8899" y="5741"/>
                      <a:pt x="9786" y="4903"/>
                      <a:pt x="10427" y="4312"/>
                    </a:cubicBezTo>
                    <a:cubicBezTo>
                      <a:pt x="10575" y="4115"/>
                      <a:pt x="10772" y="3967"/>
                      <a:pt x="10920" y="3868"/>
                    </a:cubicBezTo>
                    <a:cubicBezTo>
                      <a:pt x="11906" y="3277"/>
                      <a:pt x="12941" y="2833"/>
                      <a:pt x="14025" y="2537"/>
                    </a:cubicBezTo>
                    <a:cubicBezTo>
                      <a:pt x="14272" y="2636"/>
                      <a:pt x="14765" y="2833"/>
                      <a:pt x="15603" y="3080"/>
                    </a:cubicBezTo>
                    <a:cubicBezTo>
                      <a:pt x="15849" y="3178"/>
                      <a:pt x="16145" y="3227"/>
                      <a:pt x="16441" y="3227"/>
                    </a:cubicBezTo>
                    <a:cubicBezTo>
                      <a:pt x="16478" y="3232"/>
                      <a:pt x="16516" y="3234"/>
                      <a:pt x="16552" y="3234"/>
                    </a:cubicBezTo>
                    <a:cubicBezTo>
                      <a:pt x="16950" y="3234"/>
                      <a:pt x="17296" y="2993"/>
                      <a:pt x="17476" y="2587"/>
                    </a:cubicBezTo>
                    <a:cubicBezTo>
                      <a:pt x="17476" y="2537"/>
                      <a:pt x="17476" y="2488"/>
                      <a:pt x="17427" y="2488"/>
                    </a:cubicBezTo>
                    <a:cubicBezTo>
                      <a:pt x="16589" y="1650"/>
                      <a:pt x="15504" y="1108"/>
                      <a:pt x="14321" y="911"/>
                    </a:cubicBezTo>
                    <a:cubicBezTo>
                      <a:pt x="14226" y="902"/>
                      <a:pt x="14127" y="898"/>
                      <a:pt x="14026" y="898"/>
                    </a:cubicBezTo>
                    <a:cubicBezTo>
                      <a:pt x="12407" y="898"/>
                      <a:pt x="10175" y="1949"/>
                      <a:pt x="10082" y="1995"/>
                    </a:cubicBezTo>
                    <a:cubicBezTo>
                      <a:pt x="10033" y="2044"/>
                      <a:pt x="9983" y="2143"/>
                      <a:pt x="10033" y="2192"/>
                    </a:cubicBezTo>
                    <a:cubicBezTo>
                      <a:pt x="10067" y="2227"/>
                      <a:pt x="10102" y="2262"/>
                      <a:pt x="10137" y="2262"/>
                    </a:cubicBezTo>
                    <a:cubicBezTo>
                      <a:pt x="10152" y="2262"/>
                      <a:pt x="10166" y="2256"/>
                      <a:pt x="10181" y="2242"/>
                    </a:cubicBezTo>
                    <a:cubicBezTo>
                      <a:pt x="10181" y="2242"/>
                      <a:pt x="12462" y="1145"/>
                      <a:pt x="14003" y="1145"/>
                    </a:cubicBezTo>
                    <a:cubicBezTo>
                      <a:pt x="14096" y="1145"/>
                      <a:pt x="14185" y="1149"/>
                      <a:pt x="14272" y="1157"/>
                    </a:cubicBezTo>
                    <a:cubicBezTo>
                      <a:pt x="15406" y="1354"/>
                      <a:pt x="16392" y="1847"/>
                      <a:pt x="17230" y="2587"/>
                    </a:cubicBezTo>
                    <a:cubicBezTo>
                      <a:pt x="17158" y="2729"/>
                      <a:pt x="16959" y="2948"/>
                      <a:pt x="16446" y="2948"/>
                    </a:cubicBezTo>
                    <a:cubicBezTo>
                      <a:pt x="16248" y="2948"/>
                      <a:pt x="16003" y="2915"/>
                      <a:pt x="15701" y="2833"/>
                    </a:cubicBezTo>
                    <a:cubicBezTo>
                      <a:pt x="15061" y="2636"/>
                      <a:pt x="14420" y="2389"/>
                      <a:pt x="13828" y="2143"/>
                    </a:cubicBezTo>
                    <a:cubicBezTo>
                      <a:pt x="13808" y="2123"/>
                      <a:pt x="13779" y="2111"/>
                      <a:pt x="13752" y="2111"/>
                    </a:cubicBezTo>
                    <a:cubicBezTo>
                      <a:pt x="13714" y="2111"/>
                      <a:pt x="13680" y="2134"/>
                      <a:pt x="13680" y="2192"/>
                    </a:cubicBezTo>
                    <a:cubicBezTo>
                      <a:pt x="13631" y="2242"/>
                      <a:pt x="13631" y="2291"/>
                      <a:pt x="13730" y="2340"/>
                    </a:cubicBezTo>
                    <a:cubicBezTo>
                      <a:pt x="12695" y="2636"/>
                      <a:pt x="11659" y="3080"/>
                      <a:pt x="10772" y="3671"/>
                    </a:cubicBezTo>
                    <a:cubicBezTo>
                      <a:pt x="10575" y="3770"/>
                      <a:pt x="10427" y="3967"/>
                      <a:pt x="10230" y="4115"/>
                    </a:cubicBezTo>
                    <a:cubicBezTo>
                      <a:pt x="9604" y="4741"/>
                      <a:pt x="8801" y="5473"/>
                      <a:pt x="7731" y="5473"/>
                    </a:cubicBezTo>
                    <a:cubicBezTo>
                      <a:pt x="7538" y="5473"/>
                      <a:pt x="7336" y="5449"/>
                      <a:pt x="7124" y="5396"/>
                    </a:cubicBezTo>
                    <a:cubicBezTo>
                      <a:pt x="5645" y="5002"/>
                      <a:pt x="4364" y="3720"/>
                      <a:pt x="3624" y="2981"/>
                    </a:cubicBezTo>
                    <a:cubicBezTo>
                      <a:pt x="3477" y="2833"/>
                      <a:pt x="3329" y="2734"/>
                      <a:pt x="3230" y="2636"/>
                    </a:cubicBezTo>
                    <a:cubicBezTo>
                      <a:pt x="2540" y="1995"/>
                      <a:pt x="272" y="73"/>
                      <a:pt x="272" y="23"/>
                    </a:cubicBezTo>
                    <a:cubicBezTo>
                      <a:pt x="256" y="7"/>
                      <a:pt x="237"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414;p72">
                <a:extLst>
                  <a:ext uri="{FF2B5EF4-FFF2-40B4-BE49-F238E27FC236}">
                    <a16:creationId xmlns:a16="http://schemas.microsoft.com/office/drawing/2014/main" id="{E131151C-49A1-B449-BB21-CE78C42F9C66}"/>
                  </a:ext>
                </a:extLst>
              </p:cNvPr>
              <p:cNvSpPr/>
              <p:nvPr/>
            </p:nvSpPr>
            <p:spPr>
              <a:xfrm>
                <a:off x="6400148" y="1365714"/>
                <a:ext cx="191284" cy="1206893"/>
              </a:xfrm>
              <a:custGeom>
                <a:avLst/>
                <a:gdLst/>
                <a:ahLst/>
                <a:cxnLst/>
                <a:rect l="l" t="t" r="r" b="b"/>
                <a:pathLst>
                  <a:path w="9860" h="62211" extrusionOk="0">
                    <a:moveTo>
                      <a:pt x="1627" y="1"/>
                    </a:moveTo>
                    <a:lnTo>
                      <a:pt x="0" y="10599"/>
                    </a:lnTo>
                    <a:lnTo>
                      <a:pt x="4930" y="51957"/>
                    </a:lnTo>
                    <a:lnTo>
                      <a:pt x="3451" y="54718"/>
                    </a:lnTo>
                    <a:lnTo>
                      <a:pt x="2909" y="59548"/>
                    </a:lnTo>
                    <a:cubicBezTo>
                      <a:pt x="4388" y="58858"/>
                      <a:pt x="4979" y="54915"/>
                      <a:pt x="4979" y="54915"/>
                    </a:cubicBezTo>
                    <a:lnTo>
                      <a:pt x="5817" y="56689"/>
                    </a:lnTo>
                    <a:lnTo>
                      <a:pt x="3993" y="62210"/>
                    </a:lnTo>
                    <a:lnTo>
                      <a:pt x="8035" y="61914"/>
                    </a:lnTo>
                    <a:lnTo>
                      <a:pt x="9859" y="56098"/>
                    </a:lnTo>
                    <a:lnTo>
                      <a:pt x="8676" y="51957"/>
                    </a:lnTo>
                    <a:cubicBezTo>
                      <a:pt x="8676" y="51957"/>
                      <a:pt x="7444" y="13162"/>
                      <a:pt x="6557" y="7937"/>
                    </a:cubicBezTo>
                    <a:cubicBezTo>
                      <a:pt x="6014" y="4733"/>
                      <a:pt x="4240" y="1923"/>
                      <a:pt x="1627"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415;p72">
                <a:extLst>
                  <a:ext uri="{FF2B5EF4-FFF2-40B4-BE49-F238E27FC236}">
                    <a16:creationId xmlns:a16="http://schemas.microsoft.com/office/drawing/2014/main" id="{44C2C150-01E5-3744-840D-77012CFFB13D}"/>
                  </a:ext>
                </a:extLst>
              </p:cNvPr>
              <p:cNvSpPr/>
              <p:nvPr/>
            </p:nvSpPr>
            <p:spPr>
              <a:xfrm>
                <a:off x="6400148" y="1365714"/>
                <a:ext cx="112869" cy="228590"/>
              </a:xfrm>
              <a:custGeom>
                <a:avLst/>
                <a:gdLst/>
                <a:ahLst/>
                <a:cxnLst/>
                <a:rect l="l" t="t" r="r" b="b"/>
                <a:pathLst>
                  <a:path w="5818" h="11783" extrusionOk="0">
                    <a:moveTo>
                      <a:pt x="1627" y="1"/>
                    </a:moveTo>
                    <a:lnTo>
                      <a:pt x="0" y="10599"/>
                    </a:lnTo>
                    <a:lnTo>
                      <a:pt x="148" y="11782"/>
                    </a:lnTo>
                    <a:cubicBezTo>
                      <a:pt x="1923" y="9564"/>
                      <a:pt x="3796" y="7395"/>
                      <a:pt x="5817" y="5325"/>
                    </a:cubicBezTo>
                    <a:cubicBezTo>
                      <a:pt x="4930" y="3205"/>
                      <a:pt x="3500" y="1381"/>
                      <a:pt x="1627"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416;p72">
                <a:extLst>
                  <a:ext uri="{FF2B5EF4-FFF2-40B4-BE49-F238E27FC236}">
                    <a16:creationId xmlns:a16="http://schemas.microsoft.com/office/drawing/2014/main" id="{96CFD175-BB1A-AB40-8B4D-59B52AEAB381}"/>
                  </a:ext>
                </a:extLst>
              </p:cNvPr>
              <p:cNvSpPr/>
              <p:nvPr/>
            </p:nvSpPr>
            <p:spPr>
              <a:xfrm>
                <a:off x="6537849" y="2466431"/>
                <a:ext cx="32534" cy="104256"/>
              </a:xfrm>
              <a:custGeom>
                <a:avLst/>
                <a:gdLst/>
                <a:ahLst/>
                <a:cxnLst/>
                <a:rect l="l" t="t" r="r" b="b"/>
                <a:pathLst>
                  <a:path w="1677" h="5374" extrusionOk="0">
                    <a:moveTo>
                      <a:pt x="1578" y="1"/>
                    </a:moveTo>
                    <a:cubicBezTo>
                      <a:pt x="1529" y="1"/>
                      <a:pt x="1480" y="50"/>
                      <a:pt x="1430" y="99"/>
                    </a:cubicBezTo>
                    <a:lnTo>
                      <a:pt x="50" y="5176"/>
                    </a:lnTo>
                    <a:cubicBezTo>
                      <a:pt x="1" y="5275"/>
                      <a:pt x="50" y="5324"/>
                      <a:pt x="99" y="5374"/>
                    </a:cubicBezTo>
                    <a:lnTo>
                      <a:pt x="149" y="5374"/>
                    </a:lnTo>
                    <a:cubicBezTo>
                      <a:pt x="198" y="5324"/>
                      <a:pt x="247" y="5324"/>
                      <a:pt x="247" y="5275"/>
                    </a:cubicBezTo>
                    <a:lnTo>
                      <a:pt x="1677" y="148"/>
                    </a:lnTo>
                    <a:cubicBezTo>
                      <a:pt x="1677" y="99"/>
                      <a:pt x="1677" y="50"/>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417;p72">
                <a:extLst>
                  <a:ext uri="{FF2B5EF4-FFF2-40B4-BE49-F238E27FC236}">
                    <a16:creationId xmlns:a16="http://schemas.microsoft.com/office/drawing/2014/main" id="{764C8927-89C7-3A4B-9FF0-918076F8909A}"/>
                  </a:ext>
                </a:extLst>
              </p:cNvPr>
              <p:cNvSpPr/>
              <p:nvPr/>
            </p:nvSpPr>
            <p:spPr>
              <a:xfrm>
                <a:off x="6518721" y="2467382"/>
                <a:ext cx="33504" cy="103305"/>
              </a:xfrm>
              <a:custGeom>
                <a:avLst/>
                <a:gdLst/>
                <a:ahLst/>
                <a:cxnLst/>
                <a:rect l="l" t="t" r="r" b="b"/>
                <a:pathLst>
                  <a:path w="1727" h="5325" extrusionOk="0">
                    <a:moveTo>
                      <a:pt x="1628" y="1"/>
                    </a:moveTo>
                    <a:cubicBezTo>
                      <a:pt x="1529" y="1"/>
                      <a:pt x="1480" y="50"/>
                      <a:pt x="1430" y="99"/>
                    </a:cubicBezTo>
                    <a:lnTo>
                      <a:pt x="50" y="5177"/>
                    </a:lnTo>
                    <a:cubicBezTo>
                      <a:pt x="1" y="5226"/>
                      <a:pt x="50" y="5325"/>
                      <a:pt x="100" y="5325"/>
                    </a:cubicBezTo>
                    <a:lnTo>
                      <a:pt x="149" y="5325"/>
                    </a:lnTo>
                    <a:cubicBezTo>
                      <a:pt x="198" y="5325"/>
                      <a:pt x="247" y="5325"/>
                      <a:pt x="297" y="5275"/>
                    </a:cubicBezTo>
                    <a:lnTo>
                      <a:pt x="1677" y="149"/>
                    </a:lnTo>
                    <a:cubicBezTo>
                      <a:pt x="1726" y="99"/>
                      <a:pt x="1677" y="50"/>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418;p72">
                <a:extLst>
                  <a:ext uri="{FF2B5EF4-FFF2-40B4-BE49-F238E27FC236}">
                    <a16:creationId xmlns:a16="http://schemas.microsoft.com/office/drawing/2014/main" id="{FC2D8D35-31F6-AE48-981E-540D49C1388C}"/>
                  </a:ext>
                </a:extLst>
              </p:cNvPr>
              <p:cNvSpPr/>
              <p:nvPr/>
            </p:nvSpPr>
            <p:spPr>
              <a:xfrm>
                <a:off x="6499612" y="2467964"/>
                <a:ext cx="33484" cy="103674"/>
              </a:xfrm>
              <a:custGeom>
                <a:avLst/>
                <a:gdLst/>
                <a:ahLst/>
                <a:cxnLst/>
                <a:rect l="l" t="t" r="r" b="b"/>
                <a:pathLst>
                  <a:path w="1726" h="5344" extrusionOk="0">
                    <a:moveTo>
                      <a:pt x="1558" y="1"/>
                    </a:moveTo>
                    <a:cubicBezTo>
                      <a:pt x="1505" y="1"/>
                      <a:pt x="1479" y="47"/>
                      <a:pt x="1479" y="119"/>
                    </a:cubicBezTo>
                    <a:lnTo>
                      <a:pt x="49" y="5196"/>
                    </a:lnTo>
                    <a:cubicBezTo>
                      <a:pt x="0" y="5245"/>
                      <a:pt x="49" y="5344"/>
                      <a:pt x="148" y="5344"/>
                    </a:cubicBezTo>
                    <a:cubicBezTo>
                      <a:pt x="197" y="5344"/>
                      <a:pt x="247" y="5295"/>
                      <a:pt x="296" y="5245"/>
                    </a:cubicBezTo>
                    <a:lnTo>
                      <a:pt x="1676" y="168"/>
                    </a:lnTo>
                    <a:cubicBezTo>
                      <a:pt x="1725" y="119"/>
                      <a:pt x="1676" y="20"/>
                      <a:pt x="1627" y="20"/>
                    </a:cubicBezTo>
                    <a:cubicBezTo>
                      <a:pt x="1600" y="7"/>
                      <a:pt x="1577" y="1"/>
                      <a:pt x="1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419;p72">
                <a:extLst>
                  <a:ext uri="{FF2B5EF4-FFF2-40B4-BE49-F238E27FC236}">
                    <a16:creationId xmlns:a16="http://schemas.microsoft.com/office/drawing/2014/main" id="{6045774A-0B14-034F-8D99-B57A5E0E8734}"/>
                  </a:ext>
                </a:extLst>
              </p:cNvPr>
              <p:cNvSpPr/>
              <p:nvPr/>
            </p:nvSpPr>
            <p:spPr>
              <a:xfrm>
                <a:off x="6474741" y="2332552"/>
                <a:ext cx="118592" cy="242927"/>
              </a:xfrm>
              <a:custGeom>
                <a:avLst/>
                <a:gdLst/>
                <a:ahLst/>
                <a:cxnLst/>
                <a:rect l="l" t="t" r="r" b="b"/>
                <a:pathLst>
                  <a:path w="6113" h="12522" extrusionOk="0">
                    <a:moveTo>
                      <a:pt x="4733" y="0"/>
                    </a:moveTo>
                    <a:cubicBezTo>
                      <a:pt x="4683" y="0"/>
                      <a:pt x="4585" y="50"/>
                      <a:pt x="4585" y="148"/>
                    </a:cubicBezTo>
                    <a:lnTo>
                      <a:pt x="4683" y="2169"/>
                    </a:lnTo>
                    <a:lnTo>
                      <a:pt x="5866" y="6261"/>
                    </a:lnTo>
                    <a:lnTo>
                      <a:pt x="4092" y="11930"/>
                    </a:lnTo>
                    <a:lnTo>
                      <a:pt x="99" y="12275"/>
                    </a:lnTo>
                    <a:cubicBezTo>
                      <a:pt x="50" y="12275"/>
                      <a:pt x="0" y="12324"/>
                      <a:pt x="0" y="12373"/>
                    </a:cubicBezTo>
                    <a:cubicBezTo>
                      <a:pt x="0" y="12472"/>
                      <a:pt x="50" y="12521"/>
                      <a:pt x="148" y="12521"/>
                    </a:cubicBezTo>
                    <a:lnTo>
                      <a:pt x="4190" y="12225"/>
                    </a:lnTo>
                    <a:cubicBezTo>
                      <a:pt x="4240" y="12225"/>
                      <a:pt x="4289" y="12176"/>
                      <a:pt x="4338" y="12127"/>
                    </a:cubicBezTo>
                    <a:lnTo>
                      <a:pt x="6113" y="6310"/>
                    </a:lnTo>
                    <a:cubicBezTo>
                      <a:pt x="6113" y="6310"/>
                      <a:pt x="6113" y="6261"/>
                      <a:pt x="6113" y="6261"/>
                    </a:cubicBezTo>
                    <a:lnTo>
                      <a:pt x="4930" y="2120"/>
                    </a:lnTo>
                    <a:lnTo>
                      <a:pt x="4831" y="99"/>
                    </a:lnTo>
                    <a:cubicBezTo>
                      <a:pt x="4831" y="50"/>
                      <a:pt x="4782"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420;p72">
                <a:extLst>
                  <a:ext uri="{FF2B5EF4-FFF2-40B4-BE49-F238E27FC236}">
                    <a16:creationId xmlns:a16="http://schemas.microsoft.com/office/drawing/2014/main" id="{21F6A3DB-7C39-4540-8FC5-731A9619CFA5}"/>
                  </a:ext>
                </a:extLst>
              </p:cNvPr>
              <p:cNvSpPr/>
              <p:nvPr/>
            </p:nvSpPr>
            <p:spPr>
              <a:xfrm>
                <a:off x="5978411" y="1021442"/>
                <a:ext cx="345242" cy="619714"/>
              </a:xfrm>
              <a:custGeom>
                <a:avLst/>
                <a:gdLst/>
                <a:ahLst/>
                <a:cxnLst/>
                <a:rect l="l" t="t" r="r" b="b"/>
                <a:pathLst>
                  <a:path w="17796" h="31944" extrusionOk="0">
                    <a:moveTo>
                      <a:pt x="2712" y="1"/>
                    </a:moveTo>
                    <a:lnTo>
                      <a:pt x="5620" y="11782"/>
                    </a:lnTo>
                    <a:lnTo>
                      <a:pt x="1" y="14888"/>
                    </a:lnTo>
                    <a:cubicBezTo>
                      <a:pt x="1" y="14888"/>
                      <a:pt x="2219" y="28197"/>
                      <a:pt x="9120" y="31944"/>
                    </a:cubicBezTo>
                    <a:cubicBezTo>
                      <a:pt x="9120" y="31944"/>
                      <a:pt x="16810" y="27113"/>
                      <a:pt x="17796" y="14641"/>
                    </a:cubicBezTo>
                    <a:lnTo>
                      <a:pt x="12620" y="11782"/>
                    </a:lnTo>
                    <a:lnTo>
                      <a:pt x="15479" y="1"/>
                    </a:lnTo>
                    <a:lnTo>
                      <a:pt x="9120" y="2909"/>
                    </a:lnTo>
                    <a:lnTo>
                      <a:pt x="27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421;p72">
                <a:extLst>
                  <a:ext uri="{FF2B5EF4-FFF2-40B4-BE49-F238E27FC236}">
                    <a16:creationId xmlns:a16="http://schemas.microsoft.com/office/drawing/2014/main" id="{215C74B4-D4EE-FC4E-BDF8-EE4314E14535}"/>
                  </a:ext>
                </a:extLst>
              </p:cNvPr>
              <p:cNvSpPr/>
              <p:nvPr/>
            </p:nvSpPr>
            <p:spPr>
              <a:xfrm>
                <a:off x="6031005" y="1021442"/>
                <a:ext cx="247719" cy="140611"/>
              </a:xfrm>
              <a:custGeom>
                <a:avLst/>
                <a:gdLst/>
                <a:ahLst/>
                <a:cxnLst/>
                <a:rect l="l" t="t" r="r" b="b"/>
                <a:pathLst>
                  <a:path w="12769" h="7248" extrusionOk="0">
                    <a:moveTo>
                      <a:pt x="1" y="1"/>
                    </a:moveTo>
                    <a:lnTo>
                      <a:pt x="1776" y="7247"/>
                    </a:lnTo>
                    <a:cubicBezTo>
                      <a:pt x="5029" y="6705"/>
                      <a:pt x="8282" y="6064"/>
                      <a:pt x="11486" y="5325"/>
                    </a:cubicBezTo>
                    <a:lnTo>
                      <a:pt x="12768" y="1"/>
                    </a:lnTo>
                    <a:lnTo>
                      <a:pt x="6409" y="290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422;p72">
                <a:extLst>
                  <a:ext uri="{FF2B5EF4-FFF2-40B4-BE49-F238E27FC236}">
                    <a16:creationId xmlns:a16="http://schemas.microsoft.com/office/drawing/2014/main" id="{243FD8FC-4B21-CB49-9E98-C3C360E96656}"/>
                  </a:ext>
                </a:extLst>
              </p:cNvPr>
              <p:cNvSpPr/>
              <p:nvPr/>
            </p:nvSpPr>
            <p:spPr>
              <a:xfrm>
                <a:off x="6154369" y="1525434"/>
                <a:ext cx="68889" cy="99464"/>
              </a:xfrm>
              <a:custGeom>
                <a:avLst/>
                <a:gdLst/>
                <a:ahLst/>
                <a:cxnLst/>
                <a:rect l="l" t="t" r="r" b="b"/>
                <a:pathLst>
                  <a:path w="3551" h="5127" fill="none" extrusionOk="0">
                    <a:moveTo>
                      <a:pt x="1" y="5127"/>
                    </a:moveTo>
                    <a:cubicBezTo>
                      <a:pt x="247" y="2958"/>
                      <a:pt x="1578" y="1035"/>
                      <a:pt x="3550" y="0"/>
                    </a:cubicBezTo>
                  </a:path>
                </a:pathLst>
              </a:custGeom>
              <a:noFill/>
              <a:ln w="7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423;p72">
                <a:extLst>
                  <a:ext uri="{FF2B5EF4-FFF2-40B4-BE49-F238E27FC236}">
                    <a16:creationId xmlns:a16="http://schemas.microsoft.com/office/drawing/2014/main" id="{89C50E0B-58A1-214E-92CC-81C535599988}"/>
                  </a:ext>
                </a:extLst>
              </p:cNvPr>
              <p:cNvSpPr/>
              <p:nvPr/>
            </p:nvSpPr>
            <p:spPr>
              <a:xfrm>
                <a:off x="6085519" y="1525434"/>
                <a:ext cx="68870" cy="99464"/>
              </a:xfrm>
              <a:custGeom>
                <a:avLst/>
                <a:gdLst/>
                <a:ahLst/>
                <a:cxnLst/>
                <a:rect l="l" t="t" r="r" b="b"/>
                <a:pathLst>
                  <a:path w="3550" h="5127" fill="none" extrusionOk="0">
                    <a:moveTo>
                      <a:pt x="3550" y="5127"/>
                    </a:moveTo>
                    <a:cubicBezTo>
                      <a:pt x="3303" y="2958"/>
                      <a:pt x="1972" y="1035"/>
                      <a:pt x="1" y="0"/>
                    </a:cubicBezTo>
                  </a:path>
                </a:pathLst>
              </a:custGeom>
              <a:noFill/>
              <a:ln w="74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424;p72">
                <a:extLst>
                  <a:ext uri="{FF2B5EF4-FFF2-40B4-BE49-F238E27FC236}">
                    <a16:creationId xmlns:a16="http://schemas.microsoft.com/office/drawing/2014/main" id="{D7D6B6C1-EEEB-E641-B36D-732EA255BDD5}"/>
                  </a:ext>
                </a:extLst>
              </p:cNvPr>
              <p:cNvSpPr/>
              <p:nvPr/>
            </p:nvSpPr>
            <p:spPr>
              <a:xfrm>
                <a:off x="6382940" y="711391"/>
                <a:ext cx="108873" cy="138904"/>
              </a:xfrm>
              <a:custGeom>
                <a:avLst/>
                <a:gdLst/>
                <a:ahLst/>
                <a:cxnLst/>
                <a:rect l="l" t="t" r="r" b="b"/>
                <a:pathLst>
                  <a:path w="5612" h="7160" extrusionOk="0">
                    <a:moveTo>
                      <a:pt x="2891" y="1"/>
                    </a:moveTo>
                    <a:cubicBezTo>
                      <a:pt x="690" y="1"/>
                      <a:pt x="690" y="2378"/>
                      <a:pt x="690" y="2378"/>
                    </a:cubicBezTo>
                    <a:lnTo>
                      <a:pt x="0" y="7159"/>
                    </a:lnTo>
                    <a:cubicBezTo>
                      <a:pt x="16" y="7159"/>
                      <a:pt x="32" y="7160"/>
                      <a:pt x="47" y="7160"/>
                    </a:cubicBezTo>
                    <a:cubicBezTo>
                      <a:pt x="4494" y="7160"/>
                      <a:pt x="5611" y="208"/>
                      <a:pt x="3155" y="12"/>
                    </a:cubicBezTo>
                    <a:cubicBezTo>
                      <a:pt x="3064" y="4"/>
                      <a:pt x="2976" y="1"/>
                      <a:pt x="2891" y="1"/>
                    </a:cubicBezTo>
                    <a:close/>
                  </a:path>
                </a:pathLst>
              </a:custGeom>
              <a:solidFill>
                <a:srgbClr val="EEA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425;p72">
                <a:extLst>
                  <a:ext uri="{FF2B5EF4-FFF2-40B4-BE49-F238E27FC236}">
                    <a16:creationId xmlns:a16="http://schemas.microsoft.com/office/drawing/2014/main" id="{3473965A-853F-3F4F-BE61-65EE267DFEC4}"/>
                  </a:ext>
                </a:extLst>
              </p:cNvPr>
              <p:cNvSpPr/>
              <p:nvPr/>
            </p:nvSpPr>
            <p:spPr>
              <a:xfrm>
                <a:off x="6403019" y="720393"/>
                <a:ext cx="60256" cy="105982"/>
              </a:xfrm>
              <a:custGeom>
                <a:avLst/>
                <a:gdLst/>
                <a:ahLst/>
                <a:cxnLst/>
                <a:rect l="l" t="t" r="r" b="b"/>
                <a:pathLst>
                  <a:path w="3106" h="5463" extrusionOk="0">
                    <a:moveTo>
                      <a:pt x="1869" y="0"/>
                    </a:moveTo>
                    <a:cubicBezTo>
                      <a:pt x="1036" y="0"/>
                      <a:pt x="444" y="738"/>
                      <a:pt x="444" y="780"/>
                    </a:cubicBezTo>
                    <a:cubicBezTo>
                      <a:pt x="395" y="829"/>
                      <a:pt x="395" y="928"/>
                      <a:pt x="444" y="977"/>
                    </a:cubicBezTo>
                    <a:cubicBezTo>
                      <a:pt x="469" y="1002"/>
                      <a:pt x="493" y="1014"/>
                      <a:pt x="518" y="1014"/>
                    </a:cubicBezTo>
                    <a:cubicBezTo>
                      <a:pt x="543" y="1014"/>
                      <a:pt x="567" y="1002"/>
                      <a:pt x="592" y="977"/>
                    </a:cubicBezTo>
                    <a:cubicBezTo>
                      <a:pt x="592" y="977"/>
                      <a:pt x="1163" y="263"/>
                      <a:pt x="1880" y="263"/>
                    </a:cubicBezTo>
                    <a:cubicBezTo>
                      <a:pt x="2006" y="263"/>
                      <a:pt x="2136" y="285"/>
                      <a:pt x="2268" y="336"/>
                    </a:cubicBezTo>
                    <a:cubicBezTo>
                      <a:pt x="2317" y="386"/>
                      <a:pt x="2416" y="484"/>
                      <a:pt x="2465" y="583"/>
                    </a:cubicBezTo>
                    <a:cubicBezTo>
                      <a:pt x="2021" y="928"/>
                      <a:pt x="0" y="2752"/>
                      <a:pt x="0" y="5315"/>
                    </a:cubicBezTo>
                    <a:cubicBezTo>
                      <a:pt x="0" y="5414"/>
                      <a:pt x="50" y="5463"/>
                      <a:pt x="148" y="5463"/>
                    </a:cubicBezTo>
                    <a:cubicBezTo>
                      <a:pt x="198" y="5463"/>
                      <a:pt x="247" y="5414"/>
                      <a:pt x="247" y="5315"/>
                    </a:cubicBezTo>
                    <a:cubicBezTo>
                      <a:pt x="247" y="2949"/>
                      <a:pt x="2120" y="1224"/>
                      <a:pt x="2564" y="780"/>
                    </a:cubicBezTo>
                    <a:cubicBezTo>
                      <a:pt x="2613" y="879"/>
                      <a:pt x="2613" y="977"/>
                      <a:pt x="2662" y="1026"/>
                    </a:cubicBezTo>
                    <a:cubicBezTo>
                      <a:pt x="2810" y="2111"/>
                      <a:pt x="2366" y="3935"/>
                      <a:pt x="1528" y="4674"/>
                    </a:cubicBezTo>
                    <a:cubicBezTo>
                      <a:pt x="1479" y="4723"/>
                      <a:pt x="1479" y="4773"/>
                      <a:pt x="1528" y="4822"/>
                    </a:cubicBezTo>
                    <a:cubicBezTo>
                      <a:pt x="1528" y="4871"/>
                      <a:pt x="1578" y="4871"/>
                      <a:pt x="1627" y="4871"/>
                    </a:cubicBezTo>
                    <a:lnTo>
                      <a:pt x="1726" y="4871"/>
                    </a:lnTo>
                    <a:cubicBezTo>
                      <a:pt x="2613" y="4033"/>
                      <a:pt x="3106" y="2062"/>
                      <a:pt x="2909" y="977"/>
                    </a:cubicBezTo>
                    <a:cubicBezTo>
                      <a:pt x="2859" y="780"/>
                      <a:pt x="2810" y="632"/>
                      <a:pt x="2761" y="484"/>
                    </a:cubicBezTo>
                    <a:cubicBezTo>
                      <a:pt x="2662" y="336"/>
                      <a:pt x="2514" y="188"/>
                      <a:pt x="2366" y="90"/>
                    </a:cubicBezTo>
                    <a:cubicBezTo>
                      <a:pt x="2194" y="27"/>
                      <a:pt x="2027" y="0"/>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426;p72">
                <a:extLst>
                  <a:ext uri="{FF2B5EF4-FFF2-40B4-BE49-F238E27FC236}">
                    <a16:creationId xmlns:a16="http://schemas.microsoft.com/office/drawing/2014/main" id="{A6B15DBC-BCEF-774E-B712-4E1F08BB4DC2}"/>
                  </a:ext>
                </a:extLst>
              </p:cNvPr>
              <p:cNvSpPr/>
              <p:nvPr/>
            </p:nvSpPr>
            <p:spPr>
              <a:xfrm>
                <a:off x="5817915" y="711391"/>
                <a:ext cx="109843" cy="138904"/>
              </a:xfrm>
              <a:custGeom>
                <a:avLst/>
                <a:gdLst/>
                <a:ahLst/>
                <a:cxnLst/>
                <a:rect l="l" t="t" r="r" b="b"/>
                <a:pathLst>
                  <a:path w="5662" h="7160" extrusionOk="0">
                    <a:moveTo>
                      <a:pt x="2721" y="1"/>
                    </a:moveTo>
                    <a:cubicBezTo>
                      <a:pt x="2636" y="1"/>
                      <a:pt x="2548" y="4"/>
                      <a:pt x="2457" y="12"/>
                    </a:cubicBezTo>
                    <a:cubicBezTo>
                      <a:pt x="1" y="208"/>
                      <a:pt x="1167" y="7160"/>
                      <a:pt x="5614" y="7160"/>
                    </a:cubicBezTo>
                    <a:cubicBezTo>
                      <a:pt x="5630" y="7160"/>
                      <a:pt x="5645" y="7159"/>
                      <a:pt x="5661" y="7159"/>
                    </a:cubicBezTo>
                    <a:lnTo>
                      <a:pt x="4922" y="2378"/>
                    </a:lnTo>
                    <a:cubicBezTo>
                      <a:pt x="4922" y="2378"/>
                      <a:pt x="4922" y="1"/>
                      <a:pt x="2721" y="1"/>
                    </a:cubicBezTo>
                    <a:close/>
                  </a:path>
                </a:pathLst>
              </a:custGeom>
              <a:solidFill>
                <a:srgbClr val="EEA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427;p72">
                <a:extLst>
                  <a:ext uri="{FF2B5EF4-FFF2-40B4-BE49-F238E27FC236}">
                    <a16:creationId xmlns:a16="http://schemas.microsoft.com/office/drawing/2014/main" id="{46158691-F176-3D49-8E90-E7F6F46DC330}"/>
                  </a:ext>
                </a:extLst>
              </p:cNvPr>
              <p:cNvSpPr/>
              <p:nvPr/>
            </p:nvSpPr>
            <p:spPr>
              <a:xfrm>
                <a:off x="5847403" y="720063"/>
                <a:ext cx="61226" cy="104411"/>
              </a:xfrm>
              <a:custGeom>
                <a:avLst/>
                <a:gdLst/>
                <a:ahLst/>
                <a:cxnLst/>
                <a:rect l="l" t="t" r="r" b="b"/>
                <a:pathLst>
                  <a:path w="3156" h="5382" extrusionOk="0">
                    <a:moveTo>
                      <a:pt x="1249" y="0"/>
                    </a:moveTo>
                    <a:cubicBezTo>
                      <a:pt x="1086" y="0"/>
                      <a:pt x="915" y="32"/>
                      <a:pt x="740" y="107"/>
                    </a:cubicBezTo>
                    <a:cubicBezTo>
                      <a:pt x="592" y="156"/>
                      <a:pt x="444" y="304"/>
                      <a:pt x="346" y="501"/>
                    </a:cubicBezTo>
                    <a:cubicBezTo>
                      <a:pt x="296" y="649"/>
                      <a:pt x="247" y="797"/>
                      <a:pt x="198" y="945"/>
                    </a:cubicBezTo>
                    <a:cubicBezTo>
                      <a:pt x="0" y="2029"/>
                      <a:pt x="493" y="4050"/>
                      <a:pt x="1430" y="4790"/>
                    </a:cubicBezTo>
                    <a:cubicBezTo>
                      <a:pt x="1430" y="4790"/>
                      <a:pt x="1479" y="4839"/>
                      <a:pt x="1529" y="4839"/>
                    </a:cubicBezTo>
                    <a:cubicBezTo>
                      <a:pt x="1529" y="4839"/>
                      <a:pt x="1578" y="4790"/>
                      <a:pt x="1627" y="4790"/>
                    </a:cubicBezTo>
                    <a:cubicBezTo>
                      <a:pt x="1676" y="4740"/>
                      <a:pt x="1676" y="4642"/>
                      <a:pt x="1627" y="4593"/>
                    </a:cubicBezTo>
                    <a:cubicBezTo>
                      <a:pt x="789" y="3853"/>
                      <a:pt x="296" y="2029"/>
                      <a:pt x="493" y="994"/>
                    </a:cubicBezTo>
                    <a:cubicBezTo>
                      <a:pt x="493" y="896"/>
                      <a:pt x="493" y="797"/>
                      <a:pt x="543" y="748"/>
                    </a:cubicBezTo>
                    <a:cubicBezTo>
                      <a:pt x="1036" y="1142"/>
                      <a:pt x="2860" y="2867"/>
                      <a:pt x="2909" y="5283"/>
                    </a:cubicBezTo>
                    <a:cubicBezTo>
                      <a:pt x="2909" y="5332"/>
                      <a:pt x="2958" y="5381"/>
                      <a:pt x="3007" y="5381"/>
                    </a:cubicBezTo>
                    <a:cubicBezTo>
                      <a:pt x="3057" y="5381"/>
                      <a:pt x="3155" y="5332"/>
                      <a:pt x="3155" y="5283"/>
                    </a:cubicBezTo>
                    <a:cubicBezTo>
                      <a:pt x="3057" y="2719"/>
                      <a:pt x="1036" y="896"/>
                      <a:pt x="592" y="550"/>
                    </a:cubicBezTo>
                    <a:cubicBezTo>
                      <a:pt x="641" y="452"/>
                      <a:pt x="740" y="353"/>
                      <a:pt x="838" y="304"/>
                    </a:cubicBezTo>
                    <a:cubicBezTo>
                      <a:pt x="971" y="253"/>
                      <a:pt x="1099" y="231"/>
                      <a:pt x="1223" y="231"/>
                    </a:cubicBezTo>
                    <a:cubicBezTo>
                      <a:pt x="1930" y="231"/>
                      <a:pt x="2465" y="945"/>
                      <a:pt x="2465" y="945"/>
                    </a:cubicBezTo>
                    <a:cubicBezTo>
                      <a:pt x="2490" y="983"/>
                      <a:pt x="2522" y="998"/>
                      <a:pt x="2554" y="998"/>
                    </a:cubicBezTo>
                    <a:cubicBezTo>
                      <a:pt x="2645" y="998"/>
                      <a:pt x="2736" y="870"/>
                      <a:pt x="2662" y="797"/>
                    </a:cubicBezTo>
                    <a:cubicBezTo>
                      <a:pt x="2662" y="756"/>
                      <a:pt x="2050" y="0"/>
                      <a:pt x="1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428;p72">
                <a:extLst>
                  <a:ext uri="{FF2B5EF4-FFF2-40B4-BE49-F238E27FC236}">
                    <a16:creationId xmlns:a16="http://schemas.microsoft.com/office/drawing/2014/main" id="{9021C8C4-E722-BC42-A248-B504BE422103}"/>
                  </a:ext>
                </a:extLst>
              </p:cNvPr>
              <p:cNvSpPr/>
              <p:nvPr/>
            </p:nvSpPr>
            <p:spPr>
              <a:xfrm>
                <a:off x="5908610" y="440024"/>
                <a:ext cx="493478" cy="637872"/>
              </a:xfrm>
              <a:custGeom>
                <a:avLst/>
                <a:gdLst/>
                <a:ahLst/>
                <a:cxnLst/>
                <a:rect l="l" t="t" r="r" b="b"/>
                <a:pathLst>
                  <a:path w="25437" h="32880" extrusionOk="0">
                    <a:moveTo>
                      <a:pt x="12718" y="0"/>
                    </a:moveTo>
                    <a:cubicBezTo>
                      <a:pt x="3845" y="0"/>
                      <a:pt x="0" y="6260"/>
                      <a:pt x="0" y="13950"/>
                    </a:cubicBezTo>
                    <a:cubicBezTo>
                      <a:pt x="0" y="26323"/>
                      <a:pt x="7739" y="32879"/>
                      <a:pt x="12718" y="32879"/>
                    </a:cubicBezTo>
                    <a:cubicBezTo>
                      <a:pt x="18387" y="32879"/>
                      <a:pt x="25436" y="25534"/>
                      <a:pt x="25436" y="13950"/>
                    </a:cubicBezTo>
                    <a:cubicBezTo>
                      <a:pt x="25436" y="6260"/>
                      <a:pt x="22626" y="0"/>
                      <a:pt x="12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429;p72">
                <a:extLst>
                  <a:ext uri="{FF2B5EF4-FFF2-40B4-BE49-F238E27FC236}">
                    <a16:creationId xmlns:a16="http://schemas.microsoft.com/office/drawing/2014/main" id="{60FD81A6-5B93-F843-9EC4-F12DE8306E09}"/>
                  </a:ext>
                </a:extLst>
              </p:cNvPr>
              <p:cNvSpPr/>
              <p:nvPr/>
            </p:nvSpPr>
            <p:spPr>
              <a:xfrm>
                <a:off x="5875126" y="440024"/>
                <a:ext cx="571893" cy="295501"/>
              </a:xfrm>
              <a:custGeom>
                <a:avLst/>
                <a:gdLst/>
                <a:ahLst/>
                <a:cxnLst/>
                <a:rect l="l" t="t" r="r" b="b"/>
                <a:pathLst>
                  <a:path w="29479" h="15232" extrusionOk="0">
                    <a:moveTo>
                      <a:pt x="14444" y="0"/>
                    </a:moveTo>
                    <a:cubicBezTo>
                      <a:pt x="1" y="0"/>
                      <a:pt x="1776" y="15232"/>
                      <a:pt x="1776" y="15232"/>
                    </a:cubicBezTo>
                    <a:cubicBezTo>
                      <a:pt x="1776" y="15232"/>
                      <a:pt x="2367" y="13002"/>
                      <a:pt x="3507" y="13002"/>
                    </a:cubicBezTo>
                    <a:cubicBezTo>
                      <a:pt x="3553" y="13002"/>
                      <a:pt x="3600" y="13006"/>
                      <a:pt x="3649" y="13014"/>
                    </a:cubicBezTo>
                    <a:cubicBezTo>
                      <a:pt x="4191" y="10253"/>
                      <a:pt x="5128" y="7493"/>
                      <a:pt x="7050" y="5767"/>
                    </a:cubicBezTo>
                    <a:lnTo>
                      <a:pt x="7050" y="5767"/>
                    </a:lnTo>
                    <a:cubicBezTo>
                      <a:pt x="5966" y="8084"/>
                      <a:pt x="5670" y="10697"/>
                      <a:pt x="5571" y="13260"/>
                    </a:cubicBezTo>
                    <a:cubicBezTo>
                      <a:pt x="6606" y="13408"/>
                      <a:pt x="7789" y="13507"/>
                      <a:pt x="9120" y="13605"/>
                    </a:cubicBezTo>
                    <a:cubicBezTo>
                      <a:pt x="9219" y="12077"/>
                      <a:pt x="9515" y="10500"/>
                      <a:pt x="10057" y="9021"/>
                    </a:cubicBezTo>
                    <a:lnTo>
                      <a:pt x="10057" y="9021"/>
                    </a:lnTo>
                    <a:cubicBezTo>
                      <a:pt x="9909" y="10549"/>
                      <a:pt x="9958" y="12126"/>
                      <a:pt x="10205" y="13704"/>
                    </a:cubicBezTo>
                    <a:cubicBezTo>
                      <a:pt x="11289" y="13753"/>
                      <a:pt x="12472" y="13802"/>
                      <a:pt x="13754" y="13802"/>
                    </a:cubicBezTo>
                    <a:cubicBezTo>
                      <a:pt x="13803" y="12225"/>
                      <a:pt x="14050" y="10648"/>
                      <a:pt x="14493" y="9119"/>
                    </a:cubicBezTo>
                    <a:lnTo>
                      <a:pt x="14493" y="9119"/>
                    </a:lnTo>
                    <a:cubicBezTo>
                      <a:pt x="14444" y="10697"/>
                      <a:pt x="14592" y="12274"/>
                      <a:pt x="14888" y="13802"/>
                    </a:cubicBezTo>
                    <a:cubicBezTo>
                      <a:pt x="16120" y="13802"/>
                      <a:pt x="17402" y="13753"/>
                      <a:pt x="18782" y="13655"/>
                    </a:cubicBezTo>
                    <a:cubicBezTo>
                      <a:pt x="19127" y="11091"/>
                      <a:pt x="18634" y="8479"/>
                      <a:pt x="18141" y="5915"/>
                    </a:cubicBezTo>
                    <a:lnTo>
                      <a:pt x="18141" y="5915"/>
                    </a:lnTo>
                    <a:cubicBezTo>
                      <a:pt x="19620" y="8232"/>
                      <a:pt x="20507" y="10795"/>
                      <a:pt x="20852" y="13507"/>
                    </a:cubicBezTo>
                    <a:cubicBezTo>
                      <a:pt x="21888" y="13408"/>
                      <a:pt x="22972" y="13260"/>
                      <a:pt x="24057" y="13112"/>
                    </a:cubicBezTo>
                    <a:cubicBezTo>
                      <a:pt x="24204" y="11387"/>
                      <a:pt x="24057" y="9662"/>
                      <a:pt x="23662" y="8035"/>
                    </a:cubicBezTo>
                    <a:lnTo>
                      <a:pt x="23662" y="8035"/>
                    </a:lnTo>
                    <a:cubicBezTo>
                      <a:pt x="24402" y="9563"/>
                      <a:pt x="24944" y="11239"/>
                      <a:pt x="25289" y="12964"/>
                    </a:cubicBezTo>
                    <a:cubicBezTo>
                      <a:pt x="25316" y="12960"/>
                      <a:pt x="25344" y="12958"/>
                      <a:pt x="25374" y="12958"/>
                    </a:cubicBezTo>
                    <a:cubicBezTo>
                      <a:pt x="25974" y="12958"/>
                      <a:pt x="26927" y="13913"/>
                      <a:pt x="27162" y="15183"/>
                    </a:cubicBezTo>
                    <a:cubicBezTo>
                      <a:pt x="27162" y="15183"/>
                      <a:pt x="29479" y="0"/>
                      <a:pt x="144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430;p72">
                <a:extLst>
                  <a:ext uri="{FF2B5EF4-FFF2-40B4-BE49-F238E27FC236}">
                    <a16:creationId xmlns:a16="http://schemas.microsoft.com/office/drawing/2014/main" id="{17B89E90-A51F-0145-9A52-7D536B067A1C}"/>
                  </a:ext>
                </a:extLst>
              </p:cNvPr>
              <p:cNvSpPr/>
              <p:nvPr/>
            </p:nvSpPr>
            <p:spPr>
              <a:xfrm>
                <a:off x="5939204" y="863662"/>
                <a:ext cx="170895" cy="157800"/>
              </a:xfrm>
              <a:custGeom>
                <a:avLst/>
                <a:gdLst/>
                <a:ahLst/>
                <a:cxnLst/>
                <a:rect l="l" t="t" r="r" b="b"/>
                <a:pathLst>
                  <a:path w="8809" h="8134" extrusionOk="0">
                    <a:moveTo>
                      <a:pt x="2816" y="0"/>
                    </a:moveTo>
                    <a:cubicBezTo>
                      <a:pt x="2798" y="0"/>
                      <a:pt x="2779" y="0"/>
                      <a:pt x="2761" y="0"/>
                    </a:cubicBezTo>
                    <a:cubicBezTo>
                      <a:pt x="1726" y="0"/>
                      <a:pt x="740" y="345"/>
                      <a:pt x="1" y="986"/>
                    </a:cubicBezTo>
                    <a:cubicBezTo>
                      <a:pt x="987" y="3747"/>
                      <a:pt x="2613" y="6162"/>
                      <a:pt x="4782" y="8134"/>
                    </a:cubicBezTo>
                    <a:cubicBezTo>
                      <a:pt x="8808" y="6072"/>
                      <a:pt x="7308" y="0"/>
                      <a:pt x="2816"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431;p72">
                <a:extLst>
                  <a:ext uri="{FF2B5EF4-FFF2-40B4-BE49-F238E27FC236}">
                    <a16:creationId xmlns:a16="http://schemas.microsoft.com/office/drawing/2014/main" id="{3224C01B-30E2-D447-A77E-7D493AC359D2}"/>
                  </a:ext>
                </a:extLst>
              </p:cNvPr>
              <p:cNvSpPr/>
              <p:nvPr/>
            </p:nvSpPr>
            <p:spPr>
              <a:xfrm>
                <a:off x="6204421" y="863662"/>
                <a:ext cx="168004" cy="157800"/>
              </a:xfrm>
              <a:custGeom>
                <a:avLst/>
                <a:gdLst/>
                <a:ahLst/>
                <a:cxnLst/>
                <a:rect l="l" t="t" r="r" b="b"/>
                <a:pathLst>
                  <a:path w="8660" h="8134" extrusionOk="0">
                    <a:moveTo>
                      <a:pt x="5993" y="0"/>
                    </a:moveTo>
                    <a:cubicBezTo>
                      <a:pt x="1549" y="0"/>
                      <a:pt x="0" y="5974"/>
                      <a:pt x="3977" y="8134"/>
                    </a:cubicBezTo>
                    <a:cubicBezTo>
                      <a:pt x="6097" y="6113"/>
                      <a:pt x="7674" y="3648"/>
                      <a:pt x="8660" y="888"/>
                    </a:cubicBezTo>
                    <a:cubicBezTo>
                      <a:pt x="7921" y="296"/>
                      <a:pt x="6984" y="0"/>
                      <a:pt x="6047" y="0"/>
                    </a:cubicBezTo>
                    <a:cubicBezTo>
                      <a:pt x="6029" y="0"/>
                      <a:pt x="6011" y="0"/>
                      <a:pt x="5993"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432;p72">
                <a:extLst>
                  <a:ext uri="{FF2B5EF4-FFF2-40B4-BE49-F238E27FC236}">
                    <a16:creationId xmlns:a16="http://schemas.microsoft.com/office/drawing/2014/main" id="{05B04F5E-927F-3342-A50D-A04A22769B4A}"/>
                  </a:ext>
                </a:extLst>
              </p:cNvPr>
              <p:cNvSpPr/>
              <p:nvPr/>
            </p:nvSpPr>
            <p:spPr>
              <a:xfrm>
                <a:off x="5978411" y="740297"/>
                <a:ext cx="32534" cy="60256"/>
              </a:xfrm>
              <a:custGeom>
                <a:avLst/>
                <a:gdLst/>
                <a:ahLst/>
                <a:cxnLst/>
                <a:rect l="l" t="t" r="r" b="b"/>
                <a:pathLst>
                  <a:path w="1677" h="3106" extrusionOk="0">
                    <a:moveTo>
                      <a:pt x="839" y="0"/>
                    </a:moveTo>
                    <a:cubicBezTo>
                      <a:pt x="395" y="0"/>
                      <a:pt x="1" y="691"/>
                      <a:pt x="1" y="1529"/>
                    </a:cubicBezTo>
                    <a:cubicBezTo>
                      <a:pt x="1" y="2416"/>
                      <a:pt x="395" y="3106"/>
                      <a:pt x="839" y="3106"/>
                    </a:cubicBezTo>
                    <a:cubicBezTo>
                      <a:pt x="1332" y="3106"/>
                      <a:pt x="1677" y="2416"/>
                      <a:pt x="1677" y="1529"/>
                    </a:cubicBezTo>
                    <a:cubicBezTo>
                      <a:pt x="1677" y="691"/>
                      <a:pt x="1332"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433;p72">
                <a:extLst>
                  <a:ext uri="{FF2B5EF4-FFF2-40B4-BE49-F238E27FC236}">
                    <a16:creationId xmlns:a16="http://schemas.microsoft.com/office/drawing/2014/main" id="{488056F8-378A-6449-9162-575425F8BFAA}"/>
                  </a:ext>
                </a:extLst>
              </p:cNvPr>
              <p:cNvSpPr/>
              <p:nvPr/>
            </p:nvSpPr>
            <p:spPr>
              <a:xfrm>
                <a:off x="5965025" y="665180"/>
                <a:ext cx="62177" cy="19672"/>
              </a:xfrm>
              <a:custGeom>
                <a:avLst/>
                <a:gdLst/>
                <a:ahLst/>
                <a:cxnLst/>
                <a:rect l="l" t="t" r="r" b="b"/>
                <a:pathLst>
                  <a:path w="3205" h="1014" extrusionOk="0">
                    <a:moveTo>
                      <a:pt x="1868" y="1"/>
                    </a:moveTo>
                    <a:cubicBezTo>
                      <a:pt x="1232" y="1"/>
                      <a:pt x="603" y="243"/>
                      <a:pt x="99" y="718"/>
                    </a:cubicBezTo>
                    <a:cubicBezTo>
                      <a:pt x="1" y="767"/>
                      <a:pt x="1" y="915"/>
                      <a:pt x="99" y="964"/>
                    </a:cubicBezTo>
                    <a:cubicBezTo>
                      <a:pt x="149" y="1013"/>
                      <a:pt x="198" y="1013"/>
                      <a:pt x="247" y="1013"/>
                    </a:cubicBezTo>
                    <a:cubicBezTo>
                      <a:pt x="296" y="1013"/>
                      <a:pt x="296" y="1013"/>
                      <a:pt x="346" y="964"/>
                    </a:cubicBezTo>
                    <a:cubicBezTo>
                      <a:pt x="768" y="572"/>
                      <a:pt x="1321" y="364"/>
                      <a:pt x="1878" y="364"/>
                    </a:cubicBezTo>
                    <a:cubicBezTo>
                      <a:pt x="2230" y="364"/>
                      <a:pt x="2584" y="447"/>
                      <a:pt x="2909" y="619"/>
                    </a:cubicBezTo>
                    <a:cubicBezTo>
                      <a:pt x="2950" y="639"/>
                      <a:pt x="2999" y="651"/>
                      <a:pt x="3043" y="651"/>
                    </a:cubicBezTo>
                    <a:cubicBezTo>
                      <a:pt x="3105" y="651"/>
                      <a:pt x="3155" y="627"/>
                      <a:pt x="3155" y="570"/>
                    </a:cubicBezTo>
                    <a:cubicBezTo>
                      <a:pt x="3205" y="471"/>
                      <a:pt x="3205" y="373"/>
                      <a:pt x="3106" y="323"/>
                    </a:cubicBezTo>
                    <a:cubicBezTo>
                      <a:pt x="2713" y="107"/>
                      <a:pt x="2289" y="1"/>
                      <a:pt x="18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434;p72">
                <a:extLst>
                  <a:ext uri="{FF2B5EF4-FFF2-40B4-BE49-F238E27FC236}">
                    <a16:creationId xmlns:a16="http://schemas.microsoft.com/office/drawing/2014/main" id="{D41DE15A-06C1-DF4B-A198-09E59E176544}"/>
                  </a:ext>
                </a:extLst>
              </p:cNvPr>
              <p:cNvSpPr/>
              <p:nvPr/>
            </p:nvSpPr>
            <p:spPr>
              <a:xfrm>
                <a:off x="6283476" y="740297"/>
                <a:ext cx="32534" cy="60256"/>
              </a:xfrm>
              <a:custGeom>
                <a:avLst/>
                <a:gdLst/>
                <a:ahLst/>
                <a:cxnLst/>
                <a:rect l="l" t="t" r="r" b="b"/>
                <a:pathLst>
                  <a:path w="1677" h="3106" extrusionOk="0">
                    <a:moveTo>
                      <a:pt x="839" y="0"/>
                    </a:moveTo>
                    <a:cubicBezTo>
                      <a:pt x="395" y="0"/>
                      <a:pt x="1" y="691"/>
                      <a:pt x="1" y="1529"/>
                    </a:cubicBezTo>
                    <a:cubicBezTo>
                      <a:pt x="1" y="2416"/>
                      <a:pt x="395" y="3106"/>
                      <a:pt x="839" y="3106"/>
                    </a:cubicBezTo>
                    <a:cubicBezTo>
                      <a:pt x="1332" y="3106"/>
                      <a:pt x="1677" y="2416"/>
                      <a:pt x="1677" y="1529"/>
                    </a:cubicBezTo>
                    <a:cubicBezTo>
                      <a:pt x="1677" y="691"/>
                      <a:pt x="1332"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435;p72">
                <a:extLst>
                  <a:ext uri="{FF2B5EF4-FFF2-40B4-BE49-F238E27FC236}">
                    <a16:creationId xmlns:a16="http://schemas.microsoft.com/office/drawing/2014/main" id="{DEC86C52-B17E-1C42-9469-52AA3122BAC5}"/>
                  </a:ext>
                </a:extLst>
              </p:cNvPr>
              <p:cNvSpPr/>
              <p:nvPr/>
            </p:nvSpPr>
            <p:spPr>
              <a:xfrm>
                <a:off x="6267219" y="665180"/>
                <a:ext cx="62177" cy="19672"/>
              </a:xfrm>
              <a:custGeom>
                <a:avLst/>
                <a:gdLst/>
                <a:ahLst/>
                <a:cxnLst/>
                <a:rect l="l" t="t" r="r" b="b"/>
                <a:pathLst>
                  <a:path w="3205" h="1014" extrusionOk="0">
                    <a:moveTo>
                      <a:pt x="1352" y="1"/>
                    </a:moveTo>
                    <a:cubicBezTo>
                      <a:pt x="924" y="1"/>
                      <a:pt x="492" y="107"/>
                      <a:pt x="99" y="323"/>
                    </a:cubicBezTo>
                    <a:cubicBezTo>
                      <a:pt x="1" y="373"/>
                      <a:pt x="1" y="471"/>
                      <a:pt x="50" y="570"/>
                    </a:cubicBezTo>
                    <a:cubicBezTo>
                      <a:pt x="79" y="627"/>
                      <a:pt x="125" y="651"/>
                      <a:pt x="177" y="651"/>
                    </a:cubicBezTo>
                    <a:cubicBezTo>
                      <a:pt x="215" y="651"/>
                      <a:pt x="256" y="639"/>
                      <a:pt x="296" y="619"/>
                    </a:cubicBezTo>
                    <a:cubicBezTo>
                      <a:pt x="621" y="447"/>
                      <a:pt x="975" y="364"/>
                      <a:pt x="1328" y="364"/>
                    </a:cubicBezTo>
                    <a:cubicBezTo>
                      <a:pt x="1885" y="364"/>
                      <a:pt x="2437" y="572"/>
                      <a:pt x="2860" y="964"/>
                    </a:cubicBezTo>
                    <a:cubicBezTo>
                      <a:pt x="2909" y="1013"/>
                      <a:pt x="2958" y="1013"/>
                      <a:pt x="3008" y="1013"/>
                    </a:cubicBezTo>
                    <a:cubicBezTo>
                      <a:pt x="3057" y="1013"/>
                      <a:pt x="3106" y="1013"/>
                      <a:pt x="3106" y="964"/>
                    </a:cubicBezTo>
                    <a:cubicBezTo>
                      <a:pt x="3205" y="915"/>
                      <a:pt x="3205" y="767"/>
                      <a:pt x="3106" y="718"/>
                    </a:cubicBezTo>
                    <a:cubicBezTo>
                      <a:pt x="2632" y="243"/>
                      <a:pt x="1997" y="1"/>
                      <a:pt x="1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436;p72">
                <a:extLst>
                  <a:ext uri="{FF2B5EF4-FFF2-40B4-BE49-F238E27FC236}">
                    <a16:creationId xmlns:a16="http://schemas.microsoft.com/office/drawing/2014/main" id="{6F9A6ABD-A9F6-234B-9733-94AFD1DE142D}"/>
                  </a:ext>
                </a:extLst>
              </p:cNvPr>
              <p:cNvSpPr/>
              <p:nvPr/>
            </p:nvSpPr>
            <p:spPr>
              <a:xfrm>
                <a:off x="6140983" y="660912"/>
                <a:ext cx="61226" cy="223798"/>
              </a:xfrm>
              <a:custGeom>
                <a:avLst/>
                <a:gdLst/>
                <a:ahLst/>
                <a:cxnLst/>
                <a:rect l="l" t="t" r="r" b="b"/>
                <a:pathLst>
                  <a:path w="3156" h="11536" extrusionOk="0">
                    <a:moveTo>
                      <a:pt x="198" y="1"/>
                    </a:moveTo>
                    <a:cubicBezTo>
                      <a:pt x="99" y="1"/>
                      <a:pt x="1" y="100"/>
                      <a:pt x="1" y="198"/>
                    </a:cubicBezTo>
                    <a:lnTo>
                      <a:pt x="1" y="8923"/>
                    </a:lnTo>
                    <a:cubicBezTo>
                      <a:pt x="1" y="9022"/>
                      <a:pt x="99" y="9120"/>
                      <a:pt x="198" y="9120"/>
                    </a:cubicBezTo>
                    <a:lnTo>
                      <a:pt x="2465" y="9219"/>
                    </a:lnTo>
                    <a:lnTo>
                      <a:pt x="50" y="11240"/>
                    </a:lnTo>
                    <a:cubicBezTo>
                      <a:pt x="1" y="11289"/>
                      <a:pt x="1" y="11388"/>
                      <a:pt x="50" y="11487"/>
                    </a:cubicBezTo>
                    <a:cubicBezTo>
                      <a:pt x="99" y="11536"/>
                      <a:pt x="149" y="11536"/>
                      <a:pt x="198" y="11536"/>
                    </a:cubicBezTo>
                    <a:cubicBezTo>
                      <a:pt x="247" y="11536"/>
                      <a:pt x="297" y="11536"/>
                      <a:pt x="297" y="11487"/>
                    </a:cubicBezTo>
                    <a:lnTo>
                      <a:pt x="3057" y="9219"/>
                    </a:lnTo>
                    <a:cubicBezTo>
                      <a:pt x="3106" y="9120"/>
                      <a:pt x="3156" y="9071"/>
                      <a:pt x="3106" y="8973"/>
                    </a:cubicBezTo>
                    <a:cubicBezTo>
                      <a:pt x="3106" y="8923"/>
                      <a:pt x="3008" y="8874"/>
                      <a:pt x="2958" y="8874"/>
                    </a:cubicBezTo>
                    <a:lnTo>
                      <a:pt x="395" y="8775"/>
                    </a:lnTo>
                    <a:lnTo>
                      <a:pt x="395" y="198"/>
                    </a:lnTo>
                    <a:cubicBezTo>
                      <a:pt x="395" y="100"/>
                      <a:pt x="297"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437;p72">
                <a:extLst>
                  <a:ext uri="{FF2B5EF4-FFF2-40B4-BE49-F238E27FC236}">
                    <a16:creationId xmlns:a16="http://schemas.microsoft.com/office/drawing/2014/main" id="{D483E7D5-471D-5B40-8EDB-BD6DFAE01196}"/>
                  </a:ext>
                </a:extLst>
              </p:cNvPr>
              <p:cNvSpPr/>
              <p:nvPr/>
            </p:nvSpPr>
            <p:spPr>
              <a:xfrm>
                <a:off x="6087439" y="921997"/>
                <a:ext cx="135819" cy="68210"/>
              </a:xfrm>
              <a:custGeom>
                <a:avLst/>
                <a:gdLst/>
                <a:ahLst/>
                <a:cxnLst/>
                <a:rect l="l" t="t" r="r" b="b"/>
                <a:pathLst>
                  <a:path w="7001" h="3516" extrusionOk="0">
                    <a:moveTo>
                      <a:pt x="7000" y="0"/>
                    </a:moveTo>
                    <a:cubicBezTo>
                      <a:pt x="5373" y="888"/>
                      <a:pt x="3179" y="1065"/>
                      <a:pt x="1683" y="1065"/>
                    </a:cubicBezTo>
                    <a:cubicBezTo>
                      <a:pt x="687" y="1065"/>
                      <a:pt x="0" y="986"/>
                      <a:pt x="0" y="986"/>
                    </a:cubicBezTo>
                    <a:lnTo>
                      <a:pt x="0" y="986"/>
                    </a:lnTo>
                    <a:cubicBezTo>
                      <a:pt x="0" y="986"/>
                      <a:pt x="1130" y="3516"/>
                      <a:pt x="3345" y="3516"/>
                    </a:cubicBezTo>
                    <a:cubicBezTo>
                      <a:pt x="3444" y="3516"/>
                      <a:pt x="3545" y="3511"/>
                      <a:pt x="3648" y="3500"/>
                    </a:cubicBezTo>
                    <a:cubicBezTo>
                      <a:pt x="6113" y="3254"/>
                      <a:pt x="7000" y="1"/>
                      <a:pt x="7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438;p72">
                <a:extLst>
                  <a:ext uri="{FF2B5EF4-FFF2-40B4-BE49-F238E27FC236}">
                    <a16:creationId xmlns:a16="http://schemas.microsoft.com/office/drawing/2014/main" id="{4B8F40E4-2AA6-8E40-93F5-C85460CF4A76}"/>
                  </a:ext>
                </a:extLst>
              </p:cNvPr>
              <p:cNvSpPr/>
              <p:nvPr/>
            </p:nvSpPr>
            <p:spPr>
              <a:xfrm>
                <a:off x="5877997" y="822534"/>
                <a:ext cx="42098" cy="43049"/>
              </a:xfrm>
              <a:custGeom>
                <a:avLst/>
                <a:gdLst/>
                <a:ahLst/>
                <a:cxnLst/>
                <a:rect l="l" t="t" r="r" b="b"/>
                <a:pathLst>
                  <a:path w="2170" h="2219" extrusionOk="0">
                    <a:moveTo>
                      <a:pt x="1085" y="1"/>
                    </a:moveTo>
                    <a:cubicBezTo>
                      <a:pt x="494" y="1"/>
                      <a:pt x="1" y="494"/>
                      <a:pt x="1" y="1085"/>
                    </a:cubicBezTo>
                    <a:cubicBezTo>
                      <a:pt x="1" y="1677"/>
                      <a:pt x="494" y="2219"/>
                      <a:pt x="1085" y="2219"/>
                    </a:cubicBezTo>
                    <a:cubicBezTo>
                      <a:pt x="1677" y="2219"/>
                      <a:pt x="2170" y="1677"/>
                      <a:pt x="2170" y="1085"/>
                    </a:cubicBezTo>
                    <a:cubicBezTo>
                      <a:pt x="2170" y="494"/>
                      <a:pt x="1677" y="1"/>
                      <a:pt x="1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439;p72">
                <a:extLst>
                  <a:ext uri="{FF2B5EF4-FFF2-40B4-BE49-F238E27FC236}">
                    <a16:creationId xmlns:a16="http://schemas.microsoft.com/office/drawing/2014/main" id="{555D24AD-9349-5B4D-A898-264A43D96EF3}"/>
                  </a:ext>
                </a:extLst>
              </p:cNvPr>
              <p:cNvSpPr/>
              <p:nvPr/>
            </p:nvSpPr>
            <p:spPr>
              <a:xfrm>
                <a:off x="6390584" y="822534"/>
                <a:ext cx="42098" cy="43049"/>
              </a:xfrm>
              <a:custGeom>
                <a:avLst/>
                <a:gdLst/>
                <a:ahLst/>
                <a:cxnLst/>
                <a:rect l="l" t="t" r="r" b="b"/>
                <a:pathLst>
                  <a:path w="2170" h="2219" extrusionOk="0">
                    <a:moveTo>
                      <a:pt x="1085" y="1"/>
                    </a:moveTo>
                    <a:cubicBezTo>
                      <a:pt x="493" y="1"/>
                      <a:pt x="1" y="494"/>
                      <a:pt x="1" y="1085"/>
                    </a:cubicBezTo>
                    <a:cubicBezTo>
                      <a:pt x="1" y="1677"/>
                      <a:pt x="493" y="2219"/>
                      <a:pt x="1085" y="2219"/>
                    </a:cubicBezTo>
                    <a:cubicBezTo>
                      <a:pt x="1677" y="2219"/>
                      <a:pt x="2169" y="1677"/>
                      <a:pt x="2169" y="1085"/>
                    </a:cubicBezTo>
                    <a:cubicBezTo>
                      <a:pt x="2169" y="494"/>
                      <a:pt x="1677" y="1"/>
                      <a:pt x="1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 name="Google Shape;1346;p72">
            <a:extLst>
              <a:ext uri="{FF2B5EF4-FFF2-40B4-BE49-F238E27FC236}">
                <a16:creationId xmlns:a16="http://schemas.microsoft.com/office/drawing/2014/main" id="{407A4594-00DF-8146-A223-C11C3DCD357C}"/>
              </a:ext>
            </a:extLst>
          </p:cNvPr>
          <p:cNvGrpSpPr/>
          <p:nvPr/>
        </p:nvGrpSpPr>
        <p:grpSpPr>
          <a:xfrm>
            <a:off x="5474791" y="1430317"/>
            <a:ext cx="1061862" cy="3025745"/>
            <a:chOff x="2070073" y="793780"/>
            <a:chExt cx="1247928" cy="3555935"/>
          </a:xfrm>
        </p:grpSpPr>
        <p:sp>
          <p:nvSpPr>
            <p:cNvPr id="250" name="Google Shape;1347;p72">
              <a:extLst>
                <a:ext uri="{FF2B5EF4-FFF2-40B4-BE49-F238E27FC236}">
                  <a16:creationId xmlns:a16="http://schemas.microsoft.com/office/drawing/2014/main" id="{A118B3C7-6369-6142-AAD7-4EC98178E110}"/>
                </a:ext>
              </a:extLst>
            </p:cNvPr>
            <p:cNvSpPr/>
            <p:nvPr/>
          </p:nvSpPr>
          <p:spPr>
            <a:xfrm>
              <a:off x="2360499" y="4185077"/>
              <a:ext cx="702802" cy="164638"/>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348;p72">
              <a:extLst>
                <a:ext uri="{FF2B5EF4-FFF2-40B4-BE49-F238E27FC236}">
                  <a16:creationId xmlns:a16="http://schemas.microsoft.com/office/drawing/2014/main" id="{9AD1403C-DB25-1A46-B570-9E7AF9DF4BBA}"/>
                </a:ext>
              </a:extLst>
            </p:cNvPr>
            <p:cNvSpPr/>
            <p:nvPr/>
          </p:nvSpPr>
          <p:spPr>
            <a:xfrm>
              <a:off x="2194316" y="793780"/>
              <a:ext cx="973039" cy="694397"/>
            </a:xfrm>
            <a:custGeom>
              <a:avLst/>
              <a:gdLst/>
              <a:ahLst/>
              <a:cxnLst/>
              <a:rect l="l" t="t" r="r" b="b"/>
              <a:pathLst>
                <a:path w="57305" h="40895" extrusionOk="0">
                  <a:moveTo>
                    <a:pt x="38219" y="0"/>
                  </a:moveTo>
                  <a:cubicBezTo>
                    <a:pt x="37860" y="0"/>
                    <a:pt x="37498" y="48"/>
                    <a:pt x="37136" y="143"/>
                  </a:cubicBezTo>
                  <a:cubicBezTo>
                    <a:pt x="36267" y="372"/>
                    <a:pt x="35581" y="966"/>
                    <a:pt x="35261" y="1790"/>
                  </a:cubicBezTo>
                  <a:cubicBezTo>
                    <a:pt x="34373" y="1005"/>
                    <a:pt x="33272" y="621"/>
                    <a:pt x="32178" y="621"/>
                  </a:cubicBezTo>
                  <a:cubicBezTo>
                    <a:pt x="30849" y="621"/>
                    <a:pt x="29533" y="1189"/>
                    <a:pt x="28630" y="2293"/>
                  </a:cubicBezTo>
                  <a:cubicBezTo>
                    <a:pt x="27726" y="1189"/>
                    <a:pt x="26410" y="621"/>
                    <a:pt x="25088" y="621"/>
                  </a:cubicBezTo>
                  <a:cubicBezTo>
                    <a:pt x="24001" y="621"/>
                    <a:pt x="22911" y="1005"/>
                    <a:pt x="22044" y="1790"/>
                  </a:cubicBezTo>
                  <a:cubicBezTo>
                    <a:pt x="21678" y="966"/>
                    <a:pt x="20992" y="372"/>
                    <a:pt x="20123" y="143"/>
                  </a:cubicBezTo>
                  <a:cubicBezTo>
                    <a:pt x="19791" y="51"/>
                    <a:pt x="19445" y="3"/>
                    <a:pt x="19095" y="3"/>
                  </a:cubicBezTo>
                  <a:cubicBezTo>
                    <a:pt x="18577" y="3"/>
                    <a:pt x="18054" y="108"/>
                    <a:pt x="17562" y="326"/>
                  </a:cubicBezTo>
                  <a:cubicBezTo>
                    <a:pt x="16236" y="829"/>
                    <a:pt x="15047" y="2110"/>
                    <a:pt x="15230" y="3482"/>
                  </a:cubicBezTo>
                  <a:cubicBezTo>
                    <a:pt x="14727" y="3184"/>
                    <a:pt x="14166" y="3036"/>
                    <a:pt x="13601" y="3036"/>
                  </a:cubicBezTo>
                  <a:cubicBezTo>
                    <a:pt x="13035" y="3036"/>
                    <a:pt x="12463" y="3184"/>
                    <a:pt x="11937" y="3482"/>
                  </a:cubicBezTo>
                  <a:cubicBezTo>
                    <a:pt x="10977" y="4122"/>
                    <a:pt x="10382" y="5220"/>
                    <a:pt x="10428" y="6363"/>
                  </a:cubicBezTo>
                  <a:cubicBezTo>
                    <a:pt x="9422" y="5906"/>
                    <a:pt x="8324" y="5585"/>
                    <a:pt x="7226" y="5448"/>
                  </a:cubicBezTo>
                  <a:cubicBezTo>
                    <a:pt x="7119" y="5439"/>
                    <a:pt x="7012" y="5434"/>
                    <a:pt x="6906" y="5434"/>
                  </a:cubicBezTo>
                  <a:cubicBezTo>
                    <a:pt x="5972" y="5434"/>
                    <a:pt x="5089" y="5788"/>
                    <a:pt x="4391" y="6363"/>
                  </a:cubicBezTo>
                  <a:cubicBezTo>
                    <a:pt x="3202" y="7506"/>
                    <a:pt x="3202" y="9381"/>
                    <a:pt x="3339" y="11028"/>
                  </a:cubicBezTo>
                  <a:cubicBezTo>
                    <a:pt x="1967" y="11485"/>
                    <a:pt x="870" y="12583"/>
                    <a:pt x="504" y="14000"/>
                  </a:cubicBezTo>
                  <a:cubicBezTo>
                    <a:pt x="184" y="15418"/>
                    <a:pt x="1053" y="17019"/>
                    <a:pt x="2470" y="17293"/>
                  </a:cubicBezTo>
                  <a:cubicBezTo>
                    <a:pt x="1190" y="17888"/>
                    <a:pt x="412" y="19168"/>
                    <a:pt x="504" y="20586"/>
                  </a:cubicBezTo>
                  <a:cubicBezTo>
                    <a:pt x="595" y="22004"/>
                    <a:pt x="1556" y="23193"/>
                    <a:pt x="2882" y="23604"/>
                  </a:cubicBezTo>
                  <a:cubicBezTo>
                    <a:pt x="1235" y="23970"/>
                    <a:pt x="1" y="25937"/>
                    <a:pt x="92" y="27629"/>
                  </a:cubicBezTo>
                  <a:cubicBezTo>
                    <a:pt x="275" y="29413"/>
                    <a:pt x="1647" y="30785"/>
                    <a:pt x="3431" y="30967"/>
                  </a:cubicBezTo>
                  <a:cubicBezTo>
                    <a:pt x="2379" y="32248"/>
                    <a:pt x="2196" y="34580"/>
                    <a:pt x="3110" y="35907"/>
                  </a:cubicBezTo>
                  <a:cubicBezTo>
                    <a:pt x="3868" y="36905"/>
                    <a:pt x="5040" y="37463"/>
                    <a:pt x="6257" y="37463"/>
                  </a:cubicBezTo>
                  <a:cubicBezTo>
                    <a:pt x="6656" y="37463"/>
                    <a:pt x="7060" y="37403"/>
                    <a:pt x="7455" y="37279"/>
                  </a:cubicBezTo>
                  <a:lnTo>
                    <a:pt x="7455" y="37279"/>
                  </a:lnTo>
                  <a:cubicBezTo>
                    <a:pt x="7409" y="38010"/>
                    <a:pt x="7684" y="38788"/>
                    <a:pt x="8233" y="39291"/>
                  </a:cubicBezTo>
                  <a:cubicBezTo>
                    <a:pt x="8781" y="39840"/>
                    <a:pt x="9422" y="40160"/>
                    <a:pt x="10153" y="40343"/>
                  </a:cubicBezTo>
                  <a:cubicBezTo>
                    <a:pt x="10487" y="40446"/>
                    <a:pt x="10850" y="40505"/>
                    <a:pt x="11217" y="40505"/>
                  </a:cubicBezTo>
                  <a:cubicBezTo>
                    <a:pt x="11504" y="40505"/>
                    <a:pt x="11793" y="40469"/>
                    <a:pt x="12074" y="40389"/>
                  </a:cubicBezTo>
                  <a:cubicBezTo>
                    <a:pt x="12714" y="40251"/>
                    <a:pt x="13218" y="39794"/>
                    <a:pt x="13446" y="39154"/>
                  </a:cubicBezTo>
                  <a:cubicBezTo>
                    <a:pt x="13721" y="40068"/>
                    <a:pt x="14498" y="40709"/>
                    <a:pt x="15413" y="40892"/>
                  </a:cubicBezTo>
                  <a:cubicBezTo>
                    <a:pt x="15449" y="40894"/>
                    <a:pt x="15486" y="40894"/>
                    <a:pt x="15522" y="40894"/>
                  </a:cubicBezTo>
                  <a:cubicBezTo>
                    <a:pt x="16354" y="40894"/>
                    <a:pt x="17168" y="40402"/>
                    <a:pt x="17562" y="39657"/>
                  </a:cubicBezTo>
                  <a:cubicBezTo>
                    <a:pt x="18065" y="40410"/>
                    <a:pt x="18950" y="40857"/>
                    <a:pt x="19868" y="40857"/>
                  </a:cubicBezTo>
                  <a:cubicBezTo>
                    <a:pt x="19953" y="40857"/>
                    <a:pt x="20038" y="40854"/>
                    <a:pt x="20123" y="40846"/>
                  </a:cubicBezTo>
                  <a:cubicBezTo>
                    <a:pt x="21175" y="40754"/>
                    <a:pt x="22090" y="40068"/>
                    <a:pt x="22501" y="39154"/>
                  </a:cubicBezTo>
                  <a:cubicBezTo>
                    <a:pt x="23006" y="40095"/>
                    <a:pt x="24004" y="40666"/>
                    <a:pt x="25043" y="40666"/>
                  </a:cubicBezTo>
                  <a:cubicBezTo>
                    <a:pt x="25417" y="40666"/>
                    <a:pt x="25797" y="40592"/>
                    <a:pt x="26160" y="40434"/>
                  </a:cubicBezTo>
                  <a:cubicBezTo>
                    <a:pt x="27258" y="39931"/>
                    <a:pt x="28172" y="39017"/>
                    <a:pt x="28675" y="37919"/>
                  </a:cubicBezTo>
                  <a:cubicBezTo>
                    <a:pt x="29178" y="39017"/>
                    <a:pt x="30047" y="39931"/>
                    <a:pt x="31191" y="40434"/>
                  </a:cubicBezTo>
                  <a:cubicBezTo>
                    <a:pt x="31554" y="40592"/>
                    <a:pt x="31930" y="40666"/>
                    <a:pt x="32300" y="40666"/>
                  </a:cubicBezTo>
                  <a:cubicBezTo>
                    <a:pt x="33325" y="40666"/>
                    <a:pt x="34299" y="40095"/>
                    <a:pt x="34804" y="39154"/>
                  </a:cubicBezTo>
                  <a:cubicBezTo>
                    <a:pt x="35261" y="40068"/>
                    <a:pt x="36176" y="40754"/>
                    <a:pt x="37182" y="40846"/>
                  </a:cubicBezTo>
                  <a:cubicBezTo>
                    <a:pt x="37270" y="40854"/>
                    <a:pt x="37358" y="40857"/>
                    <a:pt x="37445" y="40857"/>
                  </a:cubicBezTo>
                  <a:cubicBezTo>
                    <a:pt x="38392" y="40857"/>
                    <a:pt x="39240" y="40407"/>
                    <a:pt x="39743" y="39611"/>
                  </a:cubicBezTo>
                  <a:cubicBezTo>
                    <a:pt x="40137" y="40400"/>
                    <a:pt x="40951" y="40894"/>
                    <a:pt x="41783" y="40894"/>
                  </a:cubicBezTo>
                  <a:cubicBezTo>
                    <a:pt x="41819" y="40894"/>
                    <a:pt x="41856" y="40893"/>
                    <a:pt x="41892" y="40892"/>
                  </a:cubicBezTo>
                  <a:cubicBezTo>
                    <a:pt x="42807" y="40709"/>
                    <a:pt x="43584" y="40068"/>
                    <a:pt x="43813" y="39154"/>
                  </a:cubicBezTo>
                  <a:cubicBezTo>
                    <a:pt x="44087" y="39794"/>
                    <a:pt x="44590" y="40251"/>
                    <a:pt x="45231" y="40389"/>
                  </a:cubicBezTo>
                  <a:cubicBezTo>
                    <a:pt x="45511" y="40469"/>
                    <a:pt x="45801" y="40505"/>
                    <a:pt x="46088" y="40505"/>
                  </a:cubicBezTo>
                  <a:cubicBezTo>
                    <a:pt x="46455" y="40505"/>
                    <a:pt x="46818" y="40446"/>
                    <a:pt x="47152" y="40343"/>
                  </a:cubicBezTo>
                  <a:cubicBezTo>
                    <a:pt x="47883" y="40160"/>
                    <a:pt x="48524" y="39840"/>
                    <a:pt x="49072" y="39291"/>
                  </a:cubicBezTo>
                  <a:cubicBezTo>
                    <a:pt x="49621" y="38788"/>
                    <a:pt x="49895" y="38010"/>
                    <a:pt x="49850" y="37279"/>
                  </a:cubicBezTo>
                  <a:lnTo>
                    <a:pt x="49850" y="37279"/>
                  </a:lnTo>
                  <a:cubicBezTo>
                    <a:pt x="50245" y="37403"/>
                    <a:pt x="50649" y="37463"/>
                    <a:pt x="51048" y="37463"/>
                  </a:cubicBezTo>
                  <a:cubicBezTo>
                    <a:pt x="52265" y="37463"/>
                    <a:pt x="53437" y="36905"/>
                    <a:pt x="54194" y="35907"/>
                  </a:cubicBezTo>
                  <a:cubicBezTo>
                    <a:pt x="55109" y="34580"/>
                    <a:pt x="54926" y="32202"/>
                    <a:pt x="53920" y="30967"/>
                  </a:cubicBezTo>
                  <a:cubicBezTo>
                    <a:pt x="55658" y="30785"/>
                    <a:pt x="57030" y="29413"/>
                    <a:pt x="57213" y="27629"/>
                  </a:cubicBezTo>
                  <a:cubicBezTo>
                    <a:pt x="57304" y="25937"/>
                    <a:pt x="56069" y="23970"/>
                    <a:pt x="54377" y="23604"/>
                  </a:cubicBezTo>
                  <a:cubicBezTo>
                    <a:pt x="55749" y="23193"/>
                    <a:pt x="56710" y="22004"/>
                    <a:pt x="56801" y="20586"/>
                  </a:cubicBezTo>
                  <a:cubicBezTo>
                    <a:pt x="56893" y="19168"/>
                    <a:pt x="56115" y="17842"/>
                    <a:pt x="54835" y="17247"/>
                  </a:cubicBezTo>
                  <a:cubicBezTo>
                    <a:pt x="56252" y="17019"/>
                    <a:pt x="57121" y="15372"/>
                    <a:pt x="56801" y="14000"/>
                  </a:cubicBezTo>
                  <a:cubicBezTo>
                    <a:pt x="56435" y="12537"/>
                    <a:pt x="55338" y="11439"/>
                    <a:pt x="53920" y="10982"/>
                  </a:cubicBezTo>
                  <a:cubicBezTo>
                    <a:pt x="54057" y="9381"/>
                    <a:pt x="54057" y="7506"/>
                    <a:pt x="52868" y="6363"/>
                  </a:cubicBezTo>
                  <a:cubicBezTo>
                    <a:pt x="52218" y="5754"/>
                    <a:pt x="51316" y="5433"/>
                    <a:pt x="50417" y="5433"/>
                  </a:cubicBezTo>
                  <a:cubicBezTo>
                    <a:pt x="50304" y="5433"/>
                    <a:pt x="50191" y="5438"/>
                    <a:pt x="50078" y="5448"/>
                  </a:cubicBezTo>
                  <a:cubicBezTo>
                    <a:pt x="48981" y="5585"/>
                    <a:pt x="47883" y="5860"/>
                    <a:pt x="46877" y="6317"/>
                  </a:cubicBezTo>
                  <a:cubicBezTo>
                    <a:pt x="46923" y="5174"/>
                    <a:pt x="46328" y="4076"/>
                    <a:pt x="45322" y="3482"/>
                  </a:cubicBezTo>
                  <a:cubicBezTo>
                    <a:pt x="44819" y="3184"/>
                    <a:pt x="44259" y="3036"/>
                    <a:pt x="43693" y="3036"/>
                  </a:cubicBezTo>
                  <a:cubicBezTo>
                    <a:pt x="43127" y="3036"/>
                    <a:pt x="42555" y="3184"/>
                    <a:pt x="42029" y="3482"/>
                  </a:cubicBezTo>
                  <a:cubicBezTo>
                    <a:pt x="42258" y="2064"/>
                    <a:pt x="41069" y="783"/>
                    <a:pt x="39697" y="280"/>
                  </a:cubicBezTo>
                  <a:cubicBezTo>
                    <a:pt x="39217" y="94"/>
                    <a:pt x="38721" y="0"/>
                    <a:pt x="38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349;p72">
              <a:extLst>
                <a:ext uri="{FF2B5EF4-FFF2-40B4-BE49-F238E27FC236}">
                  <a16:creationId xmlns:a16="http://schemas.microsoft.com/office/drawing/2014/main" id="{3DFE2B14-C0F6-A643-B6CC-A85A0EF29E95}"/>
                </a:ext>
              </a:extLst>
            </p:cNvPr>
            <p:cNvSpPr/>
            <p:nvPr/>
          </p:nvSpPr>
          <p:spPr>
            <a:xfrm>
              <a:off x="2753433" y="3941244"/>
              <a:ext cx="223644" cy="325354"/>
            </a:xfrm>
            <a:custGeom>
              <a:avLst/>
              <a:gdLst/>
              <a:ahLst/>
              <a:cxnLst/>
              <a:rect l="l" t="t" r="r" b="b"/>
              <a:pathLst>
                <a:path w="13171" h="19161" extrusionOk="0">
                  <a:moveTo>
                    <a:pt x="4940" y="0"/>
                  </a:moveTo>
                  <a:lnTo>
                    <a:pt x="46" y="229"/>
                  </a:lnTo>
                  <a:lnTo>
                    <a:pt x="366" y="12165"/>
                  </a:lnTo>
                  <a:cubicBezTo>
                    <a:pt x="366" y="12165"/>
                    <a:pt x="1" y="18156"/>
                    <a:pt x="7226" y="19071"/>
                  </a:cubicBezTo>
                  <a:cubicBezTo>
                    <a:pt x="7682" y="19132"/>
                    <a:pt x="8068" y="19160"/>
                    <a:pt x="8392" y="19160"/>
                  </a:cubicBezTo>
                  <a:cubicBezTo>
                    <a:pt x="13170" y="19160"/>
                    <a:pt x="4345" y="12943"/>
                    <a:pt x="4345" y="12943"/>
                  </a:cubicBezTo>
                  <a:lnTo>
                    <a:pt x="4940"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350;p72">
              <a:extLst>
                <a:ext uri="{FF2B5EF4-FFF2-40B4-BE49-F238E27FC236}">
                  <a16:creationId xmlns:a16="http://schemas.microsoft.com/office/drawing/2014/main" id="{DBD45A78-8991-964A-BF42-48E969F09BE7}"/>
                </a:ext>
              </a:extLst>
            </p:cNvPr>
            <p:cNvSpPr/>
            <p:nvPr/>
          </p:nvSpPr>
          <p:spPr>
            <a:xfrm>
              <a:off x="2751107" y="4147805"/>
              <a:ext cx="176286" cy="122154"/>
            </a:xfrm>
            <a:custGeom>
              <a:avLst/>
              <a:gdLst/>
              <a:ahLst/>
              <a:cxnLst/>
              <a:rect l="l" t="t" r="r" b="b"/>
              <a:pathLst>
                <a:path w="10382" h="7194" extrusionOk="0">
                  <a:moveTo>
                    <a:pt x="503" y="0"/>
                  </a:moveTo>
                  <a:cubicBezTo>
                    <a:pt x="503" y="0"/>
                    <a:pt x="0" y="2836"/>
                    <a:pt x="2790" y="5168"/>
                  </a:cubicBezTo>
                  <a:cubicBezTo>
                    <a:pt x="4487" y="6587"/>
                    <a:pt x="6624" y="7193"/>
                    <a:pt x="8131" y="7193"/>
                  </a:cubicBezTo>
                  <a:cubicBezTo>
                    <a:pt x="9101" y="7193"/>
                    <a:pt x="9809" y="6942"/>
                    <a:pt x="9970" y="6494"/>
                  </a:cubicBezTo>
                  <a:cubicBezTo>
                    <a:pt x="10382" y="5351"/>
                    <a:pt x="6312" y="2104"/>
                    <a:pt x="6311" y="2104"/>
                  </a:cubicBezTo>
                  <a:lnTo>
                    <a:pt x="6311" y="2104"/>
                  </a:lnTo>
                  <a:cubicBezTo>
                    <a:pt x="6312" y="2104"/>
                    <a:pt x="8324" y="4253"/>
                    <a:pt x="7866" y="5580"/>
                  </a:cubicBezTo>
                  <a:cubicBezTo>
                    <a:pt x="7786" y="5792"/>
                    <a:pt x="7552" y="5891"/>
                    <a:pt x="7215" y="5891"/>
                  </a:cubicBezTo>
                  <a:cubicBezTo>
                    <a:pt x="5451" y="5891"/>
                    <a:pt x="849" y="3187"/>
                    <a:pt x="50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351;p72">
              <a:extLst>
                <a:ext uri="{FF2B5EF4-FFF2-40B4-BE49-F238E27FC236}">
                  <a16:creationId xmlns:a16="http://schemas.microsoft.com/office/drawing/2014/main" id="{3908818A-A096-8F4D-AEB1-01AF10005037}"/>
                </a:ext>
              </a:extLst>
            </p:cNvPr>
            <p:cNvSpPr/>
            <p:nvPr/>
          </p:nvSpPr>
          <p:spPr>
            <a:xfrm>
              <a:off x="2759648" y="4147805"/>
              <a:ext cx="13992" cy="81555"/>
            </a:xfrm>
            <a:custGeom>
              <a:avLst/>
              <a:gdLst/>
              <a:ahLst/>
              <a:cxnLst/>
              <a:rect l="l" t="t" r="r" b="b"/>
              <a:pathLst>
                <a:path w="824" h="4803" extrusionOk="0">
                  <a:moveTo>
                    <a:pt x="0" y="0"/>
                  </a:moveTo>
                  <a:lnTo>
                    <a:pt x="0" y="4802"/>
                  </a:lnTo>
                  <a:lnTo>
                    <a:pt x="824" y="4802"/>
                  </a:lnTo>
                  <a:lnTo>
                    <a:pt x="824" y="2973"/>
                  </a:lnTo>
                  <a:lnTo>
                    <a:pt x="229" y="205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352;p72">
              <a:extLst>
                <a:ext uri="{FF2B5EF4-FFF2-40B4-BE49-F238E27FC236}">
                  <a16:creationId xmlns:a16="http://schemas.microsoft.com/office/drawing/2014/main" id="{D110693E-9A70-1E45-9F7E-254E83765E37}"/>
                </a:ext>
              </a:extLst>
            </p:cNvPr>
            <p:cNvSpPr/>
            <p:nvPr/>
          </p:nvSpPr>
          <p:spPr>
            <a:xfrm>
              <a:off x="2420965" y="3945115"/>
              <a:ext cx="229196" cy="323028"/>
            </a:xfrm>
            <a:custGeom>
              <a:avLst/>
              <a:gdLst/>
              <a:ahLst/>
              <a:cxnLst/>
              <a:rect l="l" t="t" r="r" b="b"/>
              <a:pathLst>
                <a:path w="13498" h="19024" extrusionOk="0">
                  <a:moveTo>
                    <a:pt x="7736" y="1"/>
                  </a:moveTo>
                  <a:lnTo>
                    <a:pt x="8833" y="12760"/>
                  </a:lnTo>
                  <a:cubicBezTo>
                    <a:pt x="8833" y="12760"/>
                    <a:pt x="1" y="19023"/>
                    <a:pt x="4792" y="19023"/>
                  </a:cubicBezTo>
                  <a:cubicBezTo>
                    <a:pt x="5115" y="19023"/>
                    <a:pt x="5499" y="18995"/>
                    <a:pt x="5952" y="18934"/>
                  </a:cubicBezTo>
                  <a:cubicBezTo>
                    <a:pt x="13178" y="17974"/>
                    <a:pt x="12812" y="12029"/>
                    <a:pt x="12812" y="12029"/>
                  </a:cubicBezTo>
                  <a:lnTo>
                    <a:pt x="13498"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353;p72">
              <a:extLst>
                <a:ext uri="{FF2B5EF4-FFF2-40B4-BE49-F238E27FC236}">
                  <a16:creationId xmlns:a16="http://schemas.microsoft.com/office/drawing/2014/main" id="{7845E8E4-E958-044A-AD69-C019A24156EE}"/>
                </a:ext>
              </a:extLst>
            </p:cNvPr>
            <p:cNvSpPr/>
            <p:nvPr/>
          </p:nvSpPr>
          <p:spPr>
            <a:xfrm>
              <a:off x="2469986" y="4149351"/>
              <a:ext cx="177067" cy="121390"/>
            </a:xfrm>
            <a:custGeom>
              <a:avLst/>
              <a:gdLst/>
              <a:ahLst/>
              <a:cxnLst/>
              <a:rect l="l" t="t" r="r" b="b"/>
              <a:pathLst>
                <a:path w="10428" h="7149" extrusionOk="0">
                  <a:moveTo>
                    <a:pt x="9925" y="1"/>
                  </a:moveTo>
                  <a:cubicBezTo>
                    <a:pt x="9581" y="3139"/>
                    <a:pt x="5008" y="5861"/>
                    <a:pt x="3230" y="5861"/>
                  </a:cubicBezTo>
                  <a:cubicBezTo>
                    <a:pt x="2884" y="5861"/>
                    <a:pt x="2644" y="5758"/>
                    <a:pt x="2562" y="5534"/>
                  </a:cubicBezTo>
                  <a:cubicBezTo>
                    <a:pt x="2105" y="4208"/>
                    <a:pt x="4117" y="2059"/>
                    <a:pt x="4117" y="2059"/>
                  </a:cubicBezTo>
                  <a:lnTo>
                    <a:pt x="4117" y="2059"/>
                  </a:lnTo>
                  <a:cubicBezTo>
                    <a:pt x="4116" y="2059"/>
                    <a:pt x="1" y="5306"/>
                    <a:pt x="458" y="6449"/>
                  </a:cubicBezTo>
                  <a:cubicBezTo>
                    <a:pt x="619" y="6897"/>
                    <a:pt x="1328" y="7148"/>
                    <a:pt x="2298" y="7148"/>
                  </a:cubicBezTo>
                  <a:cubicBezTo>
                    <a:pt x="3804" y="7148"/>
                    <a:pt x="5941" y="6542"/>
                    <a:pt x="7638" y="5123"/>
                  </a:cubicBezTo>
                  <a:cubicBezTo>
                    <a:pt x="10428" y="2790"/>
                    <a:pt x="9925" y="1"/>
                    <a:pt x="992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354;p72">
              <a:extLst>
                <a:ext uri="{FF2B5EF4-FFF2-40B4-BE49-F238E27FC236}">
                  <a16:creationId xmlns:a16="http://schemas.microsoft.com/office/drawing/2014/main" id="{44523FCD-4E28-DD4E-BD66-1F11BAA8B513}"/>
                </a:ext>
              </a:extLst>
            </p:cNvPr>
            <p:cNvSpPr/>
            <p:nvPr/>
          </p:nvSpPr>
          <p:spPr>
            <a:xfrm>
              <a:off x="2624521" y="4149351"/>
              <a:ext cx="13992" cy="80774"/>
            </a:xfrm>
            <a:custGeom>
              <a:avLst/>
              <a:gdLst/>
              <a:ahLst/>
              <a:cxnLst/>
              <a:rect l="l" t="t" r="r" b="b"/>
              <a:pathLst>
                <a:path w="824" h="4757" extrusionOk="0">
                  <a:moveTo>
                    <a:pt x="824" y="1"/>
                  </a:moveTo>
                  <a:lnTo>
                    <a:pt x="595" y="2013"/>
                  </a:lnTo>
                  <a:lnTo>
                    <a:pt x="1" y="2928"/>
                  </a:lnTo>
                  <a:lnTo>
                    <a:pt x="1" y="4757"/>
                  </a:lnTo>
                  <a:lnTo>
                    <a:pt x="824" y="4757"/>
                  </a:lnTo>
                  <a:lnTo>
                    <a:pt x="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355;p72">
              <a:extLst>
                <a:ext uri="{FF2B5EF4-FFF2-40B4-BE49-F238E27FC236}">
                  <a16:creationId xmlns:a16="http://schemas.microsoft.com/office/drawing/2014/main" id="{910934EA-B78E-AC4B-A101-70B56CC23A60}"/>
                </a:ext>
              </a:extLst>
            </p:cNvPr>
            <p:cNvSpPr/>
            <p:nvPr/>
          </p:nvSpPr>
          <p:spPr>
            <a:xfrm>
              <a:off x="2699080" y="2715831"/>
              <a:ext cx="272580" cy="1229301"/>
            </a:xfrm>
            <a:custGeom>
              <a:avLst/>
              <a:gdLst/>
              <a:ahLst/>
              <a:cxnLst/>
              <a:rect l="l" t="t" r="r" b="b"/>
              <a:pathLst>
                <a:path w="16053" h="72397" extrusionOk="0">
                  <a:moveTo>
                    <a:pt x="640" y="1"/>
                  </a:moveTo>
                  <a:lnTo>
                    <a:pt x="0" y="21404"/>
                  </a:lnTo>
                  <a:lnTo>
                    <a:pt x="3247" y="72397"/>
                  </a:lnTo>
                  <a:lnTo>
                    <a:pt x="8003" y="72397"/>
                  </a:lnTo>
                  <a:cubicBezTo>
                    <a:pt x="10199" y="54424"/>
                    <a:pt x="10839" y="22456"/>
                    <a:pt x="10839" y="22456"/>
                  </a:cubicBezTo>
                  <a:cubicBezTo>
                    <a:pt x="13263" y="15139"/>
                    <a:pt x="15001" y="7638"/>
                    <a:pt x="16053"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356;p72">
              <a:extLst>
                <a:ext uri="{FF2B5EF4-FFF2-40B4-BE49-F238E27FC236}">
                  <a16:creationId xmlns:a16="http://schemas.microsoft.com/office/drawing/2014/main" id="{DC53DFEC-5CA2-BC46-86C2-1A9E1FEC3827}"/>
                </a:ext>
              </a:extLst>
            </p:cNvPr>
            <p:cNvSpPr/>
            <p:nvPr/>
          </p:nvSpPr>
          <p:spPr>
            <a:xfrm>
              <a:off x="2426500" y="2715831"/>
              <a:ext cx="272597" cy="1229301"/>
            </a:xfrm>
            <a:custGeom>
              <a:avLst/>
              <a:gdLst/>
              <a:ahLst/>
              <a:cxnLst/>
              <a:rect l="l" t="t" r="r" b="b"/>
              <a:pathLst>
                <a:path w="16054" h="72397" extrusionOk="0">
                  <a:moveTo>
                    <a:pt x="1" y="1"/>
                  </a:moveTo>
                  <a:cubicBezTo>
                    <a:pt x="1053" y="7638"/>
                    <a:pt x="2791" y="15139"/>
                    <a:pt x="5214" y="22456"/>
                  </a:cubicBezTo>
                  <a:cubicBezTo>
                    <a:pt x="5214" y="22456"/>
                    <a:pt x="4711" y="55338"/>
                    <a:pt x="7364" y="72397"/>
                  </a:cubicBezTo>
                  <a:lnTo>
                    <a:pt x="13172" y="72397"/>
                  </a:lnTo>
                  <a:lnTo>
                    <a:pt x="16053" y="21404"/>
                  </a:lnTo>
                  <a:lnTo>
                    <a:pt x="15413"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357;p72">
              <a:extLst>
                <a:ext uri="{FF2B5EF4-FFF2-40B4-BE49-F238E27FC236}">
                  <a16:creationId xmlns:a16="http://schemas.microsoft.com/office/drawing/2014/main" id="{6E369E25-37D4-A44D-9B94-9C9908A8DFE9}"/>
                </a:ext>
              </a:extLst>
            </p:cNvPr>
            <p:cNvSpPr/>
            <p:nvPr/>
          </p:nvSpPr>
          <p:spPr>
            <a:xfrm>
              <a:off x="2396225" y="2083734"/>
              <a:ext cx="734623" cy="1054560"/>
            </a:xfrm>
            <a:custGeom>
              <a:avLst/>
              <a:gdLst/>
              <a:ahLst/>
              <a:cxnLst/>
              <a:rect l="l" t="t" r="r" b="b"/>
              <a:pathLst>
                <a:path w="43264" h="62106" extrusionOk="0">
                  <a:moveTo>
                    <a:pt x="9787" y="0"/>
                  </a:moveTo>
                  <a:cubicBezTo>
                    <a:pt x="9787" y="0"/>
                    <a:pt x="0" y="8323"/>
                    <a:pt x="137" y="25702"/>
                  </a:cubicBezTo>
                  <a:cubicBezTo>
                    <a:pt x="229" y="41892"/>
                    <a:pt x="5991" y="62106"/>
                    <a:pt x="5991" y="62106"/>
                  </a:cubicBezTo>
                  <a:lnTo>
                    <a:pt x="29681" y="62106"/>
                  </a:lnTo>
                  <a:cubicBezTo>
                    <a:pt x="29681" y="62106"/>
                    <a:pt x="43264" y="18568"/>
                    <a:pt x="27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358;p72">
              <a:extLst>
                <a:ext uri="{FF2B5EF4-FFF2-40B4-BE49-F238E27FC236}">
                  <a16:creationId xmlns:a16="http://schemas.microsoft.com/office/drawing/2014/main" id="{F5D16456-B52F-F844-AA25-B0A17A257EF0}"/>
                </a:ext>
              </a:extLst>
            </p:cNvPr>
            <p:cNvSpPr/>
            <p:nvPr/>
          </p:nvSpPr>
          <p:spPr>
            <a:xfrm>
              <a:off x="2399332" y="2083734"/>
              <a:ext cx="556027" cy="391389"/>
            </a:xfrm>
            <a:custGeom>
              <a:avLst/>
              <a:gdLst/>
              <a:ahLst/>
              <a:cxnLst/>
              <a:rect l="l" t="t" r="r" b="b"/>
              <a:pathLst>
                <a:path w="32746" h="23050" extrusionOk="0">
                  <a:moveTo>
                    <a:pt x="9604" y="0"/>
                  </a:moveTo>
                  <a:cubicBezTo>
                    <a:pt x="9604" y="0"/>
                    <a:pt x="823" y="7500"/>
                    <a:pt x="0" y="23050"/>
                  </a:cubicBezTo>
                  <a:cubicBezTo>
                    <a:pt x="10976" y="19254"/>
                    <a:pt x="21952" y="15412"/>
                    <a:pt x="32745" y="11205"/>
                  </a:cubicBezTo>
                  <a:cubicBezTo>
                    <a:pt x="31602" y="7089"/>
                    <a:pt x="29635" y="3247"/>
                    <a:pt x="269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359;p72">
              <a:extLst>
                <a:ext uri="{FF2B5EF4-FFF2-40B4-BE49-F238E27FC236}">
                  <a16:creationId xmlns:a16="http://schemas.microsoft.com/office/drawing/2014/main" id="{9B97EDA0-5632-9A4D-98C7-DDA9F45A2280}"/>
                </a:ext>
              </a:extLst>
            </p:cNvPr>
            <p:cNvSpPr/>
            <p:nvPr/>
          </p:nvSpPr>
          <p:spPr>
            <a:xfrm>
              <a:off x="2467660" y="1325033"/>
              <a:ext cx="461296" cy="758717"/>
            </a:xfrm>
            <a:custGeom>
              <a:avLst/>
              <a:gdLst/>
              <a:ahLst/>
              <a:cxnLst/>
              <a:rect l="l" t="t" r="r" b="b"/>
              <a:pathLst>
                <a:path w="27167" h="44683" extrusionOk="0">
                  <a:moveTo>
                    <a:pt x="7501" y="1"/>
                  </a:moveTo>
                  <a:lnTo>
                    <a:pt x="10245" y="11205"/>
                  </a:lnTo>
                  <a:lnTo>
                    <a:pt x="4894" y="14178"/>
                  </a:lnTo>
                  <a:lnTo>
                    <a:pt x="1" y="16922"/>
                  </a:lnTo>
                  <a:lnTo>
                    <a:pt x="5580" y="44682"/>
                  </a:lnTo>
                  <a:lnTo>
                    <a:pt x="22867" y="44682"/>
                  </a:lnTo>
                  <a:lnTo>
                    <a:pt x="26206" y="22913"/>
                  </a:lnTo>
                  <a:lnTo>
                    <a:pt x="27166" y="16922"/>
                  </a:lnTo>
                  <a:lnTo>
                    <a:pt x="20809" y="13355"/>
                  </a:lnTo>
                  <a:lnTo>
                    <a:pt x="16922" y="11205"/>
                  </a:lnTo>
                  <a:lnTo>
                    <a:pt x="19666" y="1"/>
                  </a:lnTo>
                  <a:lnTo>
                    <a:pt x="13583" y="2745"/>
                  </a:lnTo>
                  <a:lnTo>
                    <a:pt x="75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360;p72">
              <a:extLst>
                <a:ext uri="{FF2B5EF4-FFF2-40B4-BE49-F238E27FC236}">
                  <a16:creationId xmlns:a16="http://schemas.microsoft.com/office/drawing/2014/main" id="{620C63A4-94B9-E642-8644-97C11FCD0B76}"/>
                </a:ext>
              </a:extLst>
            </p:cNvPr>
            <p:cNvSpPr/>
            <p:nvPr/>
          </p:nvSpPr>
          <p:spPr>
            <a:xfrm>
              <a:off x="2595010" y="1325033"/>
              <a:ext cx="206579" cy="116500"/>
            </a:xfrm>
            <a:custGeom>
              <a:avLst/>
              <a:gdLst/>
              <a:ahLst/>
              <a:cxnLst/>
              <a:rect l="l" t="t" r="r" b="b"/>
              <a:pathLst>
                <a:path w="12166" h="6861" extrusionOk="0">
                  <a:moveTo>
                    <a:pt x="1" y="1"/>
                  </a:moveTo>
                  <a:lnTo>
                    <a:pt x="1693" y="6861"/>
                  </a:lnTo>
                  <a:cubicBezTo>
                    <a:pt x="4757" y="6403"/>
                    <a:pt x="7867" y="5763"/>
                    <a:pt x="10931" y="5077"/>
                  </a:cubicBezTo>
                  <a:lnTo>
                    <a:pt x="12166" y="1"/>
                  </a:lnTo>
                  <a:lnTo>
                    <a:pt x="6083" y="274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361;p72">
              <a:extLst>
                <a:ext uri="{FF2B5EF4-FFF2-40B4-BE49-F238E27FC236}">
                  <a16:creationId xmlns:a16="http://schemas.microsoft.com/office/drawing/2014/main" id="{F0359A67-78FC-C24E-832F-6124F88AF2F1}"/>
                </a:ext>
              </a:extLst>
            </p:cNvPr>
            <p:cNvSpPr/>
            <p:nvPr/>
          </p:nvSpPr>
          <p:spPr>
            <a:xfrm>
              <a:off x="2093370" y="1612352"/>
              <a:ext cx="407707" cy="637565"/>
            </a:xfrm>
            <a:custGeom>
              <a:avLst/>
              <a:gdLst/>
              <a:ahLst/>
              <a:cxnLst/>
              <a:rect l="l" t="t" r="r" b="b"/>
              <a:pathLst>
                <a:path w="24011" h="37548" extrusionOk="0">
                  <a:moveTo>
                    <a:pt x="22089" y="1"/>
                  </a:moveTo>
                  <a:lnTo>
                    <a:pt x="6312" y="14636"/>
                  </a:lnTo>
                  <a:cubicBezTo>
                    <a:pt x="6312" y="14636"/>
                    <a:pt x="0" y="19803"/>
                    <a:pt x="2424" y="22730"/>
                  </a:cubicBezTo>
                  <a:cubicBezTo>
                    <a:pt x="4985" y="25840"/>
                    <a:pt x="18797" y="37548"/>
                    <a:pt x="18797" y="37548"/>
                  </a:cubicBezTo>
                  <a:lnTo>
                    <a:pt x="20946" y="33020"/>
                  </a:lnTo>
                  <a:lnTo>
                    <a:pt x="9238" y="20764"/>
                  </a:lnTo>
                  <a:lnTo>
                    <a:pt x="24010" y="9788"/>
                  </a:lnTo>
                  <a:lnTo>
                    <a:pt x="22089" y="1"/>
                  </a:ln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362;p72">
              <a:extLst>
                <a:ext uri="{FF2B5EF4-FFF2-40B4-BE49-F238E27FC236}">
                  <a16:creationId xmlns:a16="http://schemas.microsoft.com/office/drawing/2014/main" id="{82209BEB-C7C9-CB4B-82A9-0DA86AE442B1}"/>
                </a:ext>
              </a:extLst>
            </p:cNvPr>
            <p:cNvSpPr/>
            <p:nvPr/>
          </p:nvSpPr>
          <p:spPr>
            <a:xfrm>
              <a:off x="2412526" y="2134198"/>
              <a:ext cx="235309" cy="164298"/>
            </a:xfrm>
            <a:custGeom>
              <a:avLst/>
              <a:gdLst/>
              <a:ahLst/>
              <a:cxnLst/>
              <a:rect l="l" t="t" r="r" b="b"/>
              <a:pathLst>
                <a:path w="13858" h="9676" extrusionOk="0">
                  <a:moveTo>
                    <a:pt x="9467" y="1"/>
                  </a:moveTo>
                  <a:cubicBezTo>
                    <a:pt x="8370" y="1"/>
                    <a:pt x="5946" y="2104"/>
                    <a:pt x="4894" y="3065"/>
                  </a:cubicBezTo>
                  <a:cubicBezTo>
                    <a:pt x="4666" y="3273"/>
                    <a:pt x="4409" y="3354"/>
                    <a:pt x="4145" y="3354"/>
                  </a:cubicBezTo>
                  <a:cubicBezTo>
                    <a:pt x="3189" y="3354"/>
                    <a:pt x="2150" y="2287"/>
                    <a:pt x="2150" y="2287"/>
                  </a:cubicBezTo>
                  <a:lnTo>
                    <a:pt x="1" y="6815"/>
                  </a:lnTo>
                  <a:cubicBezTo>
                    <a:pt x="1" y="6815"/>
                    <a:pt x="2240" y="9675"/>
                    <a:pt x="4502" y="9675"/>
                  </a:cubicBezTo>
                  <a:cubicBezTo>
                    <a:pt x="5184" y="9675"/>
                    <a:pt x="5869" y="9414"/>
                    <a:pt x="6495" y="8736"/>
                  </a:cubicBezTo>
                  <a:cubicBezTo>
                    <a:pt x="7867" y="7272"/>
                    <a:pt x="10428" y="6678"/>
                    <a:pt x="10428" y="6678"/>
                  </a:cubicBezTo>
                  <a:cubicBezTo>
                    <a:pt x="11518" y="7107"/>
                    <a:pt x="12244" y="7244"/>
                    <a:pt x="12727" y="7244"/>
                  </a:cubicBezTo>
                  <a:cubicBezTo>
                    <a:pt x="13582" y="7244"/>
                    <a:pt x="13675" y="6815"/>
                    <a:pt x="13675" y="6815"/>
                  </a:cubicBezTo>
                  <a:cubicBezTo>
                    <a:pt x="13675" y="6815"/>
                    <a:pt x="12028" y="5534"/>
                    <a:pt x="10748" y="5397"/>
                  </a:cubicBezTo>
                  <a:cubicBezTo>
                    <a:pt x="10660" y="5385"/>
                    <a:pt x="10565" y="5379"/>
                    <a:pt x="10464" y="5379"/>
                  </a:cubicBezTo>
                  <a:cubicBezTo>
                    <a:pt x="9108" y="5379"/>
                    <a:pt x="6769" y="6449"/>
                    <a:pt x="6769" y="6449"/>
                  </a:cubicBezTo>
                  <a:cubicBezTo>
                    <a:pt x="7547" y="5443"/>
                    <a:pt x="10885" y="3979"/>
                    <a:pt x="10885" y="3979"/>
                  </a:cubicBezTo>
                  <a:lnTo>
                    <a:pt x="11617" y="4345"/>
                  </a:lnTo>
                  <a:cubicBezTo>
                    <a:pt x="12205" y="4757"/>
                    <a:pt x="12700" y="4875"/>
                    <a:pt x="13075" y="4875"/>
                  </a:cubicBezTo>
                  <a:cubicBezTo>
                    <a:pt x="13574" y="4875"/>
                    <a:pt x="13858" y="4665"/>
                    <a:pt x="13858" y="4665"/>
                  </a:cubicBezTo>
                  <a:cubicBezTo>
                    <a:pt x="13858" y="4665"/>
                    <a:pt x="11795" y="2559"/>
                    <a:pt x="10636" y="2559"/>
                  </a:cubicBezTo>
                  <a:cubicBezTo>
                    <a:pt x="10612" y="2559"/>
                    <a:pt x="10588" y="2560"/>
                    <a:pt x="10565" y="2562"/>
                  </a:cubicBezTo>
                  <a:cubicBezTo>
                    <a:pt x="9467" y="2699"/>
                    <a:pt x="6083" y="4665"/>
                    <a:pt x="6083" y="4665"/>
                  </a:cubicBezTo>
                  <a:cubicBezTo>
                    <a:pt x="6495" y="3659"/>
                    <a:pt x="9467" y="1418"/>
                    <a:pt x="9467" y="1418"/>
                  </a:cubicBezTo>
                  <a:cubicBezTo>
                    <a:pt x="9467" y="1418"/>
                    <a:pt x="13629" y="1281"/>
                    <a:pt x="13538" y="1007"/>
                  </a:cubicBezTo>
                  <a:cubicBezTo>
                    <a:pt x="13400" y="687"/>
                    <a:pt x="10519" y="1"/>
                    <a:pt x="9467" y="1"/>
                  </a:cubicBez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363;p72">
              <a:extLst>
                <a:ext uri="{FF2B5EF4-FFF2-40B4-BE49-F238E27FC236}">
                  <a16:creationId xmlns:a16="http://schemas.microsoft.com/office/drawing/2014/main" id="{2C2828BC-87E5-1E46-B9A2-33218CA47CD0}"/>
                </a:ext>
              </a:extLst>
            </p:cNvPr>
            <p:cNvSpPr/>
            <p:nvPr/>
          </p:nvSpPr>
          <p:spPr>
            <a:xfrm>
              <a:off x="2471548" y="2132653"/>
              <a:ext cx="172415" cy="66018"/>
            </a:xfrm>
            <a:custGeom>
              <a:avLst/>
              <a:gdLst/>
              <a:ahLst/>
              <a:cxnLst/>
              <a:rect l="l" t="t" r="r" b="b"/>
              <a:pathLst>
                <a:path w="10154" h="3888" extrusionOk="0">
                  <a:moveTo>
                    <a:pt x="5717" y="0"/>
                  </a:moveTo>
                  <a:cubicBezTo>
                    <a:pt x="4940" y="0"/>
                    <a:pt x="3293" y="1372"/>
                    <a:pt x="1601" y="2836"/>
                  </a:cubicBezTo>
                  <a:lnTo>
                    <a:pt x="1372" y="3064"/>
                  </a:lnTo>
                  <a:cubicBezTo>
                    <a:pt x="774" y="3597"/>
                    <a:pt x="417" y="3669"/>
                    <a:pt x="267" y="3669"/>
                  </a:cubicBezTo>
                  <a:cubicBezTo>
                    <a:pt x="211" y="3669"/>
                    <a:pt x="183" y="3659"/>
                    <a:pt x="183" y="3659"/>
                  </a:cubicBezTo>
                  <a:cubicBezTo>
                    <a:pt x="157" y="3645"/>
                    <a:pt x="134" y="3640"/>
                    <a:pt x="114" y="3640"/>
                  </a:cubicBezTo>
                  <a:cubicBezTo>
                    <a:pt x="65" y="3640"/>
                    <a:pt x="33" y="3672"/>
                    <a:pt x="0" y="3705"/>
                  </a:cubicBezTo>
                  <a:cubicBezTo>
                    <a:pt x="0" y="3750"/>
                    <a:pt x="0" y="3842"/>
                    <a:pt x="46" y="3842"/>
                  </a:cubicBezTo>
                  <a:cubicBezTo>
                    <a:pt x="138" y="3888"/>
                    <a:pt x="183" y="3888"/>
                    <a:pt x="229" y="3888"/>
                  </a:cubicBezTo>
                  <a:cubicBezTo>
                    <a:pt x="732" y="3796"/>
                    <a:pt x="1189" y="3567"/>
                    <a:pt x="1510" y="3247"/>
                  </a:cubicBezTo>
                  <a:lnTo>
                    <a:pt x="1784" y="3019"/>
                  </a:lnTo>
                  <a:cubicBezTo>
                    <a:pt x="2699" y="2195"/>
                    <a:pt x="4940" y="229"/>
                    <a:pt x="5671" y="229"/>
                  </a:cubicBezTo>
                  <a:cubicBezTo>
                    <a:pt x="6632" y="229"/>
                    <a:pt x="9101" y="595"/>
                    <a:pt x="9787" y="1006"/>
                  </a:cubicBezTo>
                  <a:cubicBezTo>
                    <a:pt x="8324" y="1235"/>
                    <a:pt x="6815" y="1372"/>
                    <a:pt x="5351" y="1372"/>
                  </a:cubicBezTo>
                  <a:cubicBezTo>
                    <a:pt x="5260" y="1372"/>
                    <a:pt x="5214" y="1418"/>
                    <a:pt x="5214" y="1464"/>
                  </a:cubicBezTo>
                  <a:cubicBezTo>
                    <a:pt x="5214" y="1555"/>
                    <a:pt x="5260" y="1601"/>
                    <a:pt x="5305" y="1601"/>
                  </a:cubicBezTo>
                  <a:cubicBezTo>
                    <a:pt x="5447" y="1617"/>
                    <a:pt x="5621" y="1625"/>
                    <a:pt x="5818" y="1625"/>
                  </a:cubicBezTo>
                  <a:cubicBezTo>
                    <a:pt x="7266" y="1625"/>
                    <a:pt x="9941" y="1230"/>
                    <a:pt x="10062" y="1189"/>
                  </a:cubicBezTo>
                  <a:cubicBezTo>
                    <a:pt x="10107" y="1189"/>
                    <a:pt x="10107" y="1144"/>
                    <a:pt x="10153" y="1144"/>
                  </a:cubicBezTo>
                  <a:cubicBezTo>
                    <a:pt x="10153" y="1098"/>
                    <a:pt x="10153" y="1052"/>
                    <a:pt x="10153" y="1006"/>
                  </a:cubicBezTo>
                  <a:cubicBezTo>
                    <a:pt x="9742" y="366"/>
                    <a:pt x="6449" y="0"/>
                    <a:pt x="5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364;p72">
              <a:extLst>
                <a:ext uri="{FF2B5EF4-FFF2-40B4-BE49-F238E27FC236}">
                  <a16:creationId xmlns:a16="http://schemas.microsoft.com/office/drawing/2014/main" id="{0D60012C-4A1F-6846-94B4-F40E492188C1}"/>
                </a:ext>
              </a:extLst>
            </p:cNvPr>
            <p:cNvSpPr/>
            <p:nvPr/>
          </p:nvSpPr>
          <p:spPr>
            <a:xfrm>
              <a:off x="2513472" y="2176088"/>
              <a:ext cx="136689" cy="42773"/>
            </a:xfrm>
            <a:custGeom>
              <a:avLst/>
              <a:gdLst/>
              <a:ahLst/>
              <a:cxnLst/>
              <a:rect l="l" t="t" r="r" b="b"/>
              <a:pathLst>
                <a:path w="8050" h="2519" extrusionOk="0">
                  <a:moveTo>
                    <a:pt x="4686" y="0"/>
                  </a:moveTo>
                  <a:cubicBezTo>
                    <a:pt x="4663" y="0"/>
                    <a:pt x="4641" y="1"/>
                    <a:pt x="4620" y="3"/>
                  </a:cubicBezTo>
                  <a:cubicBezTo>
                    <a:pt x="3614" y="95"/>
                    <a:pt x="230" y="2016"/>
                    <a:pt x="92" y="2061"/>
                  </a:cubicBezTo>
                  <a:cubicBezTo>
                    <a:pt x="1" y="2107"/>
                    <a:pt x="1" y="2198"/>
                    <a:pt x="47" y="2244"/>
                  </a:cubicBezTo>
                  <a:cubicBezTo>
                    <a:pt x="47" y="2277"/>
                    <a:pt x="92" y="2309"/>
                    <a:pt x="135" y="2309"/>
                  </a:cubicBezTo>
                  <a:cubicBezTo>
                    <a:pt x="153" y="2309"/>
                    <a:pt x="171" y="2303"/>
                    <a:pt x="184" y="2290"/>
                  </a:cubicBezTo>
                  <a:cubicBezTo>
                    <a:pt x="230" y="2290"/>
                    <a:pt x="3705" y="323"/>
                    <a:pt x="4620" y="232"/>
                  </a:cubicBezTo>
                  <a:cubicBezTo>
                    <a:pt x="4643" y="229"/>
                    <a:pt x="4666" y="228"/>
                    <a:pt x="4691" y="228"/>
                  </a:cubicBezTo>
                  <a:cubicBezTo>
                    <a:pt x="5456" y="228"/>
                    <a:pt x="7065" y="1578"/>
                    <a:pt x="7730" y="2198"/>
                  </a:cubicBezTo>
                  <a:cubicBezTo>
                    <a:pt x="7655" y="2244"/>
                    <a:pt x="7506" y="2298"/>
                    <a:pt x="7262" y="2298"/>
                  </a:cubicBezTo>
                  <a:cubicBezTo>
                    <a:pt x="6762" y="2298"/>
                    <a:pt x="5866" y="2069"/>
                    <a:pt x="4391" y="1055"/>
                  </a:cubicBezTo>
                  <a:cubicBezTo>
                    <a:pt x="4368" y="1032"/>
                    <a:pt x="4346" y="1021"/>
                    <a:pt x="4323" y="1021"/>
                  </a:cubicBezTo>
                  <a:cubicBezTo>
                    <a:pt x="4300" y="1021"/>
                    <a:pt x="4277" y="1032"/>
                    <a:pt x="4254" y="1055"/>
                  </a:cubicBezTo>
                  <a:cubicBezTo>
                    <a:pt x="4208" y="1101"/>
                    <a:pt x="4208" y="1192"/>
                    <a:pt x="4254" y="1238"/>
                  </a:cubicBezTo>
                  <a:cubicBezTo>
                    <a:pt x="5718" y="2244"/>
                    <a:pt x="6678" y="2519"/>
                    <a:pt x="7227" y="2519"/>
                  </a:cubicBezTo>
                  <a:cubicBezTo>
                    <a:pt x="7501" y="2519"/>
                    <a:pt x="7776" y="2427"/>
                    <a:pt x="8004" y="2244"/>
                  </a:cubicBezTo>
                  <a:cubicBezTo>
                    <a:pt x="8050" y="2198"/>
                    <a:pt x="8050" y="2153"/>
                    <a:pt x="8004" y="2107"/>
                  </a:cubicBezTo>
                  <a:cubicBezTo>
                    <a:pt x="7915" y="2017"/>
                    <a:pt x="5722" y="0"/>
                    <a:pt x="4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365;p72">
              <a:extLst>
                <a:ext uri="{FF2B5EF4-FFF2-40B4-BE49-F238E27FC236}">
                  <a16:creationId xmlns:a16="http://schemas.microsoft.com/office/drawing/2014/main" id="{5E4D7F7F-FB9A-744D-B6DA-85E360C8AB0C}"/>
                </a:ext>
              </a:extLst>
            </p:cNvPr>
            <p:cNvSpPr/>
            <p:nvPr/>
          </p:nvSpPr>
          <p:spPr>
            <a:xfrm>
              <a:off x="2364727" y="2209029"/>
              <a:ext cx="282343" cy="92150"/>
            </a:xfrm>
            <a:custGeom>
              <a:avLst/>
              <a:gdLst/>
              <a:ahLst/>
              <a:cxnLst/>
              <a:rect l="l" t="t" r="r" b="b"/>
              <a:pathLst>
                <a:path w="16628" h="5427" extrusionOk="0">
                  <a:moveTo>
                    <a:pt x="125" y="0"/>
                  </a:moveTo>
                  <a:cubicBezTo>
                    <a:pt x="40" y="0"/>
                    <a:pt x="1" y="106"/>
                    <a:pt x="72" y="213"/>
                  </a:cubicBezTo>
                  <a:cubicBezTo>
                    <a:pt x="72" y="213"/>
                    <a:pt x="2175" y="2042"/>
                    <a:pt x="2861" y="2637"/>
                  </a:cubicBezTo>
                  <a:cubicBezTo>
                    <a:pt x="2953" y="2728"/>
                    <a:pt x="3090" y="2865"/>
                    <a:pt x="3227" y="3002"/>
                  </a:cubicBezTo>
                  <a:cubicBezTo>
                    <a:pt x="3959" y="3734"/>
                    <a:pt x="5194" y="4923"/>
                    <a:pt x="6703" y="5335"/>
                  </a:cubicBezTo>
                  <a:cubicBezTo>
                    <a:pt x="6886" y="5381"/>
                    <a:pt x="7115" y="5381"/>
                    <a:pt x="7343" y="5426"/>
                  </a:cubicBezTo>
                  <a:cubicBezTo>
                    <a:pt x="8441" y="5426"/>
                    <a:pt x="9264" y="4649"/>
                    <a:pt x="9859" y="4054"/>
                  </a:cubicBezTo>
                  <a:cubicBezTo>
                    <a:pt x="10041" y="3917"/>
                    <a:pt x="10224" y="3734"/>
                    <a:pt x="10362" y="3643"/>
                  </a:cubicBezTo>
                  <a:cubicBezTo>
                    <a:pt x="11276" y="3094"/>
                    <a:pt x="12282" y="2682"/>
                    <a:pt x="13289" y="2408"/>
                  </a:cubicBezTo>
                  <a:cubicBezTo>
                    <a:pt x="13563" y="2499"/>
                    <a:pt x="14020" y="2682"/>
                    <a:pt x="14798" y="2911"/>
                  </a:cubicBezTo>
                  <a:cubicBezTo>
                    <a:pt x="15072" y="3002"/>
                    <a:pt x="15347" y="3048"/>
                    <a:pt x="15621" y="3048"/>
                  </a:cubicBezTo>
                  <a:cubicBezTo>
                    <a:pt x="15675" y="3060"/>
                    <a:pt x="15729" y="3066"/>
                    <a:pt x="15783" y="3066"/>
                  </a:cubicBezTo>
                  <a:cubicBezTo>
                    <a:pt x="16136" y="3066"/>
                    <a:pt x="16462" y="2817"/>
                    <a:pt x="16581" y="2499"/>
                  </a:cubicBezTo>
                  <a:cubicBezTo>
                    <a:pt x="16627" y="2454"/>
                    <a:pt x="16627" y="2408"/>
                    <a:pt x="16581" y="2362"/>
                  </a:cubicBezTo>
                  <a:cubicBezTo>
                    <a:pt x="16536" y="2271"/>
                    <a:pt x="15118" y="944"/>
                    <a:pt x="13563" y="853"/>
                  </a:cubicBezTo>
                  <a:cubicBezTo>
                    <a:pt x="13475" y="845"/>
                    <a:pt x="13385" y="842"/>
                    <a:pt x="13292" y="842"/>
                  </a:cubicBezTo>
                  <a:cubicBezTo>
                    <a:pt x="11751" y="842"/>
                    <a:pt x="9670" y="1862"/>
                    <a:pt x="9584" y="1905"/>
                  </a:cubicBezTo>
                  <a:cubicBezTo>
                    <a:pt x="9493" y="1951"/>
                    <a:pt x="9493" y="1996"/>
                    <a:pt x="9538" y="2042"/>
                  </a:cubicBezTo>
                  <a:cubicBezTo>
                    <a:pt x="9538" y="2134"/>
                    <a:pt x="9630" y="2134"/>
                    <a:pt x="9676" y="2134"/>
                  </a:cubicBezTo>
                  <a:cubicBezTo>
                    <a:pt x="9676" y="2134"/>
                    <a:pt x="11917" y="1076"/>
                    <a:pt x="13390" y="1076"/>
                  </a:cubicBezTo>
                  <a:cubicBezTo>
                    <a:pt x="13449" y="1076"/>
                    <a:pt x="13507" y="1078"/>
                    <a:pt x="13563" y="1082"/>
                  </a:cubicBezTo>
                  <a:cubicBezTo>
                    <a:pt x="14615" y="1265"/>
                    <a:pt x="15575" y="1722"/>
                    <a:pt x="16398" y="2454"/>
                  </a:cubicBezTo>
                  <a:cubicBezTo>
                    <a:pt x="16333" y="2585"/>
                    <a:pt x="16127" y="2809"/>
                    <a:pt x="15630" y="2809"/>
                  </a:cubicBezTo>
                  <a:cubicBezTo>
                    <a:pt x="15432" y="2809"/>
                    <a:pt x="15189" y="2773"/>
                    <a:pt x="14889" y="2682"/>
                  </a:cubicBezTo>
                  <a:cubicBezTo>
                    <a:pt x="14295" y="2499"/>
                    <a:pt x="13700" y="2271"/>
                    <a:pt x="13151" y="1996"/>
                  </a:cubicBezTo>
                  <a:cubicBezTo>
                    <a:pt x="13060" y="1996"/>
                    <a:pt x="13014" y="1996"/>
                    <a:pt x="12968" y="2042"/>
                  </a:cubicBezTo>
                  <a:cubicBezTo>
                    <a:pt x="12923" y="2088"/>
                    <a:pt x="12968" y="2179"/>
                    <a:pt x="13014" y="2225"/>
                  </a:cubicBezTo>
                  <a:cubicBezTo>
                    <a:pt x="12008" y="2499"/>
                    <a:pt x="11093" y="2911"/>
                    <a:pt x="10224" y="3460"/>
                  </a:cubicBezTo>
                  <a:cubicBezTo>
                    <a:pt x="10041" y="3597"/>
                    <a:pt x="9904" y="3734"/>
                    <a:pt x="9721" y="3917"/>
                  </a:cubicBezTo>
                  <a:cubicBezTo>
                    <a:pt x="9102" y="4498"/>
                    <a:pt x="8351" y="5177"/>
                    <a:pt x="7330" y="5177"/>
                  </a:cubicBezTo>
                  <a:cubicBezTo>
                    <a:pt x="7145" y="5177"/>
                    <a:pt x="6952" y="5155"/>
                    <a:pt x="6749" y="5106"/>
                  </a:cubicBezTo>
                  <a:cubicBezTo>
                    <a:pt x="5331" y="4740"/>
                    <a:pt x="4096" y="3551"/>
                    <a:pt x="3364" y="2820"/>
                  </a:cubicBezTo>
                  <a:lnTo>
                    <a:pt x="3044" y="2454"/>
                  </a:lnTo>
                  <a:cubicBezTo>
                    <a:pt x="2358" y="1859"/>
                    <a:pt x="209" y="30"/>
                    <a:pt x="209" y="30"/>
                  </a:cubicBezTo>
                  <a:cubicBezTo>
                    <a:pt x="178" y="9"/>
                    <a:pt x="149" y="0"/>
                    <a:pt x="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366;p72">
              <a:extLst>
                <a:ext uri="{FF2B5EF4-FFF2-40B4-BE49-F238E27FC236}">
                  <a16:creationId xmlns:a16="http://schemas.microsoft.com/office/drawing/2014/main" id="{0F2C7D7A-D28C-4A44-B11E-FA057C69D454}"/>
                </a:ext>
              </a:extLst>
            </p:cNvPr>
            <p:cNvSpPr/>
            <p:nvPr/>
          </p:nvSpPr>
          <p:spPr>
            <a:xfrm>
              <a:off x="2903299" y="1612352"/>
              <a:ext cx="406943" cy="637565"/>
            </a:xfrm>
            <a:custGeom>
              <a:avLst/>
              <a:gdLst/>
              <a:ahLst/>
              <a:cxnLst/>
              <a:rect l="l" t="t" r="r" b="b"/>
              <a:pathLst>
                <a:path w="23966" h="37548" extrusionOk="0">
                  <a:moveTo>
                    <a:pt x="1510" y="1"/>
                  </a:moveTo>
                  <a:lnTo>
                    <a:pt x="1" y="9788"/>
                  </a:lnTo>
                  <a:lnTo>
                    <a:pt x="14773" y="20718"/>
                  </a:lnTo>
                  <a:lnTo>
                    <a:pt x="3065" y="33020"/>
                  </a:lnTo>
                  <a:lnTo>
                    <a:pt x="5215" y="37548"/>
                  </a:lnTo>
                  <a:cubicBezTo>
                    <a:pt x="5215" y="37548"/>
                    <a:pt x="19026" y="25840"/>
                    <a:pt x="21587" y="22730"/>
                  </a:cubicBezTo>
                  <a:cubicBezTo>
                    <a:pt x="23965" y="19803"/>
                    <a:pt x="17700" y="14636"/>
                    <a:pt x="17700" y="14636"/>
                  </a:cubicBezTo>
                  <a:lnTo>
                    <a:pt x="1510" y="1"/>
                  </a:ln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367;p72">
              <a:extLst>
                <a:ext uri="{FF2B5EF4-FFF2-40B4-BE49-F238E27FC236}">
                  <a16:creationId xmlns:a16="http://schemas.microsoft.com/office/drawing/2014/main" id="{0FB1D620-BCF5-F84A-97BC-093074DD976A}"/>
                </a:ext>
              </a:extLst>
            </p:cNvPr>
            <p:cNvSpPr/>
            <p:nvPr/>
          </p:nvSpPr>
          <p:spPr>
            <a:xfrm>
              <a:off x="2755759" y="2134198"/>
              <a:ext cx="236090" cy="164298"/>
            </a:xfrm>
            <a:custGeom>
              <a:avLst/>
              <a:gdLst/>
              <a:ahLst/>
              <a:cxnLst/>
              <a:rect l="l" t="t" r="r" b="b"/>
              <a:pathLst>
                <a:path w="13904" h="9676" extrusionOk="0">
                  <a:moveTo>
                    <a:pt x="4437" y="1"/>
                  </a:moveTo>
                  <a:cubicBezTo>
                    <a:pt x="3385" y="1"/>
                    <a:pt x="504" y="687"/>
                    <a:pt x="367" y="1007"/>
                  </a:cubicBezTo>
                  <a:cubicBezTo>
                    <a:pt x="229" y="1281"/>
                    <a:pt x="4437" y="1418"/>
                    <a:pt x="4437" y="1418"/>
                  </a:cubicBezTo>
                  <a:cubicBezTo>
                    <a:pt x="4437" y="1418"/>
                    <a:pt x="7409" y="3659"/>
                    <a:pt x="7821" y="4665"/>
                  </a:cubicBezTo>
                  <a:cubicBezTo>
                    <a:pt x="7821" y="4665"/>
                    <a:pt x="4437" y="2699"/>
                    <a:pt x="3339" y="2562"/>
                  </a:cubicBezTo>
                  <a:cubicBezTo>
                    <a:pt x="3316" y="2560"/>
                    <a:pt x="3292" y="2559"/>
                    <a:pt x="3268" y="2559"/>
                  </a:cubicBezTo>
                  <a:cubicBezTo>
                    <a:pt x="2107" y="2559"/>
                    <a:pt x="1" y="4665"/>
                    <a:pt x="1" y="4665"/>
                  </a:cubicBezTo>
                  <a:cubicBezTo>
                    <a:pt x="1" y="4665"/>
                    <a:pt x="299" y="4875"/>
                    <a:pt x="803" y="4875"/>
                  </a:cubicBezTo>
                  <a:cubicBezTo>
                    <a:pt x="1180" y="4875"/>
                    <a:pt x="1673" y="4757"/>
                    <a:pt x="2242" y="4345"/>
                  </a:cubicBezTo>
                  <a:lnTo>
                    <a:pt x="3019" y="3934"/>
                  </a:lnTo>
                  <a:cubicBezTo>
                    <a:pt x="3019" y="3934"/>
                    <a:pt x="6312" y="5397"/>
                    <a:pt x="7089" y="6403"/>
                  </a:cubicBezTo>
                  <a:cubicBezTo>
                    <a:pt x="7089" y="6403"/>
                    <a:pt x="4718" y="5340"/>
                    <a:pt x="3377" y="5340"/>
                  </a:cubicBezTo>
                  <a:cubicBezTo>
                    <a:pt x="3300" y="5340"/>
                    <a:pt x="3226" y="5344"/>
                    <a:pt x="3156" y="5351"/>
                  </a:cubicBezTo>
                  <a:cubicBezTo>
                    <a:pt x="1830" y="5534"/>
                    <a:pt x="229" y="6815"/>
                    <a:pt x="229" y="6815"/>
                  </a:cubicBezTo>
                  <a:cubicBezTo>
                    <a:pt x="229" y="6815"/>
                    <a:pt x="323" y="7244"/>
                    <a:pt x="1177" y="7244"/>
                  </a:cubicBezTo>
                  <a:cubicBezTo>
                    <a:pt x="1660" y="7244"/>
                    <a:pt x="2386" y="7107"/>
                    <a:pt x="3476" y="6678"/>
                  </a:cubicBezTo>
                  <a:cubicBezTo>
                    <a:pt x="3476" y="6678"/>
                    <a:pt x="6037" y="7272"/>
                    <a:pt x="7409" y="8736"/>
                  </a:cubicBezTo>
                  <a:cubicBezTo>
                    <a:pt x="8035" y="9414"/>
                    <a:pt x="8720" y="9675"/>
                    <a:pt x="9403" y="9675"/>
                  </a:cubicBezTo>
                  <a:cubicBezTo>
                    <a:pt x="11664" y="9675"/>
                    <a:pt x="13904" y="6815"/>
                    <a:pt x="13904" y="6815"/>
                  </a:cubicBezTo>
                  <a:lnTo>
                    <a:pt x="11754" y="2287"/>
                  </a:lnTo>
                  <a:cubicBezTo>
                    <a:pt x="11754" y="2287"/>
                    <a:pt x="10715" y="3354"/>
                    <a:pt x="9738" y="3354"/>
                  </a:cubicBezTo>
                  <a:cubicBezTo>
                    <a:pt x="9468" y="3354"/>
                    <a:pt x="9202" y="3273"/>
                    <a:pt x="8964" y="3065"/>
                  </a:cubicBezTo>
                  <a:cubicBezTo>
                    <a:pt x="7913" y="2104"/>
                    <a:pt x="5489" y="1"/>
                    <a:pt x="4437" y="1"/>
                  </a:cubicBezTo>
                  <a:close/>
                </a:path>
              </a:pathLst>
            </a:custGeom>
            <a:solidFill>
              <a:srgbClr val="B9595B"/>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368;p72">
              <a:extLst>
                <a:ext uri="{FF2B5EF4-FFF2-40B4-BE49-F238E27FC236}">
                  <a16:creationId xmlns:a16="http://schemas.microsoft.com/office/drawing/2014/main" id="{609B7761-1F1C-D146-BFCE-858C6304CB3C}"/>
                </a:ext>
              </a:extLst>
            </p:cNvPr>
            <p:cNvSpPr/>
            <p:nvPr/>
          </p:nvSpPr>
          <p:spPr>
            <a:xfrm>
              <a:off x="2759648" y="2132653"/>
              <a:ext cx="173705" cy="66018"/>
            </a:xfrm>
            <a:custGeom>
              <a:avLst/>
              <a:gdLst/>
              <a:ahLst/>
              <a:cxnLst/>
              <a:rect l="l" t="t" r="r" b="b"/>
              <a:pathLst>
                <a:path w="10230" h="3888" extrusionOk="0">
                  <a:moveTo>
                    <a:pt x="4482" y="0"/>
                  </a:moveTo>
                  <a:cubicBezTo>
                    <a:pt x="3750" y="0"/>
                    <a:pt x="412" y="366"/>
                    <a:pt x="46" y="1006"/>
                  </a:cubicBezTo>
                  <a:cubicBezTo>
                    <a:pt x="0" y="1052"/>
                    <a:pt x="0" y="1098"/>
                    <a:pt x="46" y="1144"/>
                  </a:cubicBezTo>
                  <a:cubicBezTo>
                    <a:pt x="46" y="1144"/>
                    <a:pt x="92" y="1189"/>
                    <a:pt x="138" y="1189"/>
                  </a:cubicBezTo>
                  <a:cubicBezTo>
                    <a:pt x="299" y="1230"/>
                    <a:pt x="2978" y="1625"/>
                    <a:pt x="4396" y="1625"/>
                  </a:cubicBezTo>
                  <a:cubicBezTo>
                    <a:pt x="4588" y="1625"/>
                    <a:pt x="4757" y="1617"/>
                    <a:pt x="4894" y="1601"/>
                  </a:cubicBezTo>
                  <a:cubicBezTo>
                    <a:pt x="4940" y="1601"/>
                    <a:pt x="4985" y="1555"/>
                    <a:pt x="4985" y="1464"/>
                  </a:cubicBezTo>
                  <a:cubicBezTo>
                    <a:pt x="4985" y="1418"/>
                    <a:pt x="4894" y="1372"/>
                    <a:pt x="4848" y="1372"/>
                  </a:cubicBezTo>
                  <a:cubicBezTo>
                    <a:pt x="3339" y="1372"/>
                    <a:pt x="1875" y="1235"/>
                    <a:pt x="412" y="1006"/>
                  </a:cubicBezTo>
                  <a:cubicBezTo>
                    <a:pt x="1098" y="595"/>
                    <a:pt x="3568" y="229"/>
                    <a:pt x="4482" y="229"/>
                  </a:cubicBezTo>
                  <a:cubicBezTo>
                    <a:pt x="5260" y="229"/>
                    <a:pt x="7455" y="2195"/>
                    <a:pt x="8415" y="3019"/>
                  </a:cubicBezTo>
                  <a:lnTo>
                    <a:pt x="8690" y="3247"/>
                  </a:lnTo>
                  <a:cubicBezTo>
                    <a:pt x="9010" y="3567"/>
                    <a:pt x="9467" y="3842"/>
                    <a:pt x="9924" y="3888"/>
                  </a:cubicBezTo>
                  <a:cubicBezTo>
                    <a:pt x="10016" y="3888"/>
                    <a:pt x="10062" y="3888"/>
                    <a:pt x="10107" y="3842"/>
                  </a:cubicBezTo>
                  <a:cubicBezTo>
                    <a:pt x="10230" y="3801"/>
                    <a:pt x="10170" y="3652"/>
                    <a:pt x="10059" y="3652"/>
                  </a:cubicBezTo>
                  <a:cubicBezTo>
                    <a:pt x="10045" y="3652"/>
                    <a:pt x="10031" y="3654"/>
                    <a:pt x="10016" y="3659"/>
                  </a:cubicBezTo>
                  <a:cubicBezTo>
                    <a:pt x="10016" y="3659"/>
                    <a:pt x="9989" y="3669"/>
                    <a:pt x="9932" y="3669"/>
                  </a:cubicBezTo>
                  <a:cubicBezTo>
                    <a:pt x="9782" y="3669"/>
                    <a:pt x="9426" y="3597"/>
                    <a:pt x="8827" y="3064"/>
                  </a:cubicBezTo>
                  <a:lnTo>
                    <a:pt x="8552" y="2836"/>
                  </a:lnTo>
                  <a:cubicBezTo>
                    <a:pt x="6906" y="1372"/>
                    <a:pt x="5260" y="0"/>
                    <a:pt x="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369;p72">
              <a:extLst>
                <a:ext uri="{FF2B5EF4-FFF2-40B4-BE49-F238E27FC236}">
                  <a16:creationId xmlns:a16="http://schemas.microsoft.com/office/drawing/2014/main" id="{301B7F0C-92AD-5B46-9D26-D2D8941E2A5B}"/>
                </a:ext>
              </a:extLst>
            </p:cNvPr>
            <p:cNvSpPr/>
            <p:nvPr/>
          </p:nvSpPr>
          <p:spPr>
            <a:xfrm>
              <a:off x="2754214" y="2176088"/>
              <a:ext cx="136689" cy="42773"/>
            </a:xfrm>
            <a:custGeom>
              <a:avLst/>
              <a:gdLst/>
              <a:ahLst/>
              <a:cxnLst/>
              <a:rect l="l" t="t" r="r" b="b"/>
              <a:pathLst>
                <a:path w="8050" h="2519" extrusionOk="0">
                  <a:moveTo>
                    <a:pt x="3364" y="0"/>
                  </a:moveTo>
                  <a:cubicBezTo>
                    <a:pt x="2328" y="0"/>
                    <a:pt x="135" y="2017"/>
                    <a:pt x="46" y="2107"/>
                  </a:cubicBezTo>
                  <a:cubicBezTo>
                    <a:pt x="0" y="2153"/>
                    <a:pt x="0" y="2198"/>
                    <a:pt x="46" y="2244"/>
                  </a:cubicBezTo>
                  <a:cubicBezTo>
                    <a:pt x="229" y="2427"/>
                    <a:pt x="503" y="2519"/>
                    <a:pt x="778" y="2519"/>
                  </a:cubicBezTo>
                  <a:cubicBezTo>
                    <a:pt x="1372" y="2519"/>
                    <a:pt x="2287" y="2244"/>
                    <a:pt x="3796" y="1238"/>
                  </a:cubicBezTo>
                  <a:cubicBezTo>
                    <a:pt x="3842" y="1192"/>
                    <a:pt x="3842" y="1101"/>
                    <a:pt x="3796" y="1055"/>
                  </a:cubicBezTo>
                  <a:cubicBezTo>
                    <a:pt x="3773" y="1032"/>
                    <a:pt x="3739" y="1021"/>
                    <a:pt x="3705" y="1021"/>
                  </a:cubicBezTo>
                  <a:cubicBezTo>
                    <a:pt x="3670" y="1021"/>
                    <a:pt x="3636" y="1032"/>
                    <a:pt x="3613" y="1055"/>
                  </a:cubicBezTo>
                  <a:cubicBezTo>
                    <a:pt x="2139" y="2069"/>
                    <a:pt x="1263" y="2298"/>
                    <a:pt x="763" y="2298"/>
                  </a:cubicBezTo>
                  <a:cubicBezTo>
                    <a:pt x="519" y="2298"/>
                    <a:pt x="365" y="2244"/>
                    <a:pt x="275" y="2198"/>
                  </a:cubicBezTo>
                  <a:cubicBezTo>
                    <a:pt x="984" y="1578"/>
                    <a:pt x="2594" y="228"/>
                    <a:pt x="3318" y="228"/>
                  </a:cubicBezTo>
                  <a:cubicBezTo>
                    <a:pt x="3341" y="228"/>
                    <a:pt x="3363" y="229"/>
                    <a:pt x="3384" y="232"/>
                  </a:cubicBezTo>
                  <a:cubicBezTo>
                    <a:pt x="4345" y="323"/>
                    <a:pt x="7821" y="2290"/>
                    <a:pt x="7821" y="2290"/>
                  </a:cubicBezTo>
                  <a:cubicBezTo>
                    <a:pt x="7847" y="2303"/>
                    <a:pt x="7870" y="2309"/>
                    <a:pt x="7890" y="2309"/>
                  </a:cubicBezTo>
                  <a:cubicBezTo>
                    <a:pt x="7939" y="2309"/>
                    <a:pt x="7971" y="2277"/>
                    <a:pt x="8004" y="2244"/>
                  </a:cubicBezTo>
                  <a:cubicBezTo>
                    <a:pt x="8049" y="2198"/>
                    <a:pt x="8004" y="2107"/>
                    <a:pt x="7958" y="2061"/>
                  </a:cubicBezTo>
                  <a:cubicBezTo>
                    <a:pt x="7821" y="2016"/>
                    <a:pt x="4436" y="95"/>
                    <a:pt x="3430" y="3"/>
                  </a:cubicBezTo>
                  <a:cubicBezTo>
                    <a:pt x="3409" y="1"/>
                    <a:pt x="3387" y="0"/>
                    <a:pt x="3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370;p72">
              <a:extLst>
                <a:ext uri="{FF2B5EF4-FFF2-40B4-BE49-F238E27FC236}">
                  <a16:creationId xmlns:a16="http://schemas.microsoft.com/office/drawing/2014/main" id="{3397C83F-A9B7-1445-BC77-AA1A1BDFA382}"/>
                </a:ext>
              </a:extLst>
            </p:cNvPr>
            <p:cNvSpPr/>
            <p:nvPr/>
          </p:nvSpPr>
          <p:spPr>
            <a:xfrm>
              <a:off x="2757322" y="2208944"/>
              <a:ext cx="281902" cy="92235"/>
            </a:xfrm>
            <a:custGeom>
              <a:avLst/>
              <a:gdLst/>
              <a:ahLst/>
              <a:cxnLst/>
              <a:rect l="l" t="t" r="r" b="b"/>
              <a:pathLst>
                <a:path w="16602" h="5432" extrusionOk="0">
                  <a:moveTo>
                    <a:pt x="16487" y="1"/>
                  </a:moveTo>
                  <a:cubicBezTo>
                    <a:pt x="16464" y="1"/>
                    <a:pt x="16441" y="12"/>
                    <a:pt x="16418" y="35"/>
                  </a:cubicBezTo>
                  <a:cubicBezTo>
                    <a:pt x="16373" y="35"/>
                    <a:pt x="14269" y="1864"/>
                    <a:pt x="13583" y="2504"/>
                  </a:cubicBezTo>
                  <a:lnTo>
                    <a:pt x="13217" y="2825"/>
                  </a:lnTo>
                  <a:cubicBezTo>
                    <a:pt x="12485" y="3556"/>
                    <a:pt x="11251" y="4745"/>
                    <a:pt x="9879" y="5111"/>
                  </a:cubicBezTo>
                  <a:cubicBezTo>
                    <a:pt x="9662" y="5171"/>
                    <a:pt x="9456" y="5198"/>
                    <a:pt x="9260" y="5198"/>
                  </a:cubicBezTo>
                  <a:cubicBezTo>
                    <a:pt x="8258" y="5198"/>
                    <a:pt x="7518" y="4496"/>
                    <a:pt x="6906" y="3922"/>
                  </a:cubicBezTo>
                  <a:cubicBezTo>
                    <a:pt x="6723" y="3739"/>
                    <a:pt x="6540" y="3602"/>
                    <a:pt x="6403" y="3465"/>
                  </a:cubicBezTo>
                  <a:cubicBezTo>
                    <a:pt x="5534" y="2916"/>
                    <a:pt x="4573" y="2504"/>
                    <a:pt x="3613" y="2230"/>
                  </a:cubicBezTo>
                  <a:cubicBezTo>
                    <a:pt x="3659" y="2184"/>
                    <a:pt x="3659" y="2093"/>
                    <a:pt x="3659" y="2047"/>
                  </a:cubicBezTo>
                  <a:cubicBezTo>
                    <a:pt x="3613" y="2001"/>
                    <a:pt x="3522" y="2001"/>
                    <a:pt x="3476" y="2001"/>
                  </a:cubicBezTo>
                  <a:cubicBezTo>
                    <a:pt x="2927" y="2276"/>
                    <a:pt x="2333" y="2504"/>
                    <a:pt x="1692" y="2687"/>
                  </a:cubicBezTo>
                  <a:cubicBezTo>
                    <a:pt x="1393" y="2778"/>
                    <a:pt x="1153" y="2814"/>
                    <a:pt x="960" y="2814"/>
                  </a:cubicBezTo>
                  <a:cubicBezTo>
                    <a:pt x="477" y="2814"/>
                    <a:pt x="294" y="2590"/>
                    <a:pt x="229" y="2459"/>
                  </a:cubicBezTo>
                  <a:cubicBezTo>
                    <a:pt x="1006" y="1727"/>
                    <a:pt x="2012" y="1270"/>
                    <a:pt x="3064" y="1087"/>
                  </a:cubicBezTo>
                  <a:cubicBezTo>
                    <a:pt x="3121" y="1083"/>
                    <a:pt x="3178" y="1081"/>
                    <a:pt x="3237" y="1081"/>
                  </a:cubicBezTo>
                  <a:cubicBezTo>
                    <a:pt x="4711" y="1081"/>
                    <a:pt x="6952" y="2139"/>
                    <a:pt x="6952" y="2139"/>
                  </a:cubicBezTo>
                  <a:cubicBezTo>
                    <a:pt x="6997" y="2139"/>
                    <a:pt x="7089" y="2139"/>
                    <a:pt x="7089" y="2047"/>
                  </a:cubicBezTo>
                  <a:cubicBezTo>
                    <a:pt x="7135" y="2001"/>
                    <a:pt x="7089" y="1956"/>
                    <a:pt x="7043" y="1910"/>
                  </a:cubicBezTo>
                  <a:cubicBezTo>
                    <a:pt x="6957" y="1867"/>
                    <a:pt x="4835" y="847"/>
                    <a:pt x="3328" y="847"/>
                  </a:cubicBezTo>
                  <a:cubicBezTo>
                    <a:pt x="3238" y="847"/>
                    <a:pt x="3150" y="850"/>
                    <a:pt x="3064" y="858"/>
                  </a:cubicBezTo>
                  <a:cubicBezTo>
                    <a:pt x="1921" y="1041"/>
                    <a:pt x="869" y="1590"/>
                    <a:pt x="46" y="2367"/>
                  </a:cubicBezTo>
                  <a:cubicBezTo>
                    <a:pt x="0" y="2413"/>
                    <a:pt x="0" y="2459"/>
                    <a:pt x="0" y="2504"/>
                  </a:cubicBezTo>
                  <a:cubicBezTo>
                    <a:pt x="159" y="2822"/>
                    <a:pt x="490" y="3071"/>
                    <a:pt x="844" y="3071"/>
                  </a:cubicBezTo>
                  <a:cubicBezTo>
                    <a:pt x="898" y="3071"/>
                    <a:pt x="952" y="3065"/>
                    <a:pt x="1006" y="3053"/>
                  </a:cubicBezTo>
                  <a:cubicBezTo>
                    <a:pt x="1281" y="3053"/>
                    <a:pt x="1555" y="3007"/>
                    <a:pt x="1829" y="2916"/>
                  </a:cubicBezTo>
                  <a:cubicBezTo>
                    <a:pt x="2607" y="2687"/>
                    <a:pt x="3064" y="2504"/>
                    <a:pt x="3293" y="2413"/>
                  </a:cubicBezTo>
                  <a:cubicBezTo>
                    <a:pt x="3339" y="2413"/>
                    <a:pt x="5488" y="3053"/>
                    <a:pt x="6266" y="3648"/>
                  </a:cubicBezTo>
                  <a:cubicBezTo>
                    <a:pt x="6403" y="3739"/>
                    <a:pt x="6586" y="3922"/>
                    <a:pt x="6723" y="4059"/>
                  </a:cubicBezTo>
                  <a:cubicBezTo>
                    <a:pt x="7363" y="4654"/>
                    <a:pt x="8186" y="5431"/>
                    <a:pt x="9284" y="5431"/>
                  </a:cubicBezTo>
                  <a:cubicBezTo>
                    <a:pt x="9513" y="5386"/>
                    <a:pt x="9741" y="5386"/>
                    <a:pt x="9924" y="5340"/>
                  </a:cubicBezTo>
                  <a:cubicBezTo>
                    <a:pt x="11388" y="4928"/>
                    <a:pt x="12668" y="3739"/>
                    <a:pt x="13400" y="3007"/>
                  </a:cubicBezTo>
                  <a:lnTo>
                    <a:pt x="13766" y="2642"/>
                  </a:lnTo>
                  <a:cubicBezTo>
                    <a:pt x="14406" y="2047"/>
                    <a:pt x="16556" y="218"/>
                    <a:pt x="16556" y="218"/>
                  </a:cubicBezTo>
                  <a:cubicBezTo>
                    <a:pt x="16601" y="126"/>
                    <a:pt x="16601" y="81"/>
                    <a:pt x="16556" y="35"/>
                  </a:cubicBezTo>
                  <a:cubicBezTo>
                    <a:pt x="16533" y="12"/>
                    <a:pt x="16510" y="1"/>
                    <a:pt x="16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371;p72">
              <a:extLst>
                <a:ext uri="{FF2B5EF4-FFF2-40B4-BE49-F238E27FC236}">
                  <a16:creationId xmlns:a16="http://schemas.microsoft.com/office/drawing/2014/main" id="{04A77103-869C-7946-93FB-24C191E2C781}"/>
                </a:ext>
              </a:extLst>
            </p:cNvPr>
            <p:cNvSpPr/>
            <p:nvPr/>
          </p:nvSpPr>
          <p:spPr>
            <a:xfrm>
              <a:off x="2070073" y="1561106"/>
              <a:ext cx="1247928" cy="642999"/>
            </a:xfrm>
            <a:custGeom>
              <a:avLst/>
              <a:gdLst/>
              <a:ahLst/>
              <a:cxnLst/>
              <a:rect l="l" t="t" r="r" b="b"/>
              <a:pathLst>
                <a:path w="73494" h="37868" extrusionOk="0">
                  <a:moveTo>
                    <a:pt x="45505" y="1"/>
                  </a:moveTo>
                  <a:lnTo>
                    <a:pt x="36770" y="16007"/>
                  </a:lnTo>
                  <a:lnTo>
                    <a:pt x="28309" y="275"/>
                  </a:lnTo>
                  <a:lnTo>
                    <a:pt x="23416" y="1876"/>
                  </a:lnTo>
                  <a:cubicBezTo>
                    <a:pt x="23416" y="1876"/>
                    <a:pt x="10976" y="12760"/>
                    <a:pt x="5488" y="18248"/>
                  </a:cubicBezTo>
                  <a:cubicBezTo>
                    <a:pt x="0" y="23690"/>
                    <a:pt x="3247" y="27120"/>
                    <a:pt x="3247" y="27120"/>
                  </a:cubicBezTo>
                  <a:lnTo>
                    <a:pt x="15275" y="37868"/>
                  </a:lnTo>
                  <a:lnTo>
                    <a:pt x="20763" y="32380"/>
                  </a:lnTo>
                  <a:lnTo>
                    <a:pt x="12531" y="23599"/>
                  </a:lnTo>
                  <a:lnTo>
                    <a:pt x="25428" y="12806"/>
                  </a:lnTo>
                  <a:lnTo>
                    <a:pt x="25428" y="12806"/>
                  </a:lnTo>
                  <a:cubicBezTo>
                    <a:pt x="25368" y="28787"/>
                    <a:pt x="28119" y="31538"/>
                    <a:pt x="30021" y="31538"/>
                  </a:cubicBezTo>
                  <a:cubicBezTo>
                    <a:pt x="31020" y="31538"/>
                    <a:pt x="31785" y="30779"/>
                    <a:pt x="31785" y="30779"/>
                  </a:cubicBezTo>
                  <a:cubicBezTo>
                    <a:pt x="32440" y="31511"/>
                    <a:pt x="33106" y="31755"/>
                    <a:pt x="33702" y="31755"/>
                  </a:cubicBezTo>
                  <a:cubicBezTo>
                    <a:pt x="34895" y="31755"/>
                    <a:pt x="35809" y="30779"/>
                    <a:pt x="35809" y="30779"/>
                  </a:cubicBezTo>
                  <a:cubicBezTo>
                    <a:pt x="36450" y="31648"/>
                    <a:pt x="37247" y="31938"/>
                    <a:pt x="38027" y="31938"/>
                  </a:cubicBezTo>
                  <a:cubicBezTo>
                    <a:pt x="39585" y="31938"/>
                    <a:pt x="41069" y="30779"/>
                    <a:pt x="41069" y="30779"/>
                  </a:cubicBezTo>
                  <a:cubicBezTo>
                    <a:pt x="41770" y="31602"/>
                    <a:pt x="42588" y="31877"/>
                    <a:pt x="43367" y="31877"/>
                  </a:cubicBezTo>
                  <a:cubicBezTo>
                    <a:pt x="44926" y="31877"/>
                    <a:pt x="46328" y="30779"/>
                    <a:pt x="46328" y="30779"/>
                  </a:cubicBezTo>
                  <a:cubicBezTo>
                    <a:pt x="46503" y="30838"/>
                    <a:pt x="46668" y="30867"/>
                    <a:pt x="46825" y="30867"/>
                  </a:cubicBezTo>
                  <a:cubicBezTo>
                    <a:pt x="50764" y="30867"/>
                    <a:pt x="49072" y="12761"/>
                    <a:pt x="49072" y="12760"/>
                  </a:cubicBezTo>
                  <a:lnTo>
                    <a:pt x="49072" y="12760"/>
                  </a:lnTo>
                  <a:lnTo>
                    <a:pt x="62197" y="23553"/>
                  </a:lnTo>
                  <a:lnTo>
                    <a:pt x="54286" y="32334"/>
                  </a:lnTo>
                  <a:lnTo>
                    <a:pt x="60139" y="36953"/>
                  </a:lnTo>
                  <a:cubicBezTo>
                    <a:pt x="73493" y="25977"/>
                    <a:pt x="72396" y="24834"/>
                    <a:pt x="71207" y="21770"/>
                  </a:cubicBezTo>
                  <a:cubicBezTo>
                    <a:pt x="70018" y="18660"/>
                    <a:pt x="50810" y="2379"/>
                    <a:pt x="50810" y="2379"/>
                  </a:cubicBezTo>
                  <a:lnTo>
                    <a:pt x="455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372;p72">
              <a:extLst>
                <a:ext uri="{FF2B5EF4-FFF2-40B4-BE49-F238E27FC236}">
                  <a16:creationId xmlns:a16="http://schemas.microsoft.com/office/drawing/2014/main" id="{0F325D90-A4A7-7E44-982F-5352425EDBDB}"/>
                </a:ext>
              </a:extLst>
            </p:cNvPr>
            <p:cNvSpPr/>
            <p:nvPr/>
          </p:nvSpPr>
          <p:spPr>
            <a:xfrm>
              <a:off x="2629955" y="1686605"/>
              <a:ext cx="128929" cy="94290"/>
            </a:xfrm>
            <a:custGeom>
              <a:avLst/>
              <a:gdLst/>
              <a:ahLst/>
              <a:cxnLst/>
              <a:rect l="l" t="t" r="r" b="b"/>
              <a:pathLst>
                <a:path w="7593" h="5553" extrusionOk="0">
                  <a:moveTo>
                    <a:pt x="185" y="0"/>
                  </a:moveTo>
                  <a:cubicBezTo>
                    <a:pt x="138" y="0"/>
                    <a:pt x="80" y="43"/>
                    <a:pt x="47" y="110"/>
                  </a:cubicBezTo>
                  <a:cubicBezTo>
                    <a:pt x="1" y="156"/>
                    <a:pt x="47" y="247"/>
                    <a:pt x="92" y="293"/>
                  </a:cubicBezTo>
                  <a:cubicBezTo>
                    <a:pt x="2059" y="1299"/>
                    <a:pt x="3385" y="3265"/>
                    <a:pt x="3660" y="5461"/>
                  </a:cubicBezTo>
                  <a:lnTo>
                    <a:pt x="3660" y="5506"/>
                  </a:lnTo>
                  <a:lnTo>
                    <a:pt x="3660" y="5552"/>
                  </a:lnTo>
                  <a:lnTo>
                    <a:pt x="3888" y="5552"/>
                  </a:lnTo>
                  <a:cubicBezTo>
                    <a:pt x="3888" y="5529"/>
                    <a:pt x="3888" y="5529"/>
                    <a:pt x="3888" y="5529"/>
                  </a:cubicBezTo>
                  <a:cubicBezTo>
                    <a:pt x="3888" y="5529"/>
                    <a:pt x="3888" y="5529"/>
                    <a:pt x="3888" y="5506"/>
                  </a:cubicBezTo>
                  <a:lnTo>
                    <a:pt x="3888" y="5461"/>
                  </a:lnTo>
                  <a:cubicBezTo>
                    <a:pt x="4117" y="3265"/>
                    <a:pt x="5443" y="1345"/>
                    <a:pt x="7410" y="293"/>
                  </a:cubicBezTo>
                  <a:cubicBezTo>
                    <a:pt x="7501" y="293"/>
                    <a:pt x="7593" y="201"/>
                    <a:pt x="7593" y="110"/>
                  </a:cubicBezTo>
                  <a:cubicBezTo>
                    <a:pt x="7559" y="43"/>
                    <a:pt x="7501" y="0"/>
                    <a:pt x="7437" y="0"/>
                  </a:cubicBezTo>
                  <a:cubicBezTo>
                    <a:pt x="7413" y="0"/>
                    <a:pt x="7388" y="6"/>
                    <a:pt x="7364" y="18"/>
                  </a:cubicBezTo>
                  <a:cubicBezTo>
                    <a:pt x="5580" y="979"/>
                    <a:pt x="4300" y="2579"/>
                    <a:pt x="3797" y="4546"/>
                  </a:cubicBezTo>
                  <a:cubicBezTo>
                    <a:pt x="3339" y="2579"/>
                    <a:pt x="2013" y="933"/>
                    <a:pt x="230" y="18"/>
                  </a:cubicBezTo>
                  <a:cubicBezTo>
                    <a:pt x="217" y="6"/>
                    <a:pt x="202" y="0"/>
                    <a:pt x="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373;p72">
              <a:extLst>
                <a:ext uri="{FF2B5EF4-FFF2-40B4-BE49-F238E27FC236}">
                  <a16:creationId xmlns:a16="http://schemas.microsoft.com/office/drawing/2014/main" id="{775A970C-E3BE-BB42-AC39-AA664222BCE9}"/>
                </a:ext>
              </a:extLst>
            </p:cNvPr>
            <p:cNvSpPr/>
            <p:nvPr/>
          </p:nvSpPr>
          <p:spPr>
            <a:xfrm>
              <a:off x="2887779" y="1065494"/>
              <a:ext cx="90741" cy="115905"/>
            </a:xfrm>
            <a:custGeom>
              <a:avLst/>
              <a:gdLst/>
              <a:ahLst/>
              <a:cxnLst/>
              <a:rect l="l" t="t" r="r" b="b"/>
              <a:pathLst>
                <a:path w="5344" h="6826" extrusionOk="0">
                  <a:moveTo>
                    <a:pt x="2778" y="1"/>
                  </a:moveTo>
                  <a:cubicBezTo>
                    <a:pt x="686" y="1"/>
                    <a:pt x="686" y="2297"/>
                    <a:pt x="686" y="2297"/>
                  </a:cubicBezTo>
                  <a:lnTo>
                    <a:pt x="0" y="6825"/>
                  </a:lnTo>
                  <a:cubicBezTo>
                    <a:pt x="15" y="6825"/>
                    <a:pt x="29" y="6825"/>
                    <a:pt x="44" y="6825"/>
                  </a:cubicBezTo>
                  <a:cubicBezTo>
                    <a:pt x="4261" y="6825"/>
                    <a:pt x="5343" y="193"/>
                    <a:pt x="3019" y="11"/>
                  </a:cubicBezTo>
                  <a:cubicBezTo>
                    <a:pt x="2935" y="4"/>
                    <a:pt x="2855" y="1"/>
                    <a:pt x="27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374;p72">
              <a:extLst>
                <a:ext uri="{FF2B5EF4-FFF2-40B4-BE49-F238E27FC236}">
                  <a16:creationId xmlns:a16="http://schemas.microsoft.com/office/drawing/2014/main" id="{F5AB5CFF-7398-6149-B851-74409E3FDB10}"/>
                </a:ext>
              </a:extLst>
            </p:cNvPr>
            <p:cNvSpPr/>
            <p:nvPr/>
          </p:nvSpPr>
          <p:spPr>
            <a:xfrm>
              <a:off x="2904861" y="1074086"/>
              <a:ext cx="49717" cy="87888"/>
            </a:xfrm>
            <a:custGeom>
              <a:avLst/>
              <a:gdLst/>
              <a:ahLst/>
              <a:cxnLst/>
              <a:rect l="l" t="t" r="r" b="b"/>
              <a:pathLst>
                <a:path w="2928" h="5176" extrusionOk="0">
                  <a:moveTo>
                    <a:pt x="1753" y="1"/>
                  </a:moveTo>
                  <a:cubicBezTo>
                    <a:pt x="993" y="1"/>
                    <a:pt x="450" y="701"/>
                    <a:pt x="412" y="739"/>
                  </a:cubicBezTo>
                  <a:cubicBezTo>
                    <a:pt x="344" y="807"/>
                    <a:pt x="428" y="926"/>
                    <a:pt x="513" y="926"/>
                  </a:cubicBezTo>
                  <a:cubicBezTo>
                    <a:pt x="542" y="926"/>
                    <a:pt x="572" y="912"/>
                    <a:pt x="595" y="877"/>
                  </a:cubicBezTo>
                  <a:cubicBezTo>
                    <a:pt x="595" y="877"/>
                    <a:pt x="1103" y="241"/>
                    <a:pt x="1749" y="241"/>
                  </a:cubicBezTo>
                  <a:cubicBezTo>
                    <a:pt x="1878" y="241"/>
                    <a:pt x="2013" y="267"/>
                    <a:pt x="2150" y="328"/>
                  </a:cubicBezTo>
                  <a:cubicBezTo>
                    <a:pt x="2241" y="374"/>
                    <a:pt x="2333" y="419"/>
                    <a:pt x="2379" y="511"/>
                  </a:cubicBezTo>
                  <a:cubicBezTo>
                    <a:pt x="1967" y="877"/>
                    <a:pt x="46" y="2615"/>
                    <a:pt x="0" y="5038"/>
                  </a:cubicBezTo>
                  <a:cubicBezTo>
                    <a:pt x="0" y="5130"/>
                    <a:pt x="46" y="5176"/>
                    <a:pt x="138" y="5176"/>
                  </a:cubicBezTo>
                  <a:cubicBezTo>
                    <a:pt x="183" y="5176"/>
                    <a:pt x="229" y="5130"/>
                    <a:pt x="229" y="5038"/>
                  </a:cubicBezTo>
                  <a:cubicBezTo>
                    <a:pt x="229" y="2752"/>
                    <a:pt x="2013" y="1151"/>
                    <a:pt x="2470" y="739"/>
                  </a:cubicBezTo>
                  <a:cubicBezTo>
                    <a:pt x="2516" y="831"/>
                    <a:pt x="2516" y="877"/>
                    <a:pt x="2516" y="968"/>
                  </a:cubicBezTo>
                  <a:cubicBezTo>
                    <a:pt x="2699" y="1974"/>
                    <a:pt x="2287" y="3712"/>
                    <a:pt x="1464" y="4398"/>
                  </a:cubicBezTo>
                  <a:cubicBezTo>
                    <a:pt x="1418" y="4444"/>
                    <a:pt x="1418" y="4535"/>
                    <a:pt x="1464" y="4581"/>
                  </a:cubicBezTo>
                  <a:cubicBezTo>
                    <a:pt x="1464" y="4581"/>
                    <a:pt x="1510" y="4627"/>
                    <a:pt x="1555" y="4627"/>
                  </a:cubicBezTo>
                  <a:lnTo>
                    <a:pt x="1647" y="4627"/>
                  </a:lnTo>
                  <a:cubicBezTo>
                    <a:pt x="2470" y="3804"/>
                    <a:pt x="2927" y="1929"/>
                    <a:pt x="2744" y="877"/>
                  </a:cubicBezTo>
                  <a:cubicBezTo>
                    <a:pt x="2744" y="739"/>
                    <a:pt x="2699" y="602"/>
                    <a:pt x="2607" y="465"/>
                  </a:cubicBezTo>
                  <a:cubicBezTo>
                    <a:pt x="2516" y="282"/>
                    <a:pt x="2379" y="145"/>
                    <a:pt x="2241" y="99"/>
                  </a:cubicBezTo>
                  <a:cubicBezTo>
                    <a:pt x="2071" y="30"/>
                    <a:pt x="1908" y="1"/>
                    <a:pt x="1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375;p72">
              <a:extLst>
                <a:ext uri="{FF2B5EF4-FFF2-40B4-BE49-F238E27FC236}">
                  <a16:creationId xmlns:a16="http://schemas.microsoft.com/office/drawing/2014/main" id="{F0044CF2-7A00-554D-BC3D-EC96C0292799}"/>
                </a:ext>
              </a:extLst>
            </p:cNvPr>
            <p:cNvSpPr/>
            <p:nvPr/>
          </p:nvSpPr>
          <p:spPr>
            <a:xfrm>
              <a:off x="2417331" y="1065494"/>
              <a:ext cx="91505" cy="115905"/>
            </a:xfrm>
            <a:custGeom>
              <a:avLst/>
              <a:gdLst/>
              <a:ahLst/>
              <a:cxnLst/>
              <a:rect l="l" t="t" r="r" b="b"/>
              <a:pathLst>
                <a:path w="5389" h="6826" extrusionOk="0">
                  <a:moveTo>
                    <a:pt x="2566" y="1"/>
                  </a:moveTo>
                  <a:cubicBezTo>
                    <a:pt x="2488" y="1"/>
                    <a:pt x="2408" y="4"/>
                    <a:pt x="2324" y="11"/>
                  </a:cubicBezTo>
                  <a:cubicBezTo>
                    <a:pt x="0" y="193"/>
                    <a:pt x="1082" y="6825"/>
                    <a:pt x="5345" y="6825"/>
                  </a:cubicBezTo>
                  <a:cubicBezTo>
                    <a:pt x="5359" y="6825"/>
                    <a:pt x="5374" y="6825"/>
                    <a:pt x="5389" y="6825"/>
                  </a:cubicBezTo>
                  <a:lnTo>
                    <a:pt x="4657" y="2297"/>
                  </a:lnTo>
                  <a:cubicBezTo>
                    <a:pt x="4657" y="2297"/>
                    <a:pt x="4657" y="1"/>
                    <a:pt x="2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376;p72">
              <a:extLst>
                <a:ext uri="{FF2B5EF4-FFF2-40B4-BE49-F238E27FC236}">
                  <a16:creationId xmlns:a16="http://schemas.microsoft.com/office/drawing/2014/main" id="{76E6D060-B41F-A64A-B6FB-B7FE4F7F9C7F}"/>
                </a:ext>
              </a:extLst>
            </p:cNvPr>
            <p:cNvSpPr/>
            <p:nvPr/>
          </p:nvSpPr>
          <p:spPr>
            <a:xfrm>
              <a:off x="2442037" y="1073746"/>
              <a:ext cx="49717" cy="87447"/>
            </a:xfrm>
            <a:custGeom>
              <a:avLst/>
              <a:gdLst/>
              <a:ahLst/>
              <a:cxnLst/>
              <a:rect l="l" t="t" r="r" b="b"/>
              <a:pathLst>
                <a:path w="2928" h="5150" extrusionOk="0">
                  <a:moveTo>
                    <a:pt x="1217" y="0"/>
                  </a:moveTo>
                  <a:cubicBezTo>
                    <a:pt x="1050" y="0"/>
                    <a:pt x="872" y="35"/>
                    <a:pt x="687" y="119"/>
                  </a:cubicBezTo>
                  <a:cubicBezTo>
                    <a:pt x="504" y="165"/>
                    <a:pt x="366" y="302"/>
                    <a:pt x="321" y="485"/>
                  </a:cubicBezTo>
                  <a:cubicBezTo>
                    <a:pt x="229" y="622"/>
                    <a:pt x="183" y="759"/>
                    <a:pt x="138" y="897"/>
                  </a:cubicBezTo>
                  <a:cubicBezTo>
                    <a:pt x="1" y="1949"/>
                    <a:pt x="458" y="3824"/>
                    <a:pt x="1281" y="4555"/>
                  </a:cubicBezTo>
                  <a:cubicBezTo>
                    <a:pt x="1304" y="4578"/>
                    <a:pt x="1315" y="4590"/>
                    <a:pt x="1327" y="4590"/>
                  </a:cubicBezTo>
                  <a:cubicBezTo>
                    <a:pt x="1338" y="4590"/>
                    <a:pt x="1350" y="4578"/>
                    <a:pt x="1373" y="4555"/>
                  </a:cubicBezTo>
                  <a:lnTo>
                    <a:pt x="1464" y="4555"/>
                  </a:lnTo>
                  <a:cubicBezTo>
                    <a:pt x="1510" y="4464"/>
                    <a:pt x="1510" y="4418"/>
                    <a:pt x="1464" y="4372"/>
                  </a:cubicBezTo>
                  <a:cubicBezTo>
                    <a:pt x="687" y="3686"/>
                    <a:pt x="229" y="1903"/>
                    <a:pt x="412" y="942"/>
                  </a:cubicBezTo>
                  <a:cubicBezTo>
                    <a:pt x="412" y="851"/>
                    <a:pt x="412" y="759"/>
                    <a:pt x="458" y="714"/>
                  </a:cubicBezTo>
                  <a:cubicBezTo>
                    <a:pt x="915" y="1125"/>
                    <a:pt x="2653" y="2726"/>
                    <a:pt x="2699" y="5013"/>
                  </a:cubicBezTo>
                  <a:cubicBezTo>
                    <a:pt x="2699" y="5058"/>
                    <a:pt x="2745" y="5150"/>
                    <a:pt x="2790" y="5150"/>
                  </a:cubicBezTo>
                  <a:cubicBezTo>
                    <a:pt x="2882" y="5150"/>
                    <a:pt x="2927" y="5058"/>
                    <a:pt x="2927" y="5013"/>
                  </a:cubicBezTo>
                  <a:cubicBezTo>
                    <a:pt x="2882" y="2589"/>
                    <a:pt x="961" y="851"/>
                    <a:pt x="549" y="485"/>
                  </a:cubicBezTo>
                  <a:cubicBezTo>
                    <a:pt x="595" y="394"/>
                    <a:pt x="687" y="348"/>
                    <a:pt x="778" y="302"/>
                  </a:cubicBezTo>
                  <a:cubicBezTo>
                    <a:pt x="906" y="252"/>
                    <a:pt x="1032" y="231"/>
                    <a:pt x="1153" y="231"/>
                  </a:cubicBezTo>
                  <a:cubicBezTo>
                    <a:pt x="1811" y="231"/>
                    <a:pt x="2333" y="851"/>
                    <a:pt x="2333" y="851"/>
                  </a:cubicBezTo>
                  <a:cubicBezTo>
                    <a:pt x="2345" y="886"/>
                    <a:pt x="2368" y="900"/>
                    <a:pt x="2396" y="900"/>
                  </a:cubicBezTo>
                  <a:cubicBezTo>
                    <a:pt x="2475" y="900"/>
                    <a:pt x="2584" y="782"/>
                    <a:pt x="2516" y="714"/>
                  </a:cubicBezTo>
                  <a:cubicBezTo>
                    <a:pt x="2479" y="676"/>
                    <a:pt x="1955" y="0"/>
                    <a:pt x="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377;p72">
              <a:extLst>
                <a:ext uri="{FF2B5EF4-FFF2-40B4-BE49-F238E27FC236}">
                  <a16:creationId xmlns:a16="http://schemas.microsoft.com/office/drawing/2014/main" id="{1C51E352-D5B2-EF46-AC5B-95C524602E9B}"/>
                </a:ext>
              </a:extLst>
            </p:cNvPr>
            <p:cNvSpPr/>
            <p:nvPr/>
          </p:nvSpPr>
          <p:spPr>
            <a:xfrm>
              <a:off x="2492518" y="839694"/>
              <a:ext cx="411578" cy="531949"/>
            </a:xfrm>
            <a:custGeom>
              <a:avLst/>
              <a:gdLst/>
              <a:ahLst/>
              <a:cxnLst/>
              <a:rect l="l" t="t" r="r" b="b"/>
              <a:pathLst>
                <a:path w="24239" h="31328" extrusionOk="0">
                  <a:moveTo>
                    <a:pt x="12119" y="0"/>
                  </a:moveTo>
                  <a:cubicBezTo>
                    <a:pt x="3659" y="0"/>
                    <a:pt x="0" y="5991"/>
                    <a:pt x="0" y="13309"/>
                  </a:cubicBezTo>
                  <a:cubicBezTo>
                    <a:pt x="0" y="25062"/>
                    <a:pt x="7363" y="31328"/>
                    <a:pt x="12119" y="31328"/>
                  </a:cubicBezTo>
                  <a:cubicBezTo>
                    <a:pt x="17516" y="31328"/>
                    <a:pt x="24239" y="24330"/>
                    <a:pt x="24239" y="13309"/>
                  </a:cubicBezTo>
                  <a:cubicBezTo>
                    <a:pt x="24239" y="5991"/>
                    <a:pt x="21540" y="0"/>
                    <a:pt x="12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378;p72">
              <a:extLst>
                <a:ext uri="{FF2B5EF4-FFF2-40B4-BE49-F238E27FC236}">
                  <a16:creationId xmlns:a16="http://schemas.microsoft.com/office/drawing/2014/main" id="{A3C17C4F-4881-F141-A685-5D167C16095F}"/>
                </a:ext>
              </a:extLst>
            </p:cNvPr>
            <p:cNvSpPr/>
            <p:nvPr/>
          </p:nvSpPr>
          <p:spPr>
            <a:xfrm>
              <a:off x="2517360" y="1193014"/>
              <a:ext cx="142904" cy="132036"/>
            </a:xfrm>
            <a:custGeom>
              <a:avLst/>
              <a:gdLst/>
              <a:ahLst/>
              <a:cxnLst/>
              <a:rect l="l" t="t" r="r" b="b"/>
              <a:pathLst>
                <a:path w="8416" h="7776" extrusionOk="0">
                  <a:moveTo>
                    <a:pt x="2653" y="1"/>
                  </a:moveTo>
                  <a:cubicBezTo>
                    <a:pt x="1693" y="1"/>
                    <a:pt x="778" y="367"/>
                    <a:pt x="1" y="961"/>
                  </a:cubicBezTo>
                  <a:cubicBezTo>
                    <a:pt x="961" y="3568"/>
                    <a:pt x="2562" y="5901"/>
                    <a:pt x="4574" y="7776"/>
                  </a:cubicBezTo>
                  <a:cubicBezTo>
                    <a:pt x="8416" y="5809"/>
                    <a:pt x="6998" y="1"/>
                    <a:pt x="2699"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379;p72">
              <a:extLst>
                <a:ext uri="{FF2B5EF4-FFF2-40B4-BE49-F238E27FC236}">
                  <a16:creationId xmlns:a16="http://schemas.microsoft.com/office/drawing/2014/main" id="{3E663651-071F-4D4B-97CB-C2B1A6292EA9}"/>
                </a:ext>
              </a:extLst>
            </p:cNvPr>
            <p:cNvSpPr/>
            <p:nvPr/>
          </p:nvSpPr>
          <p:spPr>
            <a:xfrm>
              <a:off x="2739459" y="1193014"/>
              <a:ext cx="139796" cy="131255"/>
            </a:xfrm>
            <a:custGeom>
              <a:avLst/>
              <a:gdLst/>
              <a:ahLst/>
              <a:cxnLst/>
              <a:rect l="l" t="t" r="r" b="b"/>
              <a:pathLst>
                <a:path w="8233" h="7730" extrusionOk="0">
                  <a:moveTo>
                    <a:pt x="5763" y="1"/>
                  </a:moveTo>
                  <a:cubicBezTo>
                    <a:pt x="1464" y="1"/>
                    <a:pt x="0" y="5672"/>
                    <a:pt x="3750" y="7730"/>
                  </a:cubicBezTo>
                  <a:cubicBezTo>
                    <a:pt x="5763" y="5809"/>
                    <a:pt x="7318" y="3477"/>
                    <a:pt x="8232" y="870"/>
                  </a:cubicBezTo>
                  <a:cubicBezTo>
                    <a:pt x="7501" y="321"/>
                    <a:pt x="6632" y="1"/>
                    <a:pt x="5763"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380;p72">
              <a:extLst>
                <a:ext uri="{FF2B5EF4-FFF2-40B4-BE49-F238E27FC236}">
                  <a16:creationId xmlns:a16="http://schemas.microsoft.com/office/drawing/2014/main" id="{051D220E-E302-1E44-BBDE-892BD78B3BA8}"/>
                </a:ext>
              </a:extLst>
            </p:cNvPr>
            <p:cNvSpPr/>
            <p:nvPr/>
          </p:nvSpPr>
          <p:spPr>
            <a:xfrm>
              <a:off x="2550760" y="1090522"/>
              <a:ext cx="27185" cy="50482"/>
            </a:xfrm>
            <a:custGeom>
              <a:avLst/>
              <a:gdLst/>
              <a:ahLst/>
              <a:cxnLst/>
              <a:rect l="l" t="t" r="r" b="b"/>
              <a:pathLst>
                <a:path w="1601" h="2973" extrusionOk="0">
                  <a:moveTo>
                    <a:pt x="778" y="0"/>
                  </a:moveTo>
                  <a:cubicBezTo>
                    <a:pt x="366" y="0"/>
                    <a:pt x="0" y="640"/>
                    <a:pt x="0" y="1464"/>
                  </a:cubicBezTo>
                  <a:cubicBezTo>
                    <a:pt x="0" y="2287"/>
                    <a:pt x="366" y="2973"/>
                    <a:pt x="778" y="2973"/>
                  </a:cubicBezTo>
                  <a:cubicBezTo>
                    <a:pt x="1235" y="2973"/>
                    <a:pt x="1601" y="2287"/>
                    <a:pt x="1601" y="1464"/>
                  </a:cubicBezTo>
                  <a:cubicBezTo>
                    <a:pt x="1601" y="640"/>
                    <a:pt x="1235"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381;p72">
              <a:extLst>
                <a:ext uri="{FF2B5EF4-FFF2-40B4-BE49-F238E27FC236}">
                  <a16:creationId xmlns:a16="http://schemas.microsoft.com/office/drawing/2014/main" id="{B30F58C4-2949-E44D-9236-F0BE2700B3CC}"/>
                </a:ext>
              </a:extLst>
            </p:cNvPr>
            <p:cNvSpPr/>
            <p:nvPr/>
          </p:nvSpPr>
          <p:spPr>
            <a:xfrm>
              <a:off x="2539876" y="1027968"/>
              <a:ext cx="52944" cy="16742"/>
            </a:xfrm>
            <a:custGeom>
              <a:avLst/>
              <a:gdLst/>
              <a:ahLst/>
              <a:cxnLst/>
              <a:rect l="l" t="t" r="r" b="b"/>
              <a:pathLst>
                <a:path w="3118" h="986" extrusionOk="0">
                  <a:moveTo>
                    <a:pt x="1727" y="1"/>
                  </a:moveTo>
                  <a:cubicBezTo>
                    <a:pt x="1114" y="1"/>
                    <a:pt x="514" y="226"/>
                    <a:pt x="47" y="666"/>
                  </a:cubicBezTo>
                  <a:cubicBezTo>
                    <a:pt x="1" y="711"/>
                    <a:pt x="1" y="849"/>
                    <a:pt x="47" y="894"/>
                  </a:cubicBezTo>
                  <a:cubicBezTo>
                    <a:pt x="92" y="940"/>
                    <a:pt x="138" y="940"/>
                    <a:pt x="184" y="986"/>
                  </a:cubicBezTo>
                  <a:cubicBezTo>
                    <a:pt x="230" y="940"/>
                    <a:pt x="275" y="940"/>
                    <a:pt x="275" y="894"/>
                  </a:cubicBezTo>
                  <a:cubicBezTo>
                    <a:pt x="695" y="530"/>
                    <a:pt x="1219" y="338"/>
                    <a:pt x="1750" y="338"/>
                  </a:cubicBezTo>
                  <a:cubicBezTo>
                    <a:pt x="2086" y="338"/>
                    <a:pt x="2426" y="415"/>
                    <a:pt x="2745" y="574"/>
                  </a:cubicBezTo>
                  <a:cubicBezTo>
                    <a:pt x="2784" y="598"/>
                    <a:pt x="2822" y="608"/>
                    <a:pt x="2857" y="608"/>
                  </a:cubicBezTo>
                  <a:cubicBezTo>
                    <a:pt x="3024" y="608"/>
                    <a:pt x="3117" y="376"/>
                    <a:pt x="2928" y="300"/>
                  </a:cubicBezTo>
                  <a:cubicBezTo>
                    <a:pt x="2545" y="99"/>
                    <a:pt x="2133"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382;p72">
              <a:extLst>
                <a:ext uri="{FF2B5EF4-FFF2-40B4-BE49-F238E27FC236}">
                  <a16:creationId xmlns:a16="http://schemas.microsoft.com/office/drawing/2014/main" id="{D06D7C6D-DEC6-0B40-BD0B-7B76E2199BBF}"/>
                </a:ext>
              </a:extLst>
            </p:cNvPr>
            <p:cNvSpPr/>
            <p:nvPr/>
          </p:nvSpPr>
          <p:spPr>
            <a:xfrm>
              <a:off x="2805460" y="1090522"/>
              <a:ext cx="27202" cy="50482"/>
            </a:xfrm>
            <a:custGeom>
              <a:avLst/>
              <a:gdLst/>
              <a:ahLst/>
              <a:cxnLst/>
              <a:rect l="l" t="t" r="r" b="b"/>
              <a:pathLst>
                <a:path w="1602" h="2973" extrusionOk="0">
                  <a:moveTo>
                    <a:pt x="778" y="0"/>
                  </a:moveTo>
                  <a:cubicBezTo>
                    <a:pt x="321" y="0"/>
                    <a:pt x="1" y="640"/>
                    <a:pt x="1" y="1464"/>
                  </a:cubicBezTo>
                  <a:cubicBezTo>
                    <a:pt x="1" y="2287"/>
                    <a:pt x="321" y="2973"/>
                    <a:pt x="778" y="2973"/>
                  </a:cubicBezTo>
                  <a:cubicBezTo>
                    <a:pt x="1235" y="2973"/>
                    <a:pt x="1601" y="2287"/>
                    <a:pt x="1601" y="1464"/>
                  </a:cubicBezTo>
                  <a:cubicBezTo>
                    <a:pt x="1601" y="640"/>
                    <a:pt x="1235" y="0"/>
                    <a:pt x="7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383;p72">
              <a:extLst>
                <a:ext uri="{FF2B5EF4-FFF2-40B4-BE49-F238E27FC236}">
                  <a16:creationId xmlns:a16="http://schemas.microsoft.com/office/drawing/2014/main" id="{6FEB2656-A6FF-3244-B7CE-22E18AED48ED}"/>
                </a:ext>
              </a:extLst>
            </p:cNvPr>
            <p:cNvSpPr/>
            <p:nvPr/>
          </p:nvSpPr>
          <p:spPr>
            <a:xfrm>
              <a:off x="2789821" y="1027968"/>
              <a:ext cx="52927" cy="16742"/>
            </a:xfrm>
            <a:custGeom>
              <a:avLst/>
              <a:gdLst/>
              <a:ahLst/>
              <a:cxnLst/>
              <a:rect l="l" t="t" r="r" b="b"/>
              <a:pathLst>
                <a:path w="3117" h="986" extrusionOk="0">
                  <a:moveTo>
                    <a:pt x="1391" y="1"/>
                  </a:moveTo>
                  <a:cubicBezTo>
                    <a:pt x="984" y="1"/>
                    <a:pt x="573" y="99"/>
                    <a:pt x="190" y="300"/>
                  </a:cubicBezTo>
                  <a:cubicBezTo>
                    <a:pt x="1" y="376"/>
                    <a:pt x="93" y="608"/>
                    <a:pt x="261" y="608"/>
                  </a:cubicBezTo>
                  <a:cubicBezTo>
                    <a:pt x="295" y="608"/>
                    <a:pt x="333" y="598"/>
                    <a:pt x="373" y="574"/>
                  </a:cubicBezTo>
                  <a:cubicBezTo>
                    <a:pt x="692" y="415"/>
                    <a:pt x="1031" y="338"/>
                    <a:pt x="1368" y="338"/>
                  </a:cubicBezTo>
                  <a:cubicBezTo>
                    <a:pt x="1899" y="338"/>
                    <a:pt x="2422" y="530"/>
                    <a:pt x="2842" y="894"/>
                  </a:cubicBezTo>
                  <a:cubicBezTo>
                    <a:pt x="2842" y="940"/>
                    <a:pt x="2888" y="940"/>
                    <a:pt x="2934" y="986"/>
                  </a:cubicBezTo>
                  <a:cubicBezTo>
                    <a:pt x="2980" y="940"/>
                    <a:pt x="3025" y="940"/>
                    <a:pt x="3071" y="894"/>
                  </a:cubicBezTo>
                  <a:cubicBezTo>
                    <a:pt x="3117" y="849"/>
                    <a:pt x="3117" y="711"/>
                    <a:pt x="3071" y="666"/>
                  </a:cubicBezTo>
                  <a:cubicBezTo>
                    <a:pt x="2603" y="226"/>
                    <a:pt x="2003" y="1"/>
                    <a:pt x="1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384;p72">
              <a:extLst>
                <a:ext uri="{FF2B5EF4-FFF2-40B4-BE49-F238E27FC236}">
                  <a16:creationId xmlns:a16="http://schemas.microsoft.com/office/drawing/2014/main" id="{0405D3CF-CAB5-EF4E-9116-6563D7BFBC96}"/>
                </a:ext>
              </a:extLst>
            </p:cNvPr>
            <p:cNvSpPr/>
            <p:nvPr/>
          </p:nvSpPr>
          <p:spPr>
            <a:xfrm>
              <a:off x="2685870" y="1023927"/>
              <a:ext cx="51280" cy="187748"/>
            </a:xfrm>
            <a:custGeom>
              <a:avLst/>
              <a:gdLst/>
              <a:ahLst/>
              <a:cxnLst/>
              <a:rect l="l" t="t" r="r" b="b"/>
              <a:pathLst>
                <a:path w="3020" h="11057" extrusionOk="0">
                  <a:moveTo>
                    <a:pt x="229" y="0"/>
                  </a:moveTo>
                  <a:cubicBezTo>
                    <a:pt x="138" y="0"/>
                    <a:pt x="46" y="58"/>
                    <a:pt x="46" y="172"/>
                  </a:cubicBezTo>
                  <a:lnTo>
                    <a:pt x="46" y="8541"/>
                  </a:lnTo>
                  <a:cubicBezTo>
                    <a:pt x="46" y="8633"/>
                    <a:pt x="138" y="8724"/>
                    <a:pt x="229" y="8724"/>
                  </a:cubicBezTo>
                  <a:lnTo>
                    <a:pt x="2379" y="8816"/>
                  </a:lnTo>
                  <a:lnTo>
                    <a:pt x="92" y="10736"/>
                  </a:lnTo>
                  <a:cubicBezTo>
                    <a:pt x="1" y="10782"/>
                    <a:pt x="1" y="10919"/>
                    <a:pt x="92" y="10965"/>
                  </a:cubicBezTo>
                  <a:cubicBezTo>
                    <a:pt x="138" y="11011"/>
                    <a:pt x="184" y="11011"/>
                    <a:pt x="229" y="11057"/>
                  </a:cubicBezTo>
                  <a:cubicBezTo>
                    <a:pt x="275" y="11011"/>
                    <a:pt x="275" y="11011"/>
                    <a:pt x="321" y="10965"/>
                  </a:cubicBezTo>
                  <a:lnTo>
                    <a:pt x="2928" y="8770"/>
                  </a:lnTo>
                  <a:cubicBezTo>
                    <a:pt x="3019" y="8724"/>
                    <a:pt x="3019" y="8633"/>
                    <a:pt x="3019" y="8587"/>
                  </a:cubicBezTo>
                  <a:cubicBezTo>
                    <a:pt x="2973" y="8495"/>
                    <a:pt x="2928" y="8450"/>
                    <a:pt x="2836" y="8450"/>
                  </a:cubicBezTo>
                  <a:lnTo>
                    <a:pt x="412" y="8358"/>
                  </a:lnTo>
                  <a:lnTo>
                    <a:pt x="412" y="172"/>
                  </a:lnTo>
                  <a:cubicBezTo>
                    <a:pt x="412" y="58"/>
                    <a:pt x="321"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385;p72">
              <a:extLst>
                <a:ext uri="{FF2B5EF4-FFF2-40B4-BE49-F238E27FC236}">
                  <a16:creationId xmlns:a16="http://schemas.microsoft.com/office/drawing/2014/main" id="{6E4954DE-5D28-8745-9FA9-83BA5DB9C32E}"/>
                </a:ext>
              </a:extLst>
            </p:cNvPr>
            <p:cNvSpPr/>
            <p:nvPr/>
          </p:nvSpPr>
          <p:spPr>
            <a:xfrm>
              <a:off x="2643165" y="1265247"/>
              <a:ext cx="110285" cy="19289"/>
            </a:xfrm>
            <a:custGeom>
              <a:avLst/>
              <a:gdLst/>
              <a:ahLst/>
              <a:cxnLst/>
              <a:rect l="l" t="t" r="r" b="b"/>
              <a:pathLst>
                <a:path w="6495" h="1136" extrusionOk="0">
                  <a:moveTo>
                    <a:pt x="2882" y="0"/>
                  </a:moveTo>
                  <a:cubicBezTo>
                    <a:pt x="2470" y="137"/>
                    <a:pt x="2104" y="275"/>
                    <a:pt x="1738" y="457"/>
                  </a:cubicBezTo>
                  <a:cubicBezTo>
                    <a:pt x="1189" y="640"/>
                    <a:pt x="595" y="686"/>
                    <a:pt x="0" y="732"/>
                  </a:cubicBezTo>
                  <a:cubicBezTo>
                    <a:pt x="0" y="732"/>
                    <a:pt x="471" y="1135"/>
                    <a:pt x="2362" y="1135"/>
                  </a:cubicBezTo>
                  <a:cubicBezTo>
                    <a:pt x="2677" y="1135"/>
                    <a:pt x="3032" y="1124"/>
                    <a:pt x="3430" y="1098"/>
                  </a:cubicBezTo>
                  <a:cubicBezTo>
                    <a:pt x="6220" y="915"/>
                    <a:pt x="6494" y="137"/>
                    <a:pt x="6495" y="137"/>
                  </a:cubicBezTo>
                  <a:lnTo>
                    <a:pt x="6495" y="137"/>
                  </a:lnTo>
                  <a:cubicBezTo>
                    <a:pt x="6123" y="280"/>
                    <a:pt x="5751" y="352"/>
                    <a:pt x="5380" y="352"/>
                  </a:cubicBezTo>
                  <a:cubicBezTo>
                    <a:pt x="5157" y="352"/>
                    <a:pt x="4934" y="326"/>
                    <a:pt x="4711" y="275"/>
                  </a:cubicBezTo>
                  <a:cubicBezTo>
                    <a:pt x="4116" y="137"/>
                    <a:pt x="3476" y="46"/>
                    <a:pt x="28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386;p72">
              <a:extLst>
                <a:ext uri="{FF2B5EF4-FFF2-40B4-BE49-F238E27FC236}">
                  <a16:creationId xmlns:a16="http://schemas.microsoft.com/office/drawing/2014/main" id="{54FAD5AE-0884-4643-9487-CB4126D20FF5}"/>
                </a:ext>
              </a:extLst>
            </p:cNvPr>
            <p:cNvSpPr/>
            <p:nvPr/>
          </p:nvSpPr>
          <p:spPr>
            <a:xfrm>
              <a:off x="2641603" y="1270680"/>
              <a:ext cx="112628" cy="38341"/>
            </a:xfrm>
            <a:custGeom>
              <a:avLst/>
              <a:gdLst/>
              <a:ahLst/>
              <a:cxnLst/>
              <a:rect l="l" t="t" r="r" b="b"/>
              <a:pathLst>
                <a:path w="6633" h="2258" extrusionOk="0">
                  <a:moveTo>
                    <a:pt x="6632" y="0"/>
                  </a:moveTo>
                  <a:lnTo>
                    <a:pt x="6632" y="0"/>
                  </a:lnTo>
                  <a:cubicBezTo>
                    <a:pt x="6594" y="11"/>
                    <a:pt x="6557" y="23"/>
                    <a:pt x="6522" y="38"/>
                  </a:cubicBezTo>
                  <a:lnTo>
                    <a:pt x="6522" y="38"/>
                  </a:lnTo>
                  <a:cubicBezTo>
                    <a:pt x="6559" y="26"/>
                    <a:pt x="6595" y="13"/>
                    <a:pt x="6632" y="0"/>
                  </a:cubicBezTo>
                  <a:close/>
                  <a:moveTo>
                    <a:pt x="1" y="458"/>
                  </a:moveTo>
                  <a:lnTo>
                    <a:pt x="1" y="458"/>
                  </a:lnTo>
                  <a:cubicBezTo>
                    <a:pt x="40" y="469"/>
                    <a:pt x="80" y="480"/>
                    <a:pt x="120" y="491"/>
                  </a:cubicBezTo>
                  <a:lnTo>
                    <a:pt x="120" y="491"/>
                  </a:lnTo>
                  <a:cubicBezTo>
                    <a:pt x="81" y="478"/>
                    <a:pt x="41" y="467"/>
                    <a:pt x="1" y="458"/>
                  </a:cubicBezTo>
                  <a:close/>
                  <a:moveTo>
                    <a:pt x="6522" y="38"/>
                  </a:moveTo>
                  <a:cubicBezTo>
                    <a:pt x="5504" y="385"/>
                    <a:pt x="4443" y="645"/>
                    <a:pt x="3339" y="778"/>
                  </a:cubicBezTo>
                  <a:cubicBezTo>
                    <a:pt x="3073" y="800"/>
                    <a:pt x="2804" y="811"/>
                    <a:pt x="2534" y="811"/>
                  </a:cubicBezTo>
                  <a:cubicBezTo>
                    <a:pt x="1730" y="811"/>
                    <a:pt x="914" y="710"/>
                    <a:pt x="120" y="491"/>
                  </a:cubicBezTo>
                  <a:lnTo>
                    <a:pt x="120" y="491"/>
                  </a:lnTo>
                  <a:cubicBezTo>
                    <a:pt x="646" y="669"/>
                    <a:pt x="993" y="1172"/>
                    <a:pt x="1419" y="1555"/>
                  </a:cubicBezTo>
                  <a:cubicBezTo>
                    <a:pt x="1954" y="2031"/>
                    <a:pt x="2609" y="2257"/>
                    <a:pt x="3261" y="2257"/>
                  </a:cubicBezTo>
                  <a:cubicBezTo>
                    <a:pt x="4115" y="2257"/>
                    <a:pt x="4964" y="1869"/>
                    <a:pt x="5535" y="1144"/>
                  </a:cubicBezTo>
                  <a:cubicBezTo>
                    <a:pt x="5831" y="721"/>
                    <a:pt x="6087" y="220"/>
                    <a:pt x="6522" y="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387;p72">
              <a:extLst>
                <a:ext uri="{FF2B5EF4-FFF2-40B4-BE49-F238E27FC236}">
                  <a16:creationId xmlns:a16="http://schemas.microsoft.com/office/drawing/2014/main" id="{5BD9E61D-4DB6-F846-8033-6EF9664056AD}"/>
                </a:ext>
              </a:extLst>
            </p:cNvPr>
            <p:cNvSpPr/>
            <p:nvPr/>
          </p:nvSpPr>
          <p:spPr>
            <a:xfrm>
              <a:off x="2633062" y="1263107"/>
              <a:ext cx="130491" cy="23110"/>
            </a:xfrm>
            <a:custGeom>
              <a:avLst/>
              <a:gdLst/>
              <a:ahLst/>
              <a:cxnLst/>
              <a:rect l="l" t="t" r="r" b="b"/>
              <a:pathLst>
                <a:path w="7685" h="1361" extrusionOk="0">
                  <a:moveTo>
                    <a:pt x="7524" y="0"/>
                  </a:moveTo>
                  <a:cubicBezTo>
                    <a:pt x="7501" y="0"/>
                    <a:pt x="7478" y="12"/>
                    <a:pt x="7455" y="35"/>
                  </a:cubicBezTo>
                  <a:cubicBezTo>
                    <a:pt x="6861" y="492"/>
                    <a:pt x="6129" y="766"/>
                    <a:pt x="5397" y="904"/>
                  </a:cubicBezTo>
                  <a:cubicBezTo>
                    <a:pt x="4676" y="1040"/>
                    <a:pt x="3939" y="1110"/>
                    <a:pt x="3195" y="1110"/>
                  </a:cubicBezTo>
                  <a:cubicBezTo>
                    <a:pt x="2193" y="1110"/>
                    <a:pt x="1181" y="983"/>
                    <a:pt x="184" y="721"/>
                  </a:cubicBezTo>
                  <a:cubicBezTo>
                    <a:pt x="172" y="708"/>
                    <a:pt x="156" y="703"/>
                    <a:pt x="140" y="703"/>
                  </a:cubicBezTo>
                  <a:cubicBezTo>
                    <a:pt x="96" y="703"/>
                    <a:pt x="47" y="745"/>
                    <a:pt x="47" y="812"/>
                  </a:cubicBezTo>
                  <a:cubicBezTo>
                    <a:pt x="1" y="858"/>
                    <a:pt x="47" y="949"/>
                    <a:pt x="138" y="949"/>
                  </a:cubicBezTo>
                  <a:cubicBezTo>
                    <a:pt x="1144" y="1224"/>
                    <a:pt x="2150" y="1361"/>
                    <a:pt x="3202" y="1361"/>
                  </a:cubicBezTo>
                  <a:cubicBezTo>
                    <a:pt x="3980" y="1361"/>
                    <a:pt x="4757" y="1269"/>
                    <a:pt x="5489" y="1132"/>
                  </a:cubicBezTo>
                  <a:cubicBezTo>
                    <a:pt x="6266" y="995"/>
                    <a:pt x="6998" y="675"/>
                    <a:pt x="7593" y="218"/>
                  </a:cubicBezTo>
                  <a:cubicBezTo>
                    <a:pt x="7684" y="172"/>
                    <a:pt x="7684" y="80"/>
                    <a:pt x="7593" y="35"/>
                  </a:cubicBezTo>
                  <a:cubicBezTo>
                    <a:pt x="7570" y="12"/>
                    <a:pt x="7547" y="0"/>
                    <a:pt x="7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388;p72">
              <a:extLst>
                <a:ext uri="{FF2B5EF4-FFF2-40B4-BE49-F238E27FC236}">
                  <a16:creationId xmlns:a16="http://schemas.microsoft.com/office/drawing/2014/main" id="{DBA72B0E-E10A-794A-B897-D5BD5D1C174E}"/>
                </a:ext>
              </a:extLst>
            </p:cNvPr>
            <p:cNvSpPr/>
            <p:nvPr/>
          </p:nvSpPr>
          <p:spPr>
            <a:xfrm>
              <a:off x="2560846" y="1135486"/>
              <a:ext cx="23314" cy="27270"/>
            </a:xfrm>
            <a:custGeom>
              <a:avLst/>
              <a:gdLst/>
              <a:ahLst/>
              <a:cxnLst/>
              <a:rect l="l" t="t" r="r" b="b"/>
              <a:pathLst>
                <a:path w="1373" h="1606" extrusionOk="0">
                  <a:moveTo>
                    <a:pt x="1249" y="1"/>
                  </a:moveTo>
                  <a:cubicBezTo>
                    <a:pt x="1216" y="1"/>
                    <a:pt x="1190" y="15"/>
                    <a:pt x="1190" y="50"/>
                  </a:cubicBezTo>
                  <a:cubicBezTo>
                    <a:pt x="1007" y="645"/>
                    <a:pt x="641" y="1148"/>
                    <a:pt x="138" y="1422"/>
                  </a:cubicBezTo>
                  <a:cubicBezTo>
                    <a:pt x="1" y="1468"/>
                    <a:pt x="46" y="1605"/>
                    <a:pt x="138" y="1605"/>
                  </a:cubicBezTo>
                  <a:lnTo>
                    <a:pt x="229" y="1605"/>
                  </a:lnTo>
                  <a:cubicBezTo>
                    <a:pt x="778" y="1285"/>
                    <a:pt x="1190" y="736"/>
                    <a:pt x="1373" y="96"/>
                  </a:cubicBezTo>
                  <a:cubicBezTo>
                    <a:pt x="1373" y="40"/>
                    <a:pt x="1303" y="1"/>
                    <a:pt x="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389;p72">
              <a:extLst>
                <a:ext uri="{FF2B5EF4-FFF2-40B4-BE49-F238E27FC236}">
                  <a16:creationId xmlns:a16="http://schemas.microsoft.com/office/drawing/2014/main" id="{3D834D6D-C54D-4B4D-9E01-524BB985B84B}"/>
                </a:ext>
              </a:extLst>
            </p:cNvPr>
            <p:cNvSpPr/>
            <p:nvPr/>
          </p:nvSpPr>
          <p:spPr>
            <a:xfrm>
              <a:off x="2793812" y="1135553"/>
              <a:ext cx="23144" cy="27321"/>
            </a:xfrm>
            <a:custGeom>
              <a:avLst/>
              <a:gdLst/>
              <a:ahLst/>
              <a:cxnLst/>
              <a:rect l="l" t="t" r="r" b="b"/>
              <a:pathLst>
                <a:path w="1363" h="1609" extrusionOk="0">
                  <a:moveTo>
                    <a:pt x="92" y="1"/>
                  </a:moveTo>
                  <a:cubicBezTo>
                    <a:pt x="46" y="1"/>
                    <a:pt x="1" y="46"/>
                    <a:pt x="46" y="138"/>
                  </a:cubicBezTo>
                  <a:cubicBezTo>
                    <a:pt x="184" y="732"/>
                    <a:pt x="595" y="1281"/>
                    <a:pt x="1190" y="1601"/>
                  </a:cubicBezTo>
                  <a:lnTo>
                    <a:pt x="1235" y="1601"/>
                  </a:lnTo>
                  <a:cubicBezTo>
                    <a:pt x="1245" y="1606"/>
                    <a:pt x="1255" y="1609"/>
                    <a:pt x="1264" y="1609"/>
                  </a:cubicBezTo>
                  <a:cubicBezTo>
                    <a:pt x="1335" y="1609"/>
                    <a:pt x="1363" y="1459"/>
                    <a:pt x="1281" y="1418"/>
                  </a:cubicBezTo>
                  <a:cubicBezTo>
                    <a:pt x="732" y="1144"/>
                    <a:pt x="366" y="641"/>
                    <a:pt x="229" y="92"/>
                  </a:cubicBezTo>
                  <a:cubicBezTo>
                    <a:pt x="184" y="46"/>
                    <a:pt x="138"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390;p72">
              <a:extLst>
                <a:ext uri="{FF2B5EF4-FFF2-40B4-BE49-F238E27FC236}">
                  <a16:creationId xmlns:a16="http://schemas.microsoft.com/office/drawing/2014/main" id="{48906823-A365-DA4B-AF2F-15DE10D6C7AA}"/>
                </a:ext>
              </a:extLst>
            </p:cNvPr>
            <p:cNvSpPr/>
            <p:nvPr/>
          </p:nvSpPr>
          <p:spPr>
            <a:xfrm>
              <a:off x="2457574" y="830372"/>
              <a:ext cx="481468" cy="253172"/>
            </a:xfrm>
            <a:custGeom>
              <a:avLst/>
              <a:gdLst/>
              <a:ahLst/>
              <a:cxnLst/>
              <a:rect l="l" t="t" r="r" b="b"/>
              <a:pathLst>
                <a:path w="28355" h="14910" extrusionOk="0">
                  <a:moveTo>
                    <a:pt x="14177" y="0"/>
                  </a:moveTo>
                  <a:cubicBezTo>
                    <a:pt x="0" y="138"/>
                    <a:pt x="2058" y="14910"/>
                    <a:pt x="2058" y="14910"/>
                  </a:cubicBezTo>
                  <a:cubicBezTo>
                    <a:pt x="3887" y="14224"/>
                    <a:pt x="3019" y="11937"/>
                    <a:pt x="3019" y="11937"/>
                  </a:cubicBezTo>
                  <a:cubicBezTo>
                    <a:pt x="5488" y="11937"/>
                    <a:pt x="5077" y="8598"/>
                    <a:pt x="5077" y="8598"/>
                  </a:cubicBezTo>
                  <a:lnTo>
                    <a:pt x="5077" y="8598"/>
                  </a:lnTo>
                  <a:cubicBezTo>
                    <a:pt x="5854" y="9037"/>
                    <a:pt x="6509" y="9208"/>
                    <a:pt x="7059" y="9208"/>
                  </a:cubicBezTo>
                  <a:cubicBezTo>
                    <a:pt x="9034" y="9208"/>
                    <a:pt x="9650" y="6998"/>
                    <a:pt x="9650" y="6998"/>
                  </a:cubicBezTo>
                  <a:cubicBezTo>
                    <a:pt x="9931" y="7047"/>
                    <a:pt x="10196" y="7070"/>
                    <a:pt x="10445" y="7070"/>
                  </a:cubicBezTo>
                  <a:cubicBezTo>
                    <a:pt x="13400" y="7070"/>
                    <a:pt x="14177" y="3842"/>
                    <a:pt x="14177" y="3842"/>
                  </a:cubicBezTo>
                  <a:cubicBezTo>
                    <a:pt x="14177" y="3842"/>
                    <a:pt x="14955" y="7070"/>
                    <a:pt x="17874" y="7070"/>
                  </a:cubicBezTo>
                  <a:cubicBezTo>
                    <a:pt x="18120" y="7070"/>
                    <a:pt x="18382" y="7047"/>
                    <a:pt x="18659" y="6998"/>
                  </a:cubicBezTo>
                  <a:cubicBezTo>
                    <a:pt x="18659" y="6998"/>
                    <a:pt x="19275" y="9208"/>
                    <a:pt x="21250" y="9208"/>
                  </a:cubicBezTo>
                  <a:cubicBezTo>
                    <a:pt x="21800" y="9208"/>
                    <a:pt x="22456" y="9037"/>
                    <a:pt x="23233" y="8598"/>
                  </a:cubicBezTo>
                  <a:lnTo>
                    <a:pt x="23233" y="8598"/>
                  </a:lnTo>
                  <a:cubicBezTo>
                    <a:pt x="23233" y="8598"/>
                    <a:pt x="22821" y="11937"/>
                    <a:pt x="25336" y="11937"/>
                  </a:cubicBezTo>
                  <a:cubicBezTo>
                    <a:pt x="25336" y="11937"/>
                    <a:pt x="24467" y="14224"/>
                    <a:pt x="26297" y="14910"/>
                  </a:cubicBezTo>
                  <a:cubicBezTo>
                    <a:pt x="26297" y="14910"/>
                    <a:pt x="28355" y="138"/>
                    <a:pt x="14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391;p72">
              <a:extLst>
                <a:ext uri="{FF2B5EF4-FFF2-40B4-BE49-F238E27FC236}">
                  <a16:creationId xmlns:a16="http://schemas.microsoft.com/office/drawing/2014/main" id="{D2931A81-C767-794B-A274-4BB6897672EF}"/>
                </a:ext>
              </a:extLst>
            </p:cNvPr>
            <p:cNvSpPr/>
            <p:nvPr/>
          </p:nvSpPr>
          <p:spPr>
            <a:xfrm>
              <a:off x="2873804" y="1161465"/>
              <a:ext cx="64456" cy="40888"/>
            </a:xfrm>
            <a:custGeom>
              <a:avLst/>
              <a:gdLst/>
              <a:ahLst/>
              <a:cxnLst/>
              <a:rect l="l" t="t" r="r" b="b"/>
              <a:pathLst>
                <a:path w="3796" h="2408" extrusionOk="0">
                  <a:moveTo>
                    <a:pt x="1110" y="0"/>
                  </a:moveTo>
                  <a:cubicBezTo>
                    <a:pt x="1023" y="0"/>
                    <a:pt x="928" y="23"/>
                    <a:pt x="823" y="75"/>
                  </a:cubicBezTo>
                  <a:cubicBezTo>
                    <a:pt x="0" y="487"/>
                    <a:pt x="1921" y="2408"/>
                    <a:pt x="1921" y="2408"/>
                  </a:cubicBezTo>
                  <a:cubicBezTo>
                    <a:pt x="1921" y="2408"/>
                    <a:pt x="3796" y="533"/>
                    <a:pt x="2973" y="75"/>
                  </a:cubicBezTo>
                  <a:cubicBezTo>
                    <a:pt x="2868" y="23"/>
                    <a:pt x="2774" y="0"/>
                    <a:pt x="2688" y="0"/>
                  </a:cubicBezTo>
                  <a:cubicBezTo>
                    <a:pt x="2095" y="0"/>
                    <a:pt x="1921" y="1081"/>
                    <a:pt x="1921" y="1081"/>
                  </a:cubicBezTo>
                  <a:cubicBezTo>
                    <a:pt x="1921" y="1081"/>
                    <a:pt x="1712"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392;p72">
              <a:extLst>
                <a:ext uri="{FF2B5EF4-FFF2-40B4-BE49-F238E27FC236}">
                  <a16:creationId xmlns:a16="http://schemas.microsoft.com/office/drawing/2014/main" id="{43341C37-6194-8547-B197-3B694CF3532A}"/>
                </a:ext>
              </a:extLst>
            </p:cNvPr>
            <p:cNvSpPr/>
            <p:nvPr/>
          </p:nvSpPr>
          <p:spPr>
            <a:xfrm>
              <a:off x="2456793" y="1161465"/>
              <a:ext cx="65254" cy="40888"/>
            </a:xfrm>
            <a:custGeom>
              <a:avLst/>
              <a:gdLst/>
              <a:ahLst/>
              <a:cxnLst/>
              <a:rect l="l" t="t" r="r" b="b"/>
              <a:pathLst>
                <a:path w="3843" h="2408" extrusionOk="0">
                  <a:moveTo>
                    <a:pt x="1111" y="0"/>
                  </a:moveTo>
                  <a:cubicBezTo>
                    <a:pt x="1024" y="0"/>
                    <a:pt x="928" y="23"/>
                    <a:pt x="824" y="75"/>
                  </a:cubicBezTo>
                  <a:cubicBezTo>
                    <a:pt x="0" y="487"/>
                    <a:pt x="1921" y="2408"/>
                    <a:pt x="1921" y="2408"/>
                  </a:cubicBezTo>
                  <a:cubicBezTo>
                    <a:pt x="1921" y="2408"/>
                    <a:pt x="3842" y="533"/>
                    <a:pt x="2973" y="75"/>
                  </a:cubicBezTo>
                  <a:cubicBezTo>
                    <a:pt x="2869" y="23"/>
                    <a:pt x="2774" y="0"/>
                    <a:pt x="2688" y="0"/>
                  </a:cubicBezTo>
                  <a:cubicBezTo>
                    <a:pt x="2096" y="0"/>
                    <a:pt x="1921" y="1081"/>
                    <a:pt x="1921" y="1081"/>
                  </a:cubicBezTo>
                  <a:cubicBezTo>
                    <a:pt x="1921" y="1081"/>
                    <a:pt x="1712" y="0"/>
                    <a:pt x="1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1002;p59">
            <a:extLst>
              <a:ext uri="{FF2B5EF4-FFF2-40B4-BE49-F238E27FC236}">
                <a16:creationId xmlns:a16="http://schemas.microsoft.com/office/drawing/2014/main" id="{B771576D-71C3-994E-A1E1-BBC64F29CFE6}"/>
              </a:ext>
            </a:extLst>
          </p:cNvPr>
          <p:cNvGrpSpPr/>
          <p:nvPr/>
        </p:nvGrpSpPr>
        <p:grpSpPr>
          <a:xfrm>
            <a:off x="6769105" y="1252290"/>
            <a:ext cx="827959" cy="3203772"/>
            <a:chOff x="4525517" y="1099828"/>
            <a:chExt cx="888394" cy="3249887"/>
          </a:xfrm>
        </p:grpSpPr>
        <p:sp>
          <p:nvSpPr>
            <p:cNvPr id="297" name="Google Shape;1003;p59">
              <a:extLst>
                <a:ext uri="{FF2B5EF4-FFF2-40B4-BE49-F238E27FC236}">
                  <a16:creationId xmlns:a16="http://schemas.microsoft.com/office/drawing/2014/main" id="{454D0242-F879-654B-867A-9596D0B1D97B}"/>
                </a:ext>
              </a:extLst>
            </p:cNvPr>
            <p:cNvSpPr/>
            <p:nvPr/>
          </p:nvSpPr>
          <p:spPr>
            <a:xfrm>
              <a:off x="4655974" y="4185077"/>
              <a:ext cx="702802" cy="164638"/>
            </a:xfrm>
            <a:custGeom>
              <a:avLst/>
              <a:gdLst/>
              <a:ahLst/>
              <a:cxnLst/>
              <a:rect l="l" t="t" r="r" b="b"/>
              <a:pathLst>
                <a:path w="41390" h="9696" extrusionOk="0">
                  <a:moveTo>
                    <a:pt x="20718" y="0"/>
                  </a:moveTo>
                  <a:cubicBezTo>
                    <a:pt x="9285" y="0"/>
                    <a:pt x="1" y="2150"/>
                    <a:pt x="1" y="4848"/>
                  </a:cubicBezTo>
                  <a:cubicBezTo>
                    <a:pt x="1" y="7546"/>
                    <a:pt x="9285" y="9696"/>
                    <a:pt x="20718" y="9696"/>
                  </a:cubicBezTo>
                  <a:cubicBezTo>
                    <a:pt x="32151" y="9696"/>
                    <a:pt x="41389" y="7546"/>
                    <a:pt x="41389" y="4848"/>
                  </a:cubicBezTo>
                  <a:cubicBezTo>
                    <a:pt x="41389" y="2150"/>
                    <a:pt x="32151" y="0"/>
                    <a:pt x="20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004;p59">
              <a:extLst>
                <a:ext uri="{FF2B5EF4-FFF2-40B4-BE49-F238E27FC236}">
                  <a16:creationId xmlns:a16="http://schemas.microsoft.com/office/drawing/2014/main" id="{98BFBD67-4964-FD4F-98C7-8C4C27CF0693}"/>
                </a:ext>
              </a:extLst>
            </p:cNvPr>
            <p:cNvSpPr/>
            <p:nvPr/>
          </p:nvSpPr>
          <p:spPr>
            <a:xfrm>
              <a:off x="4864862" y="1511406"/>
              <a:ext cx="307542" cy="552139"/>
            </a:xfrm>
            <a:custGeom>
              <a:avLst/>
              <a:gdLst/>
              <a:ahLst/>
              <a:cxnLst/>
              <a:rect l="l" t="t" r="r" b="b"/>
              <a:pathLst>
                <a:path w="18112" h="32517" extrusionOk="0">
                  <a:moveTo>
                    <a:pt x="2836" y="1"/>
                  </a:moveTo>
                  <a:lnTo>
                    <a:pt x="5718" y="11983"/>
                  </a:lnTo>
                  <a:lnTo>
                    <a:pt x="1" y="15184"/>
                  </a:lnTo>
                  <a:cubicBezTo>
                    <a:pt x="1" y="15184"/>
                    <a:pt x="2242" y="28675"/>
                    <a:pt x="9285" y="32517"/>
                  </a:cubicBezTo>
                  <a:cubicBezTo>
                    <a:pt x="9285" y="32517"/>
                    <a:pt x="17151" y="27578"/>
                    <a:pt x="18111" y="14910"/>
                  </a:cubicBezTo>
                  <a:lnTo>
                    <a:pt x="12898" y="11983"/>
                  </a:lnTo>
                  <a:lnTo>
                    <a:pt x="15825" y="1"/>
                  </a:lnTo>
                  <a:lnTo>
                    <a:pt x="9330" y="2928"/>
                  </a:lnTo>
                  <a:lnTo>
                    <a:pt x="28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005;p59">
              <a:extLst>
                <a:ext uri="{FF2B5EF4-FFF2-40B4-BE49-F238E27FC236}">
                  <a16:creationId xmlns:a16="http://schemas.microsoft.com/office/drawing/2014/main" id="{BF7EF4DC-F8CF-C943-97A8-6BD042CD24D0}"/>
                </a:ext>
              </a:extLst>
            </p:cNvPr>
            <p:cNvSpPr/>
            <p:nvPr/>
          </p:nvSpPr>
          <p:spPr>
            <a:xfrm>
              <a:off x="4913017" y="1511406"/>
              <a:ext cx="220553" cy="178630"/>
            </a:xfrm>
            <a:custGeom>
              <a:avLst/>
              <a:gdLst/>
              <a:ahLst/>
              <a:cxnLst/>
              <a:rect l="l" t="t" r="r" b="b"/>
              <a:pathLst>
                <a:path w="12989" h="10520" extrusionOk="0">
                  <a:moveTo>
                    <a:pt x="12989" y="1"/>
                  </a:moveTo>
                  <a:lnTo>
                    <a:pt x="6494" y="2973"/>
                  </a:lnTo>
                  <a:lnTo>
                    <a:pt x="0" y="1"/>
                  </a:lnTo>
                  <a:lnTo>
                    <a:pt x="0" y="1"/>
                  </a:lnTo>
                  <a:lnTo>
                    <a:pt x="2561" y="10519"/>
                  </a:lnTo>
                  <a:cubicBezTo>
                    <a:pt x="5214" y="10245"/>
                    <a:pt x="7912" y="10016"/>
                    <a:pt x="10565" y="9833"/>
                  </a:cubicBezTo>
                  <a:lnTo>
                    <a:pt x="12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006;p59">
              <a:extLst>
                <a:ext uri="{FF2B5EF4-FFF2-40B4-BE49-F238E27FC236}">
                  <a16:creationId xmlns:a16="http://schemas.microsoft.com/office/drawing/2014/main" id="{DAE79DA6-F46E-F542-8889-AEAE509B39EA}"/>
                </a:ext>
              </a:extLst>
            </p:cNvPr>
            <p:cNvSpPr/>
            <p:nvPr/>
          </p:nvSpPr>
          <p:spPr>
            <a:xfrm>
              <a:off x="5079201" y="3945896"/>
              <a:ext cx="245853" cy="347920"/>
            </a:xfrm>
            <a:custGeom>
              <a:avLst/>
              <a:gdLst/>
              <a:ahLst/>
              <a:cxnLst/>
              <a:rect l="l" t="t" r="r" b="b"/>
              <a:pathLst>
                <a:path w="14479" h="20490" extrusionOk="0">
                  <a:moveTo>
                    <a:pt x="5534" y="0"/>
                  </a:moveTo>
                  <a:lnTo>
                    <a:pt x="0" y="504"/>
                  </a:lnTo>
                  <a:lnTo>
                    <a:pt x="686" y="12989"/>
                  </a:lnTo>
                  <a:cubicBezTo>
                    <a:pt x="686" y="12989"/>
                    <a:pt x="320" y="19391"/>
                    <a:pt x="8049" y="20398"/>
                  </a:cubicBezTo>
                  <a:cubicBezTo>
                    <a:pt x="8530" y="20460"/>
                    <a:pt x="8938" y="20489"/>
                    <a:pt x="9283" y="20489"/>
                  </a:cubicBezTo>
                  <a:cubicBezTo>
                    <a:pt x="14478" y="20489"/>
                    <a:pt x="4985" y="13812"/>
                    <a:pt x="4985" y="13812"/>
                  </a:cubicBezTo>
                  <a:lnTo>
                    <a:pt x="55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007;p59">
              <a:extLst>
                <a:ext uri="{FF2B5EF4-FFF2-40B4-BE49-F238E27FC236}">
                  <a16:creationId xmlns:a16="http://schemas.microsoft.com/office/drawing/2014/main" id="{24FED3E9-6560-504E-AA91-88CEF800FC34}"/>
                </a:ext>
              </a:extLst>
            </p:cNvPr>
            <p:cNvSpPr/>
            <p:nvPr/>
          </p:nvSpPr>
          <p:spPr>
            <a:xfrm>
              <a:off x="5081527" y="4166432"/>
              <a:ext cx="189497" cy="129948"/>
            </a:xfrm>
            <a:custGeom>
              <a:avLst/>
              <a:gdLst/>
              <a:ahLst/>
              <a:cxnLst/>
              <a:rect l="l" t="t" r="r" b="b"/>
              <a:pathLst>
                <a:path w="11160" h="7653" extrusionOk="0">
                  <a:moveTo>
                    <a:pt x="549" y="1"/>
                  </a:moveTo>
                  <a:lnTo>
                    <a:pt x="549" y="1"/>
                  </a:lnTo>
                  <a:cubicBezTo>
                    <a:pt x="549" y="1"/>
                    <a:pt x="1" y="3019"/>
                    <a:pt x="3019" y="5489"/>
                  </a:cubicBezTo>
                  <a:cubicBezTo>
                    <a:pt x="4835" y="6997"/>
                    <a:pt x="7129" y="7653"/>
                    <a:pt x="8743" y="7653"/>
                  </a:cubicBezTo>
                  <a:cubicBezTo>
                    <a:pt x="9771" y="7653"/>
                    <a:pt x="10524" y="7387"/>
                    <a:pt x="10702" y="6906"/>
                  </a:cubicBezTo>
                  <a:cubicBezTo>
                    <a:pt x="11159" y="5718"/>
                    <a:pt x="6770" y="2242"/>
                    <a:pt x="6769" y="2242"/>
                  </a:cubicBezTo>
                  <a:lnTo>
                    <a:pt x="6769" y="2242"/>
                  </a:lnTo>
                  <a:cubicBezTo>
                    <a:pt x="6769" y="2242"/>
                    <a:pt x="8918" y="4528"/>
                    <a:pt x="8415" y="5992"/>
                  </a:cubicBezTo>
                  <a:cubicBezTo>
                    <a:pt x="8336" y="6217"/>
                    <a:pt x="8095" y="6321"/>
                    <a:pt x="7745" y="6321"/>
                  </a:cubicBezTo>
                  <a:cubicBezTo>
                    <a:pt x="5885" y="6321"/>
                    <a:pt x="934" y="3387"/>
                    <a:pt x="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008;p59">
              <a:extLst>
                <a:ext uri="{FF2B5EF4-FFF2-40B4-BE49-F238E27FC236}">
                  <a16:creationId xmlns:a16="http://schemas.microsoft.com/office/drawing/2014/main" id="{02282F69-585D-0944-940E-FA27CB3AA07D}"/>
                </a:ext>
              </a:extLst>
            </p:cNvPr>
            <p:cNvSpPr/>
            <p:nvPr/>
          </p:nvSpPr>
          <p:spPr>
            <a:xfrm>
              <a:off x="5090849" y="4166432"/>
              <a:ext cx="15537" cy="86989"/>
            </a:xfrm>
            <a:custGeom>
              <a:avLst/>
              <a:gdLst/>
              <a:ahLst/>
              <a:cxnLst/>
              <a:rect l="l" t="t" r="r" b="b"/>
              <a:pathLst>
                <a:path w="915" h="5123" extrusionOk="0">
                  <a:moveTo>
                    <a:pt x="0" y="1"/>
                  </a:moveTo>
                  <a:lnTo>
                    <a:pt x="0" y="5123"/>
                  </a:lnTo>
                  <a:lnTo>
                    <a:pt x="915" y="5123"/>
                  </a:lnTo>
                  <a:lnTo>
                    <a:pt x="915" y="3156"/>
                  </a:lnTo>
                  <a:lnTo>
                    <a:pt x="229" y="219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009;p59">
              <a:extLst>
                <a:ext uri="{FF2B5EF4-FFF2-40B4-BE49-F238E27FC236}">
                  <a16:creationId xmlns:a16="http://schemas.microsoft.com/office/drawing/2014/main" id="{C0EB2000-A26C-BA4F-9A1A-03A80A141454}"/>
                </a:ext>
              </a:extLst>
            </p:cNvPr>
            <p:cNvSpPr/>
            <p:nvPr/>
          </p:nvSpPr>
          <p:spPr>
            <a:xfrm>
              <a:off x="4728649" y="3946677"/>
              <a:ext cx="243408" cy="348056"/>
            </a:xfrm>
            <a:custGeom>
              <a:avLst/>
              <a:gdLst/>
              <a:ahLst/>
              <a:cxnLst/>
              <a:rect l="l" t="t" r="r" b="b"/>
              <a:pathLst>
                <a:path w="14335" h="20498" extrusionOk="0">
                  <a:moveTo>
                    <a:pt x="8846" y="0"/>
                  </a:moveTo>
                  <a:lnTo>
                    <a:pt x="9441" y="13857"/>
                  </a:lnTo>
                  <a:cubicBezTo>
                    <a:pt x="9441" y="13857"/>
                    <a:pt x="1" y="20497"/>
                    <a:pt x="5100" y="20497"/>
                  </a:cubicBezTo>
                  <a:cubicBezTo>
                    <a:pt x="5453" y="20497"/>
                    <a:pt x="5876" y="20465"/>
                    <a:pt x="6376" y="20397"/>
                  </a:cubicBezTo>
                  <a:cubicBezTo>
                    <a:pt x="14105" y="19391"/>
                    <a:pt x="13740" y="13034"/>
                    <a:pt x="13740" y="13034"/>
                  </a:cubicBezTo>
                  <a:lnTo>
                    <a:pt x="14334" y="4208"/>
                  </a:lnTo>
                  <a:lnTo>
                    <a:pt x="88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010;p59">
              <a:extLst>
                <a:ext uri="{FF2B5EF4-FFF2-40B4-BE49-F238E27FC236}">
                  <a16:creationId xmlns:a16="http://schemas.microsoft.com/office/drawing/2014/main" id="{88E50507-DC62-3D49-8BCC-0498B51B05D4}"/>
                </a:ext>
              </a:extLst>
            </p:cNvPr>
            <p:cNvSpPr/>
            <p:nvPr/>
          </p:nvSpPr>
          <p:spPr>
            <a:xfrm>
              <a:off x="4781779" y="4167995"/>
              <a:ext cx="189497" cy="129354"/>
            </a:xfrm>
            <a:custGeom>
              <a:avLst/>
              <a:gdLst/>
              <a:ahLst/>
              <a:cxnLst/>
              <a:rect l="l" t="t" r="r" b="b"/>
              <a:pathLst>
                <a:path w="11160" h="7618" extrusionOk="0">
                  <a:moveTo>
                    <a:pt x="10611" y="0"/>
                  </a:moveTo>
                  <a:cubicBezTo>
                    <a:pt x="10226" y="3348"/>
                    <a:pt x="5276" y="6275"/>
                    <a:pt x="3416" y="6275"/>
                  </a:cubicBezTo>
                  <a:cubicBezTo>
                    <a:pt x="3065" y="6275"/>
                    <a:pt x="2824" y="6170"/>
                    <a:pt x="2744" y="5946"/>
                  </a:cubicBezTo>
                  <a:cubicBezTo>
                    <a:pt x="2241" y="4528"/>
                    <a:pt x="4390" y="2242"/>
                    <a:pt x="4391" y="2241"/>
                  </a:cubicBezTo>
                  <a:lnTo>
                    <a:pt x="4391" y="2241"/>
                  </a:lnTo>
                  <a:cubicBezTo>
                    <a:pt x="4390" y="2242"/>
                    <a:pt x="0" y="5671"/>
                    <a:pt x="458" y="6906"/>
                  </a:cubicBezTo>
                  <a:cubicBezTo>
                    <a:pt x="633" y="7363"/>
                    <a:pt x="1369" y="7617"/>
                    <a:pt x="2377" y="7617"/>
                  </a:cubicBezTo>
                  <a:cubicBezTo>
                    <a:pt x="3994" y="7617"/>
                    <a:pt x="6310" y="6963"/>
                    <a:pt x="8141" y="5442"/>
                  </a:cubicBezTo>
                  <a:cubicBezTo>
                    <a:pt x="11159" y="3019"/>
                    <a:pt x="10611" y="1"/>
                    <a:pt x="106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011;p59">
              <a:extLst>
                <a:ext uri="{FF2B5EF4-FFF2-40B4-BE49-F238E27FC236}">
                  <a16:creationId xmlns:a16="http://schemas.microsoft.com/office/drawing/2014/main" id="{B456DE51-4D98-9548-A3BF-9A66C9B14184}"/>
                </a:ext>
              </a:extLst>
            </p:cNvPr>
            <p:cNvSpPr/>
            <p:nvPr/>
          </p:nvSpPr>
          <p:spPr>
            <a:xfrm>
              <a:off x="4946400" y="4167995"/>
              <a:ext cx="15554" cy="86207"/>
            </a:xfrm>
            <a:custGeom>
              <a:avLst/>
              <a:gdLst/>
              <a:ahLst/>
              <a:cxnLst/>
              <a:rect l="l" t="t" r="r" b="b"/>
              <a:pathLst>
                <a:path w="916" h="5077" extrusionOk="0">
                  <a:moveTo>
                    <a:pt x="916" y="0"/>
                  </a:moveTo>
                  <a:lnTo>
                    <a:pt x="687" y="2150"/>
                  </a:lnTo>
                  <a:lnTo>
                    <a:pt x="1" y="3156"/>
                  </a:lnTo>
                  <a:lnTo>
                    <a:pt x="1" y="5077"/>
                  </a:lnTo>
                  <a:lnTo>
                    <a:pt x="916" y="5077"/>
                  </a:lnTo>
                  <a:lnTo>
                    <a:pt x="9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012;p59">
              <a:extLst>
                <a:ext uri="{FF2B5EF4-FFF2-40B4-BE49-F238E27FC236}">
                  <a16:creationId xmlns:a16="http://schemas.microsoft.com/office/drawing/2014/main" id="{859D6789-76C9-F141-83A4-FD04FEDC3FE2}"/>
                </a:ext>
              </a:extLst>
            </p:cNvPr>
            <p:cNvSpPr/>
            <p:nvPr/>
          </p:nvSpPr>
          <p:spPr>
            <a:xfrm>
              <a:off x="5053578" y="3556069"/>
              <a:ext cx="150664" cy="462060"/>
            </a:xfrm>
            <a:custGeom>
              <a:avLst/>
              <a:gdLst/>
              <a:ahLst/>
              <a:cxnLst/>
              <a:rect l="l" t="t" r="r" b="b"/>
              <a:pathLst>
                <a:path w="8873" h="27212" extrusionOk="0">
                  <a:moveTo>
                    <a:pt x="0" y="0"/>
                  </a:moveTo>
                  <a:lnTo>
                    <a:pt x="1692" y="27212"/>
                  </a:lnTo>
                  <a:lnTo>
                    <a:pt x="6814" y="27212"/>
                  </a:lnTo>
                  <a:cubicBezTo>
                    <a:pt x="7729" y="19620"/>
                    <a:pt x="8415" y="9604"/>
                    <a:pt x="8872" y="366"/>
                  </a:cubicBezTo>
                  <a:cubicBezTo>
                    <a:pt x="5900" y="229"/>
                    <a:pt x="2973" y="9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013;p59">
              <a:extLst>
                <a:ext uri="{FF2B5EF4-FFF2-40B4-BE49-F238E27FC236}">
                  <a16:creationId xmlns:a16="http://schemas.microsoft.com/office/drawing/2014/main" id="{89CCE101-D4AF-BA42-9388-AA6E56546701}"/>
                </a:ext>
              </a:extLst>
            </p:cNvPr>
            <p:cNvSpPr/>
            <p:nvPr/>
          </p:nvSpPr>
          <p:spPr>
            <a:xfrm>
              <a:off x="4849342" y="3549855"/>
              <a:ext cx="148337" cy="468274"/>
            </a:xfrm>
            <a:custGeom>
              <a:avLst/>
              <a:gdLst/>
              <a:ahLst/>
              <a:cxnLst/>
              <a:rect l="l" t="t" r="r" b="b"/>
              <a:pathLst>
                <a:path w="8736" h="27578" extrusionOk="0">
                  <a:moveTo>
                    <a:pt x="0" y="1"/>
                  </a:moveTo>
                  <a:lnTo>
                    <a:pt x="0" y="1"/>
                  </a:lnTo>
                  <a:cubicBezTo>
                    <a:pt x="549" y="9559"/>
                    <a:pt x="1281" y="19940"/>
                    <a:pt x="2058" y="27578"/>
                  </a:cubicBezTo>
                  <a:lnTo>
                    <a:pt x="7180" y="27578"/>
                  </a:lnTo>
                  <a:lnTo>
                    <a:pt x="8735" y="229"/>
                  </a:lnTo>
                  <a:cubicBezTo>
                    <a:pt x="5854" y="138"/>
                    <a:pt x="2927" y="46"/>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014;p59">
              <a:extLst>
                <a:ext uri="{FF2B5EF4-FFF2-40B4-BE49-F238E27FC236}">
                  <a16:creationId xmlns:a16="http://schemas.microsoft.com/office/drawing/2014/main" id="{55217D13-10D3-CF4F-B10D-C042A3AC7CA2}"/>
                </a:ext>
              </a:extLst>
            </p:cNvPr>
            <p:cNvSpPr/>
            <p:nvPr/>
          </p:nvSpPr>
          <p:spPr>
            <a:xfrm>
              <a:off x="4600840" y="1741264"/>
              <a:ext cx="796753" cy="2046226"/>
            </a:xfrm>
            <a:custGeom>
              <a:avLst/>
              <a:gdLst/>
              <a:ahLst/>
              <a:cxnLst/>
              <a:rect l="l" t="t" r="r" b="b"/>
              <a:pathLst>
                <a:path w="46923" h="120508" extrusionOk="0">
                  <a:moveTo>
                    <a:pt x="31191" y="1"/>
                  </a:moveTo>
                  <a:cubicBezTo>
                    <a:pt x="29956" y="2013"/>
                    <a:pt x="28355" y="3476"/>
                    <a:pt x="25703" y="3888"/>
                  </a:cubicBezTo>
                  <a:cubicBezTo>
                    <a:pt x="25202" y="3980"/>
                    <a:pt x="24693" y="4027"/>
                    <a:pt x="24184" y="4027"/>
                  </a:cubicBezTo>
                  <a:cubicBezTo>
                    <a:pt x="22926" y="4027"/>
                    <a:pt x="21661" y="3742"/>
                    <a:pt x="20489" y="3156"/>
                  </a:cubicBezTo>
                  <a:cubicBezTo>
                    <a:pt x="19803" y="2790"/>
                    <a:pt x="19163" y="2287"/>
                    <a:pt x="18614" y="1647"/>
                  </a:cubicBezTo>
                  <a:cubicBezTo>
                    <a:pt x="18340" y="1235"/>
                    <a:pt x="18065" y="824"/>
                    <a:pt x="17882" y="367"/>
                  </a:cubicBezTo>
                  <a:lnTo>
                    <a:pt x="16282" y="1235"/>
                  </a:lnTo>
                  <a:lnTo>
                    <a:pt x="10336" y="4528"/>
                  </a:lnTo>
                  <a:lnTo>
                    <a:pt x="16327" y="34209"/>
                  </a:lnTo>
                  <a:cubicBezTo>
                    <a:pt x="16327" y="34209"/>
                    <a:pt x="1" y="39514"/>
                    <a:pt x="8919" y="120508"/>
                  </a:cubicBezTo>
                  <a:lnTo>
                    <a:pt x="41160" y="120416"/>
                  </a:lnTo>
                  <a:cubicBezTo>
                    <a:pt x="46923" y="40063"/>
                    <a:pt x="38965" y="37776"/>
                    <a:pt x="35215" y="34712"/>
                  </a:cubicBezTo>
                  <a:cubicBezTo>
                    <a:pt x="35078" y="34529"/>
                    <a:pt x="34941" y="34392"/>
                    <a:pt x="34804" y="34209"/>
                  </a:cubicBezTo>
                  <a:lnTo>
                    <a:pt x="39377" y="4528"/>
                  </a:lnTo>
                  <a:lnTo>
                    <a:pt x="32563" y="778"/>
                  </a:lnTo>
                  <a:lnTo>
                    <a:pt x="31191"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015;p59">
              <a:extLst>
                <a:ext uri="{FF2B5EF4-FFF2-40B4-BE49-F238E27FC236}">
                  <a16:creationId xmlns:a16="http://schemas.microsoft.com/office/drawing/2014/main" id="{65B0067F-4CC3-1B4D-B6B2-F856AC6EE672}"/>
                </a:ext>
              </a:extLst>
            </p:cNvPr>
            <p:cNvSpPr/>
            <p:nvPr/>
          </p:nvSpPr>
          <p:spPr>
            <a:xfrm>
              <a:off x="5240714" y="1818149"/>
              <a:ext cx="170870" cy="1075530"/>
            </a:xfrm>
            <a:custGeom>
              <a:avLst/>
              <a:gdLst/>
              <a:ahLst/>
              <a:cxnLst/>
              <a:rect l="l" t="t" r="r" b="b"/>
              <a:pathLst>
                <a:path w="10063" h="63341" extrusionOk="0">
                  <a:moveTo>
                    <a:pt x="1693" y="0"/>
                  </a:moveTo>
                  <a:lnTo>
                    <a:pt x="1" y="10793"/>
                  </a:lnTo>
                  <a:lnTo>
                    <a:pt x="5031" y="52868"/>
                  </a:lnTo>
                  <a:lnTo>
                    <a:pt x="3568" y="55749"/>
                  </a:lnTo>
                  <a:lnTo>
                    <a:pt x="3019" y="60643"/>
                  </a:lnTo>
                  <a:cubicBezTo>
                    <a:pt x="4483" y="59911"/>
                    <a:pt x="5123" y="55886"/>
                    <a:pt x="5123" y="55886"/>
                  </a:cubicBezTo>
                  <a:lnTo>
                    <a:pt x="5946" y="57716"/>
                  </a:lnTo>
                  <a:lnTo>
                    <a:pt x="4071" y="63341"/>
                  </a:lnTo>
                  <a:lnTo>
                    <a:pt x="8233" y="63021"/>
                  </a:lnTo>
                  <a:lnTo>
                    <a:pt x="10062" y="57121"/>
                  </a:lnTo>
                  <a:lnTo>
                    <a:pt x="8827" y="52868"/>
                  </a:lnTo>
                  <a:cubicBezTo>
                    <a:pt x="8827" y="52868"/>
                    <a:pt x="7592" y="13400"/>
                    <a:pt x="6723" y="8049"/>
                  </a:cubicBezTo>
                  <a:cubicBezTo>
                    <a:pt x="6129" y="4802"/>
                    <a:pt x="4345" y="1921"/>
                    <a:pt x="1693"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016;p59">
              <a:extLst>
                <a:ext uri="{FF2B5EF4-FFF2-40B4-BE49-F238E27FC236}">
                  <a16:creationId xmlns:a16="http://schemas.microsoft.com/office/drawing/2014/main" id="{D41D6477-8A75-7144-8BC9-88EA24036C4A}"/>
                </a:ext>
              </a:extLst>
            </p:cNvPr>
            <p:cNvSpPr/>
            <p:nvPr/>
          </p:nvSpPr>
          <p:spPr>
            <a:xfrm>
              <a:off x="5364193" y="2799322"/>
              <a:ext cx="29257" cy="92032"/>
            </a:xfrm>
            <a:custGeom>
              <a:avLst/>
              <a:gdLst/>
              <a:ahLst/>
              <a:cxnLst/>
              <a:rect l="l" t="t" r="r" b="b"/>
              <a:pathLst>
                <a:path w="1723" h="5420" extrusionOk="0">
                  <a:moveTo>
                    <a:pt x="1539" y="1"/>
                  </a:moveTo>
                  <a:cubicBezTo>
                    <a:pt x="1497" y="1"/>
                    <a:pt x="1464" y="21"/>
                    <a:pt x="1464" y="69"/>
                  </a:cubicBezTo>
                  <a:lnTo>
                    <a:pt x="0" y="5282"/>
                  </a:lnTo>
                  <a:cubicBezTo>
                    <a:pt x="0" y="5328"/>
                    <a:pt x="46" y="5420"/>
                    <a:pt x="92" y="5420"/>
                  </a:cubicBezTo>
                  <a:lnTo>
                    <a:pt x="137" y="5420"/>
                  </a:lnTo>
                  <a:cubicBezTo>
                    <a:pt x="183" y="5420"/>
                    <a:pt x="229" y="5374"/>
                    <a:pt x="229" y="5328"/>
                  </a:cubicBezTo>
                  <a:lnTo>
                    <a:pt x="1692" y="160"/>
                  </a:lnTo>
                  <a:cubicBezTo>
                    <a:pt x="1722" y="71"/>
                    <a:pt x="1616"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017;p59">
              <a:extLst>
                <a:ext uri="{FF2B5EF4-FFF2-40B4-BE49-F238E27FC236}">
                  <a16:creationId xmlns:a16="http://schemas.microsoft.com/office/drawing/2014/main" id="{D235B430-9CC1-0A4C-B19C-089100DFFA1E}"/>
                </a:ext>
              </a:extLst>
            </p:cNvPr>
            <p:cNvSpPr/>
            <p:nvPr/>
          </p:nvSpPr>
          <p:spPr>
            <a:xfrm>
              <a:off x="5347111" y="2799712"/>
              <a:ext cx="29528" cy="92422"/>
            </a:xfrm>
            <a:custGeom>
              <a:avLst/>
              <a:gdLst/>
              <a:ahLst/>
              <a:cxnLst/>
              <a:rect l="l" t="t" r="r" b="b"/>
              <a:pathLst>
                <a:path w="1739" h="5443" extrusionOk="0">
                  <a:moveTo>
                    <a:pt x="1601" y="0"/>
                  </a:moveTo>
                  <a:cubicBezTo>
                    <a:pt x="1555" y="0"/>
                    <a:pt x="1464" y="46"/>
                    <a:pt x="1464" y="92"/>
                  </a:cubicBezTo>
                  <a:lnTo>
                    <a:pt x="0" y="5259"/>
                  </a:lnTo>
                  <a:cubicBezTo>
                    <a:pt x="0" y="5351"/>
                    <a:pt x="46" y="5397"/>
                    <a:pt x="92" y="5442"/>
                  </a:cubicBezTo>
                  <a:lnTo>
                    <a:pt x="137" y="5442"/>
                  </a:lnTo>
                  <a:cubicBezTo>
                    <a:pt x="183" y="5442"/>
                    <a:pt x="229" y="5397"/>
                    <a:pt x="275" y="5351"/>
                  </a:cubicBezTo>
                  <a:lnTo>
                    <a:pt x="1692" y="183"/>
                  </a:lnTo>
                  <a:cubicBezTo>
                    <a:pt x="1738" y="92"/>
                    <a:pt x="1692" y="46"/>
                    <a:pt x="1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018;p59">
              <a:extLst>
                <a:ext uri="{FF2B5EF4-FFF2-40B4-BE49-F238E27FC236}">
                  <a16:creationId xmlns:a16="http://schemas.microsoft.com/office/drawing/2014/main" id="{AD6217F9-E3A1-1343-B329-D5F82D9A1710}"/>
                </a:ext>
              </a:extLst>
            </p:cNvPr>
            <p:cNvSpPr/>
            <p:nvPr/>
          </p:nvSpPr>
          <p:spPr>
            <a:xfrm>
              <a:off x="5330029" y="2800290"/>
              <a:ext cx="29511" cy="92626"/>
            </a:xfrm>
            <a:custGeom>
              <a:avLst/>
              <a:gdLst/>
              <a:ahLst/>
              <a:cxnLst/>
              <a:rect l="l" t="t" r="r" b="b"/>
              <a:pathLst>
                <a:path w="1738" h="5455" extrusionOk="0">
                  <a:moveTo>
                    <a:pt x="1580" y="1"/>
                  </a:moveTo>
                  <a:cubicBezTo>
                    <a:pt x="1529" y="1"/>
                    <a:pt x="1482" y="30"/>
                    <a:pt x="1463" y="103"/>
                  </a:cubicBezTo>
                  <a:lnTo>
                    <a:pt x="46" y="5271"/>
                  </a:lnTo>
                  <a:cubicBezTo>
                    <a:pt x="0" y="5363"/>
                    <a:pt x="46" y="5408"/>
                    <a:pt x="137" y="5454"/>
                  </a:cubicBezTo>
                  <a:cubicBezTo>
                    <a:pt x="229" y="5454"/>
                    <a:pt x="274" y="5408"/>
                    <a:pt x="274" y="5363"/>
                  </a:cubicBezTo>
                  <a:lnTo>
                    <a:pt x="1738" y="149"/>
                  </a:lnTo>
                  <a:cubicBezTo>
                    <a:pt x="1738" y="67"/>
                    <a:pt x="1656"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019;p59">
              <a:extLst>
                <a:ext uri="{FF2B5EF4-FFF2-40B4-BE49-F238E27FC236}">
                  <a16:creationId xmlns:a16="http://schemas.microsoft.com/office/drawing/2014/main" id="{3E65C27F-4021-3E4D-B64E-911C973263B9}"/>
                </a:ext>
              </a:extLst>
            </p:cNvPr>
            <p:cNvSpPr/>
            <p:nvPr/>
          </p:nvSpPr>
          <p:spPr>
            <a:xfrm>
              <a:off x="5307497" y="2679918"/>
              <a:ext cx="106414" cy="216104"/>
            </a:xfrm>
            <a:custGeom>
              <a:avLst/>
              <a:gdLst/>
              <a:ahLst/>
              <a:cxnLst/>
              <a:rect l="l" t="t" r="r" b="b"/>
              <a:pathLst>
                <a:path w="6267" h="12727" extrusionOk="0">
                  <a:moveTo>
                    <a:pt x="4831" y="1"/>
                  </a:moveTo>
                  <a:cubicBezTo>
                    <a:pt x="4757" y="1"/>
                    <a:pt x="4688" y="35"/>
                    <a:pt x="4711" y="104"/>
                  </a:cubicBezTo>
                  <a:lnTo>
                    <a:pt x="4803" y="2162"/>
                  </a:lnTo>
                  <a:lnTo>
                    <a:pt x="5992" y="6369"/>
                  </a:lnTo>
                  <a:lnTo>
                    <a:pt x="4208" y="12177"/>
                  </a:lnTo>
                  <a:lnTo>
                    <a:pt x="138" y="12452"/>
                  </a:lnTo>
                  <a:cubicBezTo>
                    <a:pt x="1" y="12452"/>
                    <a:pt x="1" y="12726"/>
                    <a:pt x="138" y="12726"/>
                  </a:cubicBezTo>
                  <a:lnTo>
                    <a:pt x="4300" y="12406"/>
                  </a:lnTo>
                  <a:cubicBezTo>
                    <a:pt x="4345" y="12406"/>
                    <a:pt x="4391" y="12360"/>
                    <a:pt x="4391" y="12314"/>
                  </a:cubicBezTo>
                  <a:lnTo>
                    <a:pt x="6266" y="6415"/>
                  </a:lnTo>
                  <a:cubicBezTo>
                    <a:pt x="6266" y="6415"/>
                    <a:pt x="6266" y="6369"/>
                    <a:pt x="6266" y="6369"/>
                  </a:cubicBezTo>
                  <a:lnTo>
                    <a:pt x="5031" y="2162"/>
                  </a:lnTo>
                  <a:lnTo>
                    <a:pt x="4986" y="104"/>
                  </a:lnTo>
                  <a:cubicBezTo>
                    <a:pt x="4986" y="35"/>
                    <a:pt x="4906" y="1"/>
                    <a:pt x="48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020;p59">
              <a:extLst>
                <a:ext uri="{FF2B5EF4-FFF2-40B4-BE49-F238E27FC236}">
                  <a16:creationId xmlns:a16="http://schemas.microsoft.com/office/drawing/2014/main" id="{9954877C-11FC-0047-B81B-4CDE87761FF7}"/>
                </a:ext>
              </a:extLst>
            </p:cNvPr>
            <p:cNvSpPr/>
            <p:nvPr/>
          </p:nvSpPr>
          <p:spPr>
            <a:xfrm>
              <a:off x="4965825" y="2322133"/>
              <a:ext cx="157659" cy="119607"/>
            </a:xfrm>
            <a:custGeom>
              <a:avLst/>
              <a:gdLst/>
              <a:ahLst/>
              <a:cxnLst/>
              <a:rect l="l" t="t" r="r" b="b"/>
              <a:pathLst>
                <a:path w="9285" h="7044" extrusionOk="0">
                  <a:moveTo>
                    <a:pt x="4665" y="0"/>
                  </a:moveTo>
                  <a:lnTo>
                    <a:pt x="1692" y="3293"/>
                  </a:lnTo>
                  <a:lnTo>
                    <a:pt x="92" y="3339"/>
                  </a:lnTo>
                  <a:lnTo>
                    <a:pt x="0" y="7043"/>
                  </a:lnTo>
                  <a:lnTo>
                    <a:pt x="4848" y="6357"/>
                  </a:lnTo>
                  <a:lnTo>
                    <a:pt x="5122" y="5259"/>
                  </a:lnTo>
                  <a:lnTo>
                    <a:pt x="5991" y="6952"/>
                  </a:lnTo>
                  <a:lnTo>
                    <a:pt x="9284" y="5580"/>
                  </a:lnTo>
                  <a:lnTo>
                    <a:pt x="9284" y="2378"/>
                  </a:lnTo>
                  <a:lnTo>
                    <a:pt x="466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021;p59">
              <a:extLst>
                <a:ext uri="{FF2B5EF4-FFF2-40B4-BE49-F238E27FC236}">
                  <a16:creationId xmlns:a16="http://schemas.microsoft.com/office/drawing/2014/main" id="{70A5B41F-D12E-B241-BA37-133EEE58A95A}"/>
                </a:ext>
              </a:extLst>
            </p:cNvPr>
            <p:cNvSpPr/>
            <p:nvPr/>
          </p:nvSpPr>
          <p:spPr>
            <a:xfrm>
              <a:off x="4973585" y="2319993"/>
              <a:ext cx="152226" cy="122511"/>
            </a:xfrm>
            <a:custGeom>
              <a:avLst/>
              <a:gdLst/>
              <a:ahLst/>
              <a:cxnLst/>
              <a:rect l="l" t="t" r="r" b="b"/>
              <a:pathLst>
                <a:path w="8965" h="7215" extrusionOk="0">
                  <a:moveTo>
                    <a:pt x="4185" y="0"/>
                  </a:moveTo>
                  <a:cubicBezTo>
                    <a:pt x="4162" y="0"/>
                    <a:pt x="4139" y="12"/>
                    <a:pt x="4117" y="35"/>
                  </a:cubicBezTo>
                  <a:lnTo>
                    <a:pt x="1144" y="3327"/>
                  </a:lnTo>
                  <a:lnTo>
                    <a:pt x="92" y="3465"/>
                  </a:lnTo>
                  <a:cubicBezTo>
                    <a:pt x="1" y="3510"/>
                    <a:pt x="1" y="3556"/>
                    <a:pt x="1" y="3602"/>
                  </a:cubicBezTo>
                  <a:cubicBezTo>
                    <a:pt x="1" y="3639"/>
                    <a:pt x="30" y="3706"/>
                    <a:pt x="90" y="3706"/>
                  </a:cubicBezTo>
                  <a:cubicBezTo>
                    <a:pt x="104" y="3706"/>
                    <a:pt x="120" y="3702"/>
                    <a:pt x="138" y="3693"/>
                  </a:cubicBezTo>
                  <a:lnTo>
                    <a:pt x="1281" y="3510"/>
                  </a:lnTo>
                  <a:lnTo>
                    <a:pt x="1327" y="3510"/>
                  </a:lnTo>
                  <a:lnTo>
                    <a:pt x="4254" y="263"/>
                  </a:lnTo>
                  <a:lnTo>
                    <a:pt x="8736" y="2550"/>
                  </a:lnTo>
                  <a:lnTo>
                    <a:pt x="8736" y="5614"/>
                  </a:lnTo>
                  <a:lnTo>
                    <a:pt x="8278" y="5797"/>
                  </a:lnTo>
                  <a:lnTo>
                    <a:pt x="8004" y="3145"/>
                  </a:lnTo>
                  <a:cubicBezTo>
                    <a:pt x="8004" y="3099"/>
                    <a:pt x="7958" y="3099"/>
                    <a:pt x="7912" y="3053"/>
                  </a:cubicBezTo>
                  <a:lnTo>
                    <a:pt x="5077" y="1498"/>
                  </a:lnTo>
                  <a:cubicBezTo>
                    <a:pt x="5053" y="1474"/>
                    <a:pt x="5028" y="1464"/>
                    <a:pt x="5003" y="1464"/>
                  </a:cubicBezTo>
                  <a:cubicBezTo>
                    <a:pt x="4887" y="1464"/>
                    <a:pt x="4789" y="1689"/>
                    <a:pt x="4940" y="1727"/>
                  </a:cubicBezTo>
                  <a:lnTo>
                    <a:pt x="7729" y="3282"/>
                  </a:lnTo>
                  <a:lnTo>
                    <a:pt x="8004" y="5889"/>
                  </a:lnTo>
                  <a:lnTo>
                    <a:pt x="7364" y="6163"/>
                  </a:lnTo>
                  <a:lnTo>
                    <a:pt x="6998" y="3739"/>
                  </a:lnTo>
                  <a:cubicBezTo>
                    <a:pt x="6952" y="3693"/>
                    <a:pt x="6952" y="3693"/>
                    <a:pt x="6906" y="3648"/>
                  </a:cubicBezTo>
                  <a:lnTo>
                    <a:pt x="4574" y="2367"/>
                  </a:lnTo>
                  <a:cubicBezTo>
                    <a:pt x="4547" y="2354"/>
                    <a:pt x="4524" y="2348"/>
                    <a:pt x="4504" y="2348"/>
                  </a:cubicBezTo>
                  <a:cubicBezTo>
                    <a:pt x="4456" y="2348"/>
                    <a:pt x="4423" y="2380"/>
                    <a:pt x="4391" y="2413"/>
                  </a:cubicBezTo>
                  <a:cubicBezTo>
                    <a:pt x="4345" y="2459"/>
                    <a:pt x="4345" y="2550"/>
                    <a:pt x="4437" y="2596"/>
                  </a:cubicBezTo>
                  <a:lnTo>
                    <a:pt x="6723" y="3876"/>
                  </a:lnTo>
                  <a:lnTo>
                    <a:pt x="7135" y="6254"/>
                  </a:lnTo>
                  <a:lnTo>
                    <a:pt x="6540" y="6483"/>
                  </a:lnTo>
                  <a:lnTo>
                    <a:pt x="5992" y="4517"/>
                  </a:lnTo>
                  <a:cubicBezTo>
                    <a:pt x="5992" y="4471"/>
                    <a:pt x="5946" y="4471"/>
                    <a:pt x="5900" y="4425"/>
                  </a:cubicBezTo>
                  <a:lnTo>
                    <a:pt x="3796" y="3282"/>
                  </a:lnTo>
                  <a:cubicBezTo>
                    <a:pt x="3783" y="3268"/>
                    <a:pt x="3766" y="3263"/>
                    <a:pt x="3747" y="3263"/>
                  </a:cubicBezTo>
                  <a:cubicBezTo>
                    <a:pt x="3701" y="3263"/>
                    <a:pt x="3646" y="3295"/>
                    <a:pt x="3613" y="3327"/>
                  </a:cubicBezTo>
                  <a:cubicBezTo>
                    <a:pt x="3613" y="3373"/>
                    <a:pt x="3613" y="3465"/>
                    <a:pt x="3659" y="3510"/>
                  </a:cubicBezTo>
                  <a:lnTo>
                    <a:pt x="5763" y="4654"/>
                  </a:lnTo>
                  <a:lnTo>
                    <a:pt x="6312" y="6575"/>
                  </a:lnTo>
                  <a:lnTo>
                    <a:pt x="5626" y="6895"/>
                  </a:lnTo>
                  <a:lnTo>
                    <a:pt x="4803" y="5294"/>
                  </a:lnTo>
                  <a:cubicBezTo>
                    <a:pt x="4770" y="5262"/>
                    <a:pt x="4715" y="5229"/>
                    <a:pt x="4669" y="5229"/>
                  </a:cubicBezTo>
                  <a:cubicBezTo>
                    <a:pt x="4650" y="5229"/>
                    <a:pt x="4633" y="5235"/>
                    <a:pt x="4620" y="5248"/>
                  </a:cubicBezTo>
                  <a:cubicBezTo>
                    <a:pt x="4574" y="5294"/>
                    <a:pt x="4528" y="5340"/>
                    <a:pt x="4574" y="5431"/>
                  </a:cubicBezTo>
                  <a:lnTo>
                    <a:pt x="5443" y="7123"/>
                  </a:lnTo>
                  <a:cubicBezTo>
                    <a:pt x="5443" y="7169"/>
                    <a:pt x="5489" y="7215"/>
                    <a:pt x="5534" y="7215"/>
                  </a:cubicBezTo>
                  <a:lnTo>
                    <a:pt x="5580" y="7215"/>
                  </a:lnTo>
                  <a:lnTo>
                    <a:pt x="8873" y="5843"/>
                  </a:lnTo>
                  <a:cubicBezTo>
                    <a:pt x="8918" y="5797"/>
                    <a:pt x="8964" y="5751"/>
                    <a:pt x="8964" y="5706"/>
                  </a:cubicBezTo>
                  <a:lnTo>
                    <a:pt x="8964" y="2504"/>
                  </a:lnTo>
                  <a:cubicBezTo>
                    <a:pt x="8964" y="2459"/>
                    <a:pt x="8964" y="2413"/>
                    <a:pt x="8918" y="2367"/>
                  </a:cubicBezTo>
                  <a:lnTo>
                    <a:pt x="4254" y="35"/>
                  </a:lnTo>
                  <a:cubicBezTo>
                    <a:pt x="4231" y="12"/>
                    <a:pt x="4208" y="0"/>
                    <a:pt x="4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022;p59">
              <a:extLst>
                <a:ext uri="{FF2B5EF4-FFF2-40B4-BE49-F238E27FC236}">
                  <a16:creationId xmlns:a16="http://schemas.microsoft.com/office/drawing/2014/main" id="{3842A053-251D-4D49-88BA-7FA905EF6BA6}"/>
                </a:ext>
              </a:extLst>
            </p:cNvPr>
            <p:cNvSpPr/>
            <p:nvPr/>
          </p:nvSpPr>
          <p:spPr>
            <a:xfrm>
              <a:off x="4525517" y="1818149"/>
              <a:ext cx="441871" cy="622809"/>
            </a:xfrm>
            <a:custGeom>
              <a:avLst/>
              <a:gdLst/>
              <a:ahLst/>
              <a:cxnLst/>
              <a:rect l="l" t="t" r="r" b="b"/>
              <a:pathLst>
                <a:path w="26023" h="36679" extrusionOk="0">
                  <a:moveTo>
                    <a:pt x="14772" y="0"/>
                  </a:moveTo>
                  <a:cubicBezTo>
                    <a:pt x="14772" y="0"/>
                    <a:pt x="5580" y="11251"/>
                    <a:pt x="687" y="29635"/>
                  </a:cubicBezTo>
                  <a:cubicBezTo>
                    <a:pt x="1" y="32196"/>
                    <a:pt x="1784" y="34758"/>
                    <a:pt x="4437" y="34986"/>
                  </a:cubicBezTo>
                  <a:lnTo>
                    <a:pt x="25931" y="36678"/>
                  </a:lnTo>
                  <a:lnTo>
                    <a:pt x="26023" y="32974"/>
                  </a:lnTo>
                  <a:lnTo>
                    <a:pt x="8507" y="28904"/>
                  </a:lnTo>
                  <a:lnTo>
                    <a:pt x="16739" y="9696"/>
                  </a:lnTo>
                  <a:lnTo>
                    <a:pt x="1477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023;p59">
              <a:extLst>
                <a:ext uri="{FF2B5EF4-FFF2-40B4-BE49-F238E27FC236}">
                  <a16:creationId xmlns:a16="http://schemas.microsoft.com/office/drawing/2014/main" id="{8046864A-1BD0-5541-8298-26445C20502B}"/>
                </a:ext>
              </a:extLst>
            </p:cNvPr>
            <p:cNvSpPr/>
            <p:nvPr/>
          </p:nvSpPr>
          <p:spPr>
            <a:xfrm>
              <a:off x="4525517" y="2293403"/>
              <a:ext cx="103306" cy="120371"/>
            </a:xfrm>
            <a:custGeom>
              <a:avLst/>
              <a:gdLst/>
              <a:ahLst/>
              <a:cxnLst/>
              <a:rect l="l" t="t" r="r" b="b"/>
              <a:pathLst>
                <a:path w="6084" h="7089" extrusionOk="0">
                  <a:moveTo>
                    <a:pt x="1144" y="0"/>
                  </a:moveTo>
                  <a:cubicBezTo>
                    <a:pt x="961" y="549"/>
                    <a:pt x="824" y="1098"/>
                    <a:pt x="687" y="1646"/>
                  </a:cubicBezTo>
                  <a:cubicBezTo>
                    <a:pt x="1" y="4207"/>
                    <a:pt x="1784" y="6769"/>
                    <a:pt x="4437" y="6951"/>
                  </a:cubicBezTo>
                  <a:lnTo>
                    <a:pt x="5626" y="7089"/>
                  </a:lnTo>
                  <a:cubicBezTo>
                    <a:pt x="5900" y="6448"/>
                    <a:pt x="6037" y="5762"/>
                    <a:pt x="6083" y="5031"/>
                  </a:cubicBezTo>
                  <a:cubicBezTo>
                    <a:pt x="6037" y="2287"/>
                    <a:pt x="3888" y="46"/>
                    <a:pt x="1144"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024;p59">
              <a:extLst>
                <a:ext uri="{FF2B5EF4-FFF2-40B4-BE49-F238E27FC236}">
                  <a16:creationId xmlns:a16="http://schemas.microsoft.com/office/drawing/2014/main" id="{2B067DAD-66F2-3F41-B29D-F09189244621}"/>
                </a:ext>
              </a:extLst>
            </p:cNvPr>
            <p:cNvSpPr/>
            <p:nvPr/>
          </p:nvSpPr>
          <p:spPr>
            <a:xfrm>
              <a:off x="4652867" y="1232272"/>
              <a:ext cx="747069" cy="401849"/>
            </a:xfrm>
            <a:custGeom>
              <a:avLst/>
              <a:gdLst/>
              <a:ahLst/>
              <a:cxnLst/>
              <a:rect l="l" t="t" r="r" b="b"/>
              <a:pathLst>
                <a:path w="43997" h="23666" extrusionOk="0">
                  <a:moveTo>
                    <a:pt x="14286" y="1"/>
                  </a:moveTo>
                  <a:cubicBezTo>
                    <a:pt x="13475" y="1"/>
                    <a:pt x="12693" y="95"/>
                    <a:pt x="11983" y="479"/>
                  </a:cubicBezTo>
                  <a:cubicBezTo>
                    <a:pt x="10519" y="1256"/>
                    <a:pt x="9879" y="3040"/>
                    <a:pt x="10016" y="4686"/>
                  </a:cubicBezTo>
                  <a:cubicBezTo>
                    <a:pt x="9580" y="4599"/>
                    <a:pt x="9135" y="4556"/>
                    <a:pt x="8691" y="4556"/>
                  </a:cubicBezTo>
                  <a:cubicBezTo>
                    <a:pt x="7272" y="4556"/>
                    <a:pt x="5849" y="4994"/>
                    <a:pt x="4666" y="5829"/>
                  </a:cubicBezTo>
                  <a:cubicBezTo>
                    <a:pt x="3294" y="6927"/>
                    <a:pt x="2699" y="9077"/>
                    <a:pt x="3705" y="10540"/>
                  </a:cubicBezTo>
                  <a:cubicBezTo>
                    <a:pt x="3622" y="10530"/>
                    <a:pt x="3538" y="10526"/>
                    <a:pt x="3453" y="10526"/>
                  </a:cubicBezTo>
                  <a:cubicBezTo>
                    <a:pt x="2333" y="10526"/>
                    <a:pt x="1148" y="11346"/>
                    <a:pt x="595" y="12324"/>
                  </a:cubicBezTo>
                  <a:cubicBezTo>
                    <a:pt x="46" y="13421"/>
                    <a:pt x="1" y="14656"/>
                    <a:pt x="458" y="15799"/>
                  </a:cubicBezTo>
                  <a:cubicBezTo>
                    <a:pt x="732" y="16394"/>
                    <a:pt x="1144" y="16943"/>
                    <a:pt x="1693" y="17309"/>
                  </a:cubicBezTo>
                  <a:cubicBezTo>
                    <a:pt x="2059" y="17552"/>
                    <a:pt x="2486" y="17674"/>
                    <a:pt x="2919" y="17674"/>
                  </a:cubicBezTo>
                  <a:cubicBezTo>
                    <a:pt x="3136" y="17674"/>
                    <a:pt x="3355" y="17644"/>
                    <a:pt x="3568" y="17583"/>
                  </a:cubicBezTo>
                  <a:lnTo>
                    <a:pt x="3568" y="17583"/>
                  </a:lnTo>
                  <a:cubicBezTo>
                    <a:pt x="2928" y="18589"/>
                    <a:pt x="3111" y="19915"/>
                    <a:pt x="4025" y="20739"/>
                  </a:cubicBezTo>
                  <a:cubicBezTo>
                    <a:pt x="4458" y="21068"/>
                    <a:pt x="4973" y="21230"/>
                    <a:pt x="5485" y="21230"/>
                  </a:cubicBezTo>
                  <a:cubicBezTo>
                    <a:pt x="6109" y="21230"/>
                    <a:pt x="6728" y="20988"/>
                    <a:pt x="7181" y="20510"/>
                  </a:cubicBezTo>
                  <a:lnTo>
                    <a:pt x="7181" y="20510"/>
                  </a:lnTo>
                  <a:cubicBezTo>
                    <a:pt x="6906" y="21242"/>
                    <a:pt x="7364" y="21928"/>
                    <a:pt x="7913" y="22522"/>
                  </a:cubicBezTo>
                  <a:cubicBezTo>
                    <a:pt x="8461" y="23071"/>
                    <a:pt x="9193" y="23391"/>
                    <a:pt x="9971" y="23528"/>
                  </a:cubicBezTo>
                  <a:cubicBezTo>
                    <a:pt x="10336" y="23620"/>
                    <a:pt x="10702" y="23665"/>
                    <a:pt x="11068" y="23665"/>
                  </a:cubicBezTo>
                  <a:cubicBezTo>
                    <a:pt x="11434" y="23665"/>
                    <a:pt x="11800" y="23620"/>
                    <a:pt x="12166" y="23528"/>
                  </a:cubicBezTo>
                  <a:cubicBezTo>
                    <a:pt x="12852" y="23345"/>
                    <a:pt x="13446" y="22797"/>
                    <a:pt x="13721" y="22111"/>
                  </a:cubicBezTo>
                  <a:cubicBezTo>
                    <a:pt x="13766" y="22614"/>
                    <a:pt x="14087" y="23071"/>
                    <a:pt x="14590" y="23254"/>
                  </a:cubicBezTo>
                  <a:cubicBezTo>
                    <a:pt x="15093" y="23483"/>
                    <a:pt x="15687" y="23574"/>
                    <a:pt x="16236" y="23574"/>
                  </a:cubicBezTo>
                  <a:cubicBezTo>
                    <a:pt x="16312" y="23580"/>
                    <a:pt x="16388" y="23583"/>
                    <a:pt x="16464" y="23583"/>
                  </a:cubicBezTo>
                  <a:cubicBezTo>
                    <a:pt x="16992" y="23583"/>
                    <a:pt x="17541" y="23448"/>
                    <a:pt x="18020" y="23208"/>
                  </a:cubicBezTo>
                  <a:cubicBezTo>
                    <a:pt x="18889" y="22659"/>
                    <a:pt x="19209" y="21516"/>
                    <a:pt x="19300" y="20510"/>
                  </a:cubicBezTo>
                  <a:cubicBezTo>
                    <a:pt x="19597" y="20569"/>
                    <a:pt x="19899" y="20600"/>
                    <a:pt x="20199" y="20600"/>
                  </a:cubicBezTo>
                  <a:cubicBezTo>
                    <a:pt x="20824" y="20600"/>
                    <a:pt x="21442" y="20468"/>
                    <a:pt x="21998" y="20190"/>
                  </a:cubicBezTo>
                  <a:cubicBezTo>
                    <a:pt x="22554" y="20468"/>
                    <a:pt x="23173" y="20600"/>
                    <a:pt x="23784" y="20600"/>
                  </a:cubicBezTo>
                  <a:cubicBezTo>
                    <a:pt x="24077" y="20600"/>
                    <a:pt x="24369" y="20569"/>
                    <a:pt x="24651" y="20510"/>
                  </a:cubicBezTo>
                  <a:cubicBezTo>
                    <a:pt x="24788" y="21516"/>
                    <a:pt x="25108" y="22659"/>
                    <a:pt x="25977" y="23208"/>
                  </a:cubicBezTo>
                  <a:cubicBezTo>
                    <a:pt x="26456" y="23448"/>
                    <a:pt x="26970" y="23583"/>
                    <a:pt x="27489" y="23583"/>
                  </a:cubicBezTo>
                  <a:cubicBezTo>
                    <a:pt x="27564" y="23583"/>
                    <a:pt x="27640" y="23580"/>
                    <a:pt x="27715" y="23574"/>
                  </a:cubicBezTo>
                  <a:cubicBezTo>
                    <a:pt x="28310" y="23574"/>
                    <a:pt x="28858" y="23483"/>
                    <a:pt x="29407" y="23254"/>
                  </a:cubicBezTo>
                  <a:cubicBezTo>
                    <a:pt x="29910" y="23071"/>
                    <a:pt x="30230" y="22614"/>
                    <a:pt x="30276" y="22111"/>
                  </a:cubicBezTo>
                  <a:cubicBezTo>
                    <a:pt x="30550" y="22797"/>
                    <a:pt x="31099" y="23345"/>
                    <a:pt x="31831" y="23528"/>
                  </a:cubicBezTo>
                  <a:cubicBezTo>
                    <a:pt x="32197" y="23620"/>
                    <a:pt x="32563" y="23665"/>
                    <a:pt x="32923" y="23665"/>
                  </a:cubicBezTo>
                  <a:cubicBezTo>
                    <a:pt x="33283" y="23665"/>
                    <a:pt x="33637" y="23620"/>
                    <a:pt x="33980" y="23528"/>
                  </a:cubicBezTo>
                  <a:cubicBezTo>
                    <a:pt x="34758" y="23391"/>
                    <a:pt x="35490" y="23071"/>
                    <a:pt x="36084" y="22522"/>
                  </a:cubicBezTo>
                  <a:cubicBezTo>
                    <a:pt x="36633" y="21928"/>
                    <a:pt x="37045" y="21242"/>
                    <a:pt x="36770" y="20510"/>
                  </a:cubicBezTo>
                  <a:lnTo>
                    <a:pt x="36770" y="20510"/>
                  </a:lnTo>
                  <a:cubicBezTo>
                    <a:pt x="37283" y="21058"/>
                    <a:pt x="37882" y="21288"/>
                    <a:pt x="38461" y="21288"/>
                  </a:cubicBezTo>
                  <a:cubicBezTo>
                    <a:pt x="40154" y="21288"/>
                    <a:pt x="41678" y="19321"/>
                    <a:pt x="40383" y="17583"/>
                  </a:cubicBezTo>
                  <a:lnTo>
                    <a:pt x="40383" y="17583"/>
                  </a:lnTo>
                  <a:cubicBezTo>
                    <a:pt x="40597" y="17644"/>
                    <a:pt x="40815" y="17674"/>
                    <a:pt x="41034" y="17674"/>
                  </a:cubicBezTo>
                  <a:cubicBezTo>
                    <a:pt x="41471" y="17674"/>
                    <a:pt x="41908" y="17552"/>
                    <a:pt x="42304" y="17309"/>
                  </a:cubicBezTo>
                  <a:cubicBezTo>
                    <a:pt x="42853" y="16943"/>
                    <a:pt x="43264" y="16394"/>
                    <a:pt x="43493" y="15799"/>
                  </a:cubicBezTo>
                  <a:cubicBezTo>
                    <a:pt x="43996" y="14702"/>
                    <a:pt x="43950" y="13421"/>
                    <a:pt x="43401" y="12324"/>
                  </a:cubicBezTo>
                  <a:cubicBezTo>
                    <a:pt x="42900" y="11405"/>
                    <a:pt x="41713" y="10562"/>
                    <a:pt x="40605" y="10562"/>
                  </a:cubicBezTo>
                  <a:cubicBezTo>
                    <a:pt x="40499" y="10562"/>
                    <a:pt x="40395" y="10570"/>
                    <a:pt x="40292" y="10586"/>
                  </a:cubicBezTo>
                  <a:cubicBezTo>
                    <a:pt x="41298" y="9122"/>
                    <a:pt x="40703" y="6927"/>
                    <a:pt x="39331" y="5829"/>
                  </a:cubicBezTo>
                  <a:cubicBezTo>
                    <a:pt x="38147" y="4994"/>
                    <a:pt x="36725" y="4556"/>
                    <a:pt x="35306" y="4556"/>
                  </a:cubicBezTo>
                  <a:cubicBezTo>
                    <a:pt x="34861" y="4556"/>
                    <a:pt x="34417" y="4599"/>
                    <a:pt x="33980" y="4686"/>
                  </a:cubicBezTo>
                  <a:cubicBezTo>
                    <a:pt x="34118" y="3040"/>
                    <a:pt x="33477" y="1256"/>
                    <a:pt x="32014" y="479"/>
                  </a:cubicBezTo>
                  <a:cubicBezTo>
                    <a:pt x="31323" y="95"/>
                    <a:pt x="30552" y="1"/>
                    <a:pt x="29744" y="1"/>
                  </a:cubicBezTo>
                  <a:cubicBezTo>
                    <a:pt x="28969" y="1"/>
                    <a:pt x="28161" y="87"/>
                    <a:pt x="27359" y="87"/>
                  </a:cubicBezTo>
                  <a:cubicBezTo>
                    <a:pt x="27003" y="87"/>
                    <a:pt x="26648" y="70"/>
                    <a:pt x="26297" y="21"/>
                  </a:cubicBezTo>
                  <a:cubicBezTo>
                    <a:pt x="26146" y="8"/>
                    <a:pt x="25994" y="2"/>
                    <a:pt x="25844" y="2"/>
                  </a:cubicBezTo>
                  <a:cubicBezTo>
                    <a:pt x="24398" y="2"/>
                    <a:pt x="22992" y="591"/>
                    <a:pt x="21998" y="1668"/>
                  </a:cubicBezTo>
                  <a:cubicBezTo>
                    <a:pt x="21005" y="591"/>
                    <a:pt x="19598" y="2"/>
                    <a:pt x="18153" y="2"/>
                  </a:cubicBezTo>
                  <a:cubicBezTo>
                    <a:pt x="18002" y="2"/>
                    <a:pt x="17851" y="8"/>
                    <a:pt x="17699" y="21"/>
                  </a:cubicBezTo>
                  <a:cubicBezTo>
                    <a:pt x="17357" y="70"/>
                    <a:pt x="17009" y="87"/>
                    <a:pt x="16658" y="87"/>
                  </a:cubicBezTo>
                  <a:cubicBezTo>
                    <a:pt x="15867" y="87"/>
                    <a:pt x="15064" y="1"/>
                    <a:pt x="142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025;p59">
              <a:extLst>
                <a:ext uri="{FF2B5EF4-FFF2-40B4-BE49-F238E27FC236}">
                  <a16:creationId xmlns:a16="http://schemas.microsoft.com/office/drawing/2014/main" id="{D7B2905D-E4B1-4C4C-BB44-47D4ADBD3A49}"/>
                </a:ext>
              </a:extLst>
            </p:cNvPr>
            <p:cNvSpPr/>
            <p:nvPr/>
          </p:nvSpPr>
          <p:spPr>
            <a:xfrm>
              <a:off x="5220525" y="1343507"/>
              <a:ext cx="94630" cy="120558"/>
            </a:xfrm>
            <a:custGeom>
              <a:avLst/>
              <a:gdLst/>
              <a:ahLst/>
              <a:cxnLst/>
              <a:rect l="l" t="t" r="r" b="b"/>
              <a:pathLst>
                <a:path w="5573" h="7100" extrusionOk="0">
                  <a:moveTo>
                    <a:pt x="2914" y="1"/>
                  </a:moveTo>
                  <a:cubicBezTo>
                    <a:pt x="732" y="1"/>
                    <a:pt x="732" y="2388"/>
                    <a:pt x="732" y="2388"/>
                  </a:cubicBezTo>
                  <a:lnTo>
                    <a:pt x="1" y="7099"/>
                  </a:lnTo>
                  <a:cubicBezTo>
                    <a:pt x="15" y="7099"/>
                    <a:pt x="30" y="7099"/>
                    <a:pt x="44" y="7099"/>
                  </a:cubicBezTo>
                  <a:cubicBezTo>
                    <a:pt x="4444" y="7099"/>
                    <a:pt x="5572" y="238"/>
                    <a:pt x="3156" y="10"/>
                  </a:cubicBezTo>
                  <a:cubicBezTo>
                    <a:pt x="3073" y="4"/>
                    <a:pt x="2992" y="1"/>
                    <a:pt x="2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026;p59">
              <a:extLst>
                <a:ext uri="{FF2B5EF4-FFF2-40B4-BE49-F238E27FC236}">
                  <a16:creationId xmlns:a16="http://schemas.microsoft.com/office/drawing/2014/main" id="{6CA64F91-2A07-3148-AD1F-33B0C9C0D3B1}"/>
                </a:ext>
              </a:extLst>
            </p:cNvPr>
            <p:cNvSpPr/>
            <p:nvPr/>
          </p:nvSpPr>
          <p:spPr>
            <a:xfrm>
              <a:off x="5238388" y="1352150"/>
              <a:ext cx="51263" cy="90945"/>
            </a:xfrm>
            <a:custGeom>
              <a:avLst/>
              <a:gdLst/>
              <a:ahLst/>
              <a:cxnLst/>
              <a:rect l="l" t="t" r="r" b="b"/>
              <a:pathLst>
                <a:path w="3019" h="5356" extrusionOk="0">
                  <a:moveTo>
                    <a:pt x="1839" y="0"/>
                  </a:moveTo>
                  <a:cubicBezTo>
                    <a:pt x="1033" y="0"/>
                    <a:pt x="450" y="743"/>
                    <a:pt x="412" y="782"/>
                  </a:cubicBezTo>
                  <a:cubicBezTo>
                    <a:pt x="366" y="827"/>
                    <a:pt x="366" y="873"/>
                    <a:pt x="412" y="919"/>
                  </a:cubicBezTo>
                  <a:cubicBezTo>
                    <a:pt x="435" y="942"/>
                    <a:pt x="469" y="953"/>
                    <a:pt x="504" y="953"/>
                  </a:cubicBezTo>
                  <a:cubicBezTo>
                    <a:pt x="538" y="953"/>
                    <a:pt x="572" y="942"/>
                    <a:pt x="595" y="919"/>
                  </a:cubicBezTo>
                  <a:cubicBezTo>
                    <a:pt x="595" y="919"/>
                    <a:pt x="1125" y="256"/>
                    <a:pt x="1819" y="256"/>
                  </a:cubicBezTo>
                  <a:cubicBezTo>
                    <a:pt x="1940" y="256"/>
                    <a:pt x="2066" y="277"/>
                    <a:pt x="2196" y="324"/>
                  </a:cubicBezTo>
                  <a:cubicBezTo>
                    <a:pt x="2287" y="370"/>
                    <a:pt x="2379" y="462"/>
                    <a:pt x="2424" y="553"/>
                  </a:cubicBezTo>
                  <a:cubicBezTo>
                    <a:pt x="2013" y="919"/>
                    <a:pt x="1" y="2703"/>
                    <a:pt x="1" y="5218"/>
                  </a:cubicBezTo>
                  <a:cubicBezTo>
                    <a:pt x="1" y="5309"/>
                    <a:pt x="46" y="5355"/>
                    <a:pt x="92" y="5355"/>
                  </a:cubicBezTo>
                  <a:cubicBezTo>
                    <a:pt x="183" y="5355"/>
                    <a:pt x="229" y="5309"/>
                    <a:pt x="229" y="5218"/>
                  </a:cubicBezTo>
                  <a:cubicBezTo>
                    <a:pt x="229" y="2885"/>
                    <a:pt x="2059" y="1193"/>
                    <a:pt x="2516" y="782"/>
                  </a:cubicBezTo>
                  <a:cubicBezTo>
                    <a:pt x="2562" y="827"/>
                    <a:pt x="2562" y="919"/>
                    <a:pt x="2607" y="1010"/>
                  </a:cubicBezTo>
                  <a:cubicBezTo>
                    <a:pt x="2745" y="2062"/>
                    <a:pt x="2287" y="3892"/>
                    <a:pt x="1464" y="4578"/>
                  </a:cubicBezTo>
                  <a:cubicBezTo>
                    <a:pt x="1373" y="4669"/>
                    <a:pt x="1464" y="4806"/>
                    <a:pt x="1555" y="4806"/>
                  </a:cubicBezTo>
                  <a:cubicBezTo>
                    <a:pt x="1601" y="4806"/>
                    <a:pt x="1601" y="4806"/>
                    <a:pt x="1647" y="4761"/>
                  </a:cubicBezTo>
                  <a:cubicBezTo>
                    <a:pt x="2562" y="3937"/>
                    <a:pt x="3019" y="2017"/>
                    <a:pt x="2836" y="919"/>
                  </a:cubicBezTo>
                  <a:cubicBezTo>
                    <a:pt x="2836" y="782"/>
                    <a:pt x="2790" y="599"/>
                    <a:pt x="2699" y="462"/>
                  </a:cubicBezTo>
                  <a:cubicBezTo>
                    <a:pt x="2607" y="279"/>
                    <a:pt x="2470" y="141"/>
                    <a:pt x="2333" y="96"/>
                  </a:cubicBezTo>
                  <a:cubicBezTo>
                    <a:pt x="2161" y="29"/>
                    <a:pt x="1996" y="0"/>
                    <a:pt x="1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027;p59">
              <a:extLst>
                <a:ext uri="{FF2B5EF4-FFF2-40B4-BE49-F238E27FC236}">
                  <a16:creationId xmlns:a16="http://schemas.microsoft.com/office/drawing/2014/main" id="{E4FDB75B-12FD-1648-97CA-94A13A8969B9}"/>
                </a:ext>
              </a:extLst>
            </p:cNvPr>
            <p:cNvSpPr/>
            <p:nvPr/>
          </p:nvSpPr>
          <p:spPr>
            <a:xfrm>
              <a:off x="4732995" y="1343507"/>
              <a:ext cx="94613" cy="120558"/>
            </a:xfrm>
            <a:custGeom>
              <a:avLst/>
              <a:gdLst/>
              <a:ahLst/>
              <a:cxnLst/>
              <a:rect l="l" t="t" r="r" b="b"/>
              <a:pathLst>
                <a:path w="5572" h="7100" extrusionOk="0">
                  <a:moveTo>
                    <a:pt x="2658" y="1"/>
                  </a:moveTo>
                  <a:cubicBezTo>
                    <a:pt x="2580" y="1"/>
                    <a:pt x="2500" y="4"/>
                    <a:pt x="2416" y="10"/>
                  </a:cubicBezTo>
                  <a:cubicBezTo>
                    <a:pt x="0" y="238"/>
                    <a:pt x="1128" y="7099"/>
                    <a:pt x="5528" y="7099"/>
                  </a:cubicBezTo>
                  <a:cubicBezTo>
                    <a:pt x="5542" y="7099"/>
                    <a:pt x="5557" y="7099"/>
                    <a:pt x="5572" y="7099"/>
                  </a:cubicBezTo>
                  <a:lnTo>
                    <a:pt x="4840" y="2388"/>
                  </a:lnTo>
                  <a:cubicBezTo>
                    <a:pt x="4840" y="2388"/>
                    <a:pt x="4840" y="1"/>
                    <a:pt x="26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028;p59">
              <a:extLst>
                <a:ext uri="{FF2B5EF4-FFF2-40B4-BE49-F238E27FC236}">
                  <a16:creationId xmlns:a16="http://schemas.microsoft.com/office/drawing/2014/main" id="{35ADABE0-620C-7C48-9ED9-0E48AE51E11B}"/>
                </a:ext>
              </a:extLst>
            </p:cNvPr>
            <p:cNvSpPr/>
            <p:nvPr/>
          </p:nvSpPr>
          <p:spPr>
            <a:xfrm>
              <a:off x="4758482" y="1351369"/>
              <a:ext cx="51263" cy="90164"/>
            </a:xfrm>
            <a:custGeom>
              <a:avLst/>
              <a:gdLst/>
              <a:ahLst/>
              <a:cxnLst/>
              <a:rect l="l" t="t" r="r" b="b"/>
              <a:pathLst>
                <a:path w="3019" h="5310" extrusionOk="0">
                  <a:moveTo>
                    <a:pt x="1180" y="1"/>
                  </a:moveTo>
                  <a:cubicBezTo>
                    <a:pt x="1023" y="1"/>
                    <a:pt x="858" y="29"/>
                    <a:pt x="686" y="96"/>
                  </a:cubicBezTo>
                  <a:cubicBezTo>
                    <a:pt x="549" y="142"/>
                    <a:pt x="412" y="279"/>
                    <a:pt x="321" y="462"/>
                  </a:cubicBezTo>
                  <a:cubicBezTo>
                    <a:pt x="229" y="599"/>
                    <a:pt x="183" y="782"/>
                    <a:pt x="183" y="919"/>
                  </a:cubicBezTo>
                  <a:cubicBezTo>
                    <a:pt x="0" y="2017"/>
                    <a:pt x="458" y="3938"/>
                    <a:pt x="1372" y="4715"/>
                  </a:cubicBezTo>
                  <a:cubicBezTo>
                    <a:pt x="1372" y="4761"/>
                    <a:pt x="1418" y="4761"/>
                    <a:pt x="1418" y="4761"/>
                  </a:cubicBezTo>
                  <a:cubicBezTo>
                    <a:pt x="1555" y="4761"/>
                    <a:pt x="1601" y="4624"/>
                    <a:pt x="1510" y="4532"/>
                  </a:cubicBezTo>
                  <a:cubicBezTo>
                    <a:pt x="686" y="3800"/>
                    <a:pt x="229" y="2017"/>
                    <a:pt x="412" y="965"/>
                  </a:cubicBezTo>
                  <a:cubicBezTo>
                    <a:pt x="412" y="873"/>
                    <a:pt x="458" y="782"/>
                    <a:pt x="458" y="736"/>
                  </a:cubicBezTo>
                  <a:cubicBezTo>
                    <a:pt x="961" y="1148"/>
                    <a:pt x="2744" y="2840"/>
                    <a:pt x="2744" y="5172"/>
                  </a:cubicBezTo>
                  <a:cubicBezTo>
                    <a:pt x="2744" y="5264"/>
                    <a:pt x="2836" y="5310"/>
                    <a:pt x="2882" y="5310"/>
                  </a:cubicBezTo>
                  <a:cubicBezTo>
                    <a:pt x="2927" y="5310"/>
                    <a:pt x="3019" y="5264"/>
                    <a:pt x="3019" y="5172"/>
                  </a:cubicBezTo>
                  <a:cubicBezTo>
                    <a:pt x="2973" y="2703"/>
                    <a:pt x="1007" y="919"/>
                    <a:pt x="595" y="553"/>
                  </a:cubicBezTo>
                  <a:cubicBezTo>
                    <a:pt x="641" y="462"/>
                    <a:pt x="732" y="370"/>
                    <a:pt x="824" y="325"/>
                  </a:cubicBezTo>
                  <a:cubicBezTo>
                    <a:pt x="953" y="277"/>
                    <a:pt x="1079" y="257"/>
                    <a:pt x="1201" y="257"/>
                  </a:cubicBezTo>
                  <a:cubicBezTo>
                    <a:pt x="1894" y="257"/>
                    <a:pt x="2424" y="919"/>
                    <a:pt x="2424" y="919"/>
                  </a:cubicBezTo>
                  <a:cubicBezTo>
                    <a:pt x="2447" y="942"/>
                    <a:pt x="2481" y="953"/>
                    <a:pt x="2516" y="953"/>
                  </a:cubicBezTo>
                  <a:cubicBezTo>
                    <a:pt x="2550" y="953"/>
                    <a:pt x="2584" y="942"/>
                    <a:pt x="2607" y="919"/>
                  </a:cubicBezTo>
                  <a:cubicBezTo>
                    <a:pt x="2653" y="873"/>
                    <a:pt x="2653" y="828"/>
                    <a:pt x="2607" y="782"/>
                  </a:cubicBezTo>
                  <a:cubicBezTo>
                    <a:pt x="2569" y="744"/>
                    <a:pt x="1986" y="1"/>
                    <a:pt x="1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029;p59">
              <a:extLst>
                <a:ext uri="{FF2B5EF4-FFF2-40B4-BE49-F238E27FC236}">
                  <a16:creationId xmlns:a16="http://schemas.microsoft.com/office/drawing/2014/main" id="{019168CF-3770-0542-AF67-A797F65ABCF0}"/>
                </a:ext>
              </a:extLst>
            </p:cNvPr>
            <p:cNvSpPr/>
            <p:nvPr/>
          </p:nvSpPr>
          <p:spPr>
            <a:xfrm>
              <a:off x="4810509" y="1109150"/>
              <a:ext cx="426351" cy="551375"/>
            </a:xfrm>
            <a:custGeom>
              <a:avLst/>
              <a:gdLst/>
              <a:ahLst/>
              <a:cxnLst/>
              <a:rect l="l" t="t" r="r" b="b"/>
              <a:pathLst>
                <a:path w="25109" h="32472" extrusionOk="0">
                  <a:moveTo>
                    <a:pt x="12577" y="1"/>
                  </a:moveTo>
                  <a:cubicBezTo>
                    <a:pt x="3796" y="1"/>
                    <a:pt x="1" y="6175"/>
                    <a:pt x="1" y="13766"/>
                  </a:cubicBezTo>
                  <a:cubicBezTo>
                    <a:pt x="1" y="25977"/>
                    <a:pt x="7684" y="32471"/>
                    <a:pt x="12577" y="32471"/>
                  </a:cubicBezTo>
                  <a:cubicBezTo>
                    <a:pt x="18157" y="32471"/>
                    <a:pt x="25108" y="25200"/>
                    <a:pt x="25108" y="13812"/>
                  </a:cubicBezTo>
                  <a:cubicBezTo>
                    <a:pt x="25108" y="6175"/>
                    <a:pt x="22318" y="1"/>
                    <a:pt x="12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030;p59">
              <a:extLst>
                <a:ext uri="{FF2B5EF4-FFF2-40B4-BE49-F238E27FC236}">
                  <a16:creationId xmlns:a16="http://schemas.microsoft.com/office/drawing/2014/main" id="{3DBF9473-D140-E14D-8D6A-8963ADA12166}"/>
                </a:ext>
              </a:extLst>
            </p:cNvPr>
            <p:cNvSpPr/>
            <p:nvPr/>
          </p:nvSpPr>
          <p:spPr>
            <a:xfrm>
              <a:off x="4836913" y="1475680"/>
              <a:ext cx="146792" cy="136689"/>
            </a:xfrm>
            <a:custGeom>
              <a:avLst/>
              <a:gdLst/>
              <a:ahLst/>
              <a:cxnLst/>
              <a:rect l="l" t="t" r="r" b="b"/>
              <a:pathLst>
                <a:path w="8645" h="8050" extrusionOk="0">
                  <a:moveTo>
                    <a:pt x="2744" y="1"/>
                  </a:moveTo>
                  <a:cubicBezTo>
                    <a:pt x="1738" y="1"/>
                    <a:pt x="732" y="367"/>
                    <a:pt x="0" y="1007"/>
                  </a:cubicBezTo>
                  <a:cubicBezTo>
                    <a:pt x="961" y="3705"/>
                    <a:pt x="2607" y="6083"/>
                    <a:pt x="4711" y="8050"/>
                  </a:cubicBezTo>
                  <a:cubicBezTo>
                    <a:pt x="8644" y="5946"/>
                    <a:pt x="7181" y="1"/>
                    <a:pt x="2744"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031;p59">
              <a:extLst>
                <a:ext uri="{FF2B5EF4-FFF2-40B4-BE49-F238E27FC236}">
                  <a16:creationId xmlns:a16="http://schemas.microsoft.com/office/drawing/2014/main" id="{EAC0E4F0-5F4F-B644-B35D-41B7A10B7FBA}"/>
                </a:ext>
              </a:extLst>
            </p:cNvPr>
            <p:cNvSpPr/>
            <p:nvPr/>
          </p:nvSpPr>
          <p:spPr>
            <a:xfrm>
              <a:off x="5067552" y="1475680"/>
              <a:ext cx="144449" cy="135925"/>
            </a:xfrm>
            <a:custGeom>
              <a:avLst/>
              <a:gdLst/>
              <a:ahLst/>
              <a:cxnLst/>
              <a:rect l="l" t="t" r="r" b="b"/>
              <a:pathLst>
                <a:path w="8507" h="8005" extrusionOk="0">
                  <a:moveTo>
                    <a:pt x="5900" y="1"/>
                  </a:moveTo>
                  <a:cubicBezTo>
                    <a:pt x="1509" y="1"/>
                    <a:pt x="0" y="5855"/>
                    <a:pt x="3842" y="8004"/>
                  </a:cubicBezTo>
                  <a:cubicBezTo>
                    <a:pt x="5946" y="5992"/>
                    <a:pt x="7500" y="3568"/>
                    <a:pt x="8507" y="870"/>
                  </a:cubicBezTo>
                  <a:cubicBezTo>
                    <a:pt x="7729" y="275"/>
                    <a:pt x="6814" y="1"/>
                    <a:pt x="5900"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032;p59">
              <a:extLst>
                <a:ext uri="{FF2B5EF4-FFF2-40B4-BE49-F238E27FC236}">
                  <a16:creationId xmlns:a16="http://schemas.microsoft.com/office/drawing/2014/main" id="{B388EEBB-5E63-1B4C-A180-D7296B0DD897}"/>
                </a:ext>
              </a:extLst>
            </p:cNvPr>
            <p:cNvSpPr/>
            <p:nvPr/>
          </p:nvSpPr>
          <p:spPr>
            <a:xfrm>
              <a:off x="4871077" y="1368519"/>
              <a:ext cx="27983" cy="52825"/>
            </a:xfrm>
            <a:custGeom>
              <a:avLst/>
              <a:gdLst/>
              <a:ahLst/>
              <a:cxnLst/>
              <a:rect l="l" t="t" r="r" b="b"/>
              <a:pathLst>
                <a:path w="1648" h="3111" extrusionOk="0">
                  <a:moveTo>
                    <a:pt x="824" y="1"/>
                  </a:moveTo>
                  <a:cubicBezTo>
                    <a:pt x="367" y="1"/>
                    <a:pt x="1" y="687"/>
                    <a:pt x="1" y="1556"/>
                  </a:cubicBezTo>
                  <a:cubicBezTo>
                    <a:pt x="1" y="2425"/>
                    <a:pt x="367" y="3111"/>
                    <a:pt x="824" y="3111"/>
                  </a:cubicBezTo>
                  <a:cubicBezTo>
                    <a:pt x="1281" y="3111"/>
                    <a:pt x="1647" y="2425"/>
                    <a:pt x="1647" y="1556"/>
                  </a:cubicBezTo>
                  <a:cubicBezTo>
                    <a:pt x="1647" y="687"/>
                    <a:pt x="1281"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033;p59">
              <a:extLst>
                <a:ext uri="{FF2B5EF4-FFF2-40B4-BE49-F238E27FC236}">
                  <a16:creationId xmlns:a16="http://schemas.microsoft.com/office/drawing/2014/main" id="{B7B7112A-BE65-F746-BFB2-B3EE17EC0227}"/>
                </a:ext>
              </a:extLst>
            </p:cNvPr>
            <p:cNvSpPr/>
            <p:nvPr/>
          </p:nvSpPr>
          <p:spPr>
            <a:xfrm>
              <a:off x="4860210" y="1304080"/>
              <a:ext cx="54030" cy="17082"/>
            </a:xfrm>
            <a:custGeom>
              <a:avLst/>
              <a:gdLst/>
              <a:ahLst/>
              <a:cxnLst/>
              <a:rect l="l" t="t" r="r" b="b"/>
              <a:pathLst>
                <a:path w="3182" h="1006" extrusionOk="0">
                  <a:moveTo>
                    <a:pt x="1812" y="1"/>
                  </a:moveTo>
                  <a:cubicBezTo>
                    <a:pt x="1177" y="1"/>
                    <a:pt x="545" y="243"/>
                    <a:pt x="46" y="686"/>
                  </a:cubicBezTo>
                  <a:cubicBezTo>
                    <a:pt x="0" y="777"/>
                    <a:pt x="0" y="869"/>
                    <a:pt x="46" y="960"/>
                  </a:cubicBezTo>
                  <a:cubicBezTo>
                    <a:pt x="92" y="1006"/>
                    <a:pt x="138" y="1006"/>
                    <a:pt x="183" y="1006"/>
                  </a:cubicBezTo>
                  <a:cubicBezTo>
                    <a:pt x="229" y="1006"/>
                    <a:pt x="275" y="1006"/>
                    <a:pt x="321" y="960"/>
                  </a:cubicBezTo>
                  <a:cubicBezTo>
                    <a:pt x="734" y="574"/>
                    <a:pt x="1265" y="371"/>
                    <a:pt x="1801" y="371"/>
                  </a:cubicBezTo>
                  <a:cubicBezTo>
                    <a:pt x="2154" y="371"/>
                    <a:pt x="2509" y="459"/>
                    <a:pt x="2836" y="640"/>
                  </a:cubicBezTo>
                  <a:cubicBezTo>
                    <a:pt x="2856" y="650"/>
                    <a:pt x="2876" y="655"/>
                    <a:pt x="2896" y="655"/>
                  </a:cubicBezTo>
                  <a:cubicBezTo>
                    <a:pt x="3055" y="655"/>
                    <a:pt x="3182" y="361"/>
                    <a:pt x="3019" y="320"/>
                  </a:cubicBezTo>
                  <a:cubicBezTo>
                    <a:pt x="2640" y="103"/>
                    <a:pt x="2226" y="1"/>
                    <a:pt x="1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034;p59">
              <a:extLst>
                <a:ext uri="{FF2B5EF4-FFF2-40B4-BE49-F238E27FC236}">
                  <a16:creationId xmlns:a16="http://schemas.microsoft.com/office/drawing/2014/main" id="{D8D50656-084D-3341-B845-3DE0B04A4F1B}"/>
                </a:ext>
              </a:extLst>
            </p:cNvPr>
            <p:cNvSpPr/>
            <p:nvPr/>
          </p:nvSpPr>
          <p:spPr>
            <a:xfrm>
              <a:off x="5135116" y="1368519"/>
              <a:ext cx="27966" cy="52825"/>
            </a:xfrm>
            <a:custGeom>
              <a:avLst/>
              <a:gdLst/>
              <a:ahLst/>
              <a:cxnLst/>
              <a:rect l="l" t="t" r="r" b="b"/>
              <a:pathLst>
                <a:path w="1647" h="3111" extrusionOk="0">
                  <a:moveTo>
                    <a:pt x="823" y="1"/>
                  </a:moveTo>
                  <a:cubicBezTo>
                    <a:pt x="366" y="1"/>
                    <a:pt x="0" y="687"/>
                    <a:pt x="0" y="1556"/>
                  </a:cubicBezTo>
                  <a:cubicBezTo>
                    <a:pt x="0" y="2425"/>
                    <a:pt x="366" y="3111"/>
                    <a:pt x="823" y="3111"/>
                  </a:cubicBezTo>
                  <a:cubicBezTo>
                    <a:pt x="1281" y="3111"/>
                    <a:pt x="1646" y="2425"/>
                    <a:pt x="1646" y="1556"/>
                  </a:cubicBezTo>
                  <a:cubicBezTo>
                    <a:pt x="1646" y="687"/>
                    <a:pt x="1281" y="1"/>
                    <a:pt x="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035;p59">
              <a:extLst>
                <a:ext uri="{FF2B5EF4-FFF2-40B4-BE49-F238E27FC236}">
                  <a16:creationId xmlns:a16="http://schemas.microsoft.com/office/drawing/2014/main" id="{1C54EA83-1722-FD4A-B6AE-9E78EAEB3BAE}"/>
                </a:ext>
              </a:extLst>
            </p:cNvPr>
            <p:cNvSpPr/>
            <p:nvPr/>
          </p:nvSpPr>
          <p:spPr>
            <a:xfrm>
              <a:off x="5120055" y="1303910"/>
              <a:ext cx="54676" cy="17252"/>
            </a:xfrm>
            <a:custGeom>
              <a:avLst/>
              <a:gdLst/>
              <a:ahLst/>
              <a:cxnLst/>
              <a:rect l="l" t="t" r="r" b="b"/>
              <a:pathLst>
                <a:path w="3220" h="1016" extrusionOk="0">
                  <a:moveTo>
                    <a:pt x="1320" y="0"/>
                  </a:moveTo>
                  <a:cubicBezTo>
                    <a:pt x="921" y="0"/>
                    <a:pt x="521" y="92"/>
                    <a:pt x="155" y="284"/>
                  </a:cubicBezTo>
                  <a:cubicBezTo>
                    <a:pt x="1" y="361"/>
                    <a:pt x="107" y="635"/>
                    <a:pt x="255" y="635"/>
                  </a:cubicBezTo>
                  <a:cubicBezTo>
                    <a:pt x="282" y="635"/>
                    <a:pt x="310" y="626"/>
                    <a:pt x="338" y="604"/>
                  </a:cubicBezTo>
                  <a:cubicBezTo>
                    <a:pt x="652" y="447"/>
                    <a:pt x="992" y="370"/>
                    <a:pt x="1331" y="370"/>
                  </a:cubicBezTo>
                  <a:cubicBezTo>
                    <a:pt x="1882" y="370"/>
                    <a:pt x="2429" y="574"/>
                    <a:pt x="2854" y="970"/>
                  </a:cubicBezTo>
                  <a:cubicBezTo>
                    <a:pt x="2899" y="1016"/>
                    <a:pt x="2945" y="1016"/>
                    <a:pt x="2991" y="1016"/>
                  </a:cubicBezTo>
                  <a:cubicBezTo>
                    <a:pt x="3036" y="1016"/>
                    <a:pt x="3082" y="1016"/>
                    <a:pt x="3128" y="970"/>
                  </a:cubicBezTo>
                  <a:cubicBezTo>
                    <a:pt x="3219" y="879"/>
                    <a:pt x="3219" y="787"/>
                    <a:pt x="3128" y="696"/>
                  </a:cubicBezTo>
                  <a:cubicBezTo>
                    <a:pt x="2619" y="243"/>
                    <a:pt x="1969" y="0"/>
                    <a:pt x="1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036;p59">
              <a:extLst>
                <a:ext uri="{FF2B5EF4-FFF2-40B4-BE49-F238E27FC236}">
                  <a16:creationId xmlns:a16="http://schemas.microsoft.com/office/drawing/2014/main" id="{26A9A0EF-CF0A-204A-80C0-D47F3AB6690F}"/>
                </a:ext>
              </a:extLst>
            </p:cNvPr>
            <p:cNvSpPr/>
            <p:nvPr/>
          </p:nvSpPr>
          <p:spPr>
            <a:xfrm>
              <a:off x="5011637" y="1300192"/>
              <a:ext cx="53606" cy="194149"/>
            </a:xfrm>
            <a:custGeom>
              <a:avLst/>
              <a:gdLst/>
              <a:ahLst/>
              <a:cxnLst/>
              <a:rect l="l" t="t" r="r" b="b"/>
              <a:pathLst>
                <a:path w="3157" h="11434" extrusionOk="0">
                  <a:moveTo>
                    <a:pt x="183" y="0"/>
                  </a:moveTo>
                  <a:cubicBezTo>
                    <a:pt x="92" y="0"/>
                    <a:pt x="0" y="92"/>
                    <a:pt x="0" y="183"/>
                  </a:cubicBezTo>
                  <a:lnTo>
                    <a:pt x="0" y="8827"/>
                  </a:lnTo>
                  <a:cubicBezTo>
                    <a:pt x="0" y="8918"/>
                    <a:pt x="92" y="9010"/>
                    <a:pt x="183" y="9010"/>
                  </a:cubicBezTo>
                  <a:lnTo>
                    <a:pt x="2424" y="9101"/>
                  </a:lnTo>
                  <a:lnTo>
                    <a:pt x="92" y="11113"/>
                  </a:lnTo>
                  <a:cubicBezTo>
                    <a:pt x="0" y="11159"/>
                    <a:pt x="0" y="11296"/>
                    <a:pt x="92" y="11342"/>
                  </a:cubicBezTo>
                  <a:cubicBezTo>
                    <a:pt x="92" y="11388"/>
                    <a:pt x="138" y="11433"/>
                    <a:pt x="229" y="11433"/>
                  </a:cubicBezTo>
                  <a:cubicBezTo>
                    <a:pt x="229" y="11388"/>
                    <a:pt x="275" y="11388"/>
                    <a:pt x="321" y="11388"/>
                  </a:cubicBezTo>
                  <a:lnTo>
                    <a:pt x="3019" y="9101"/>
                  </a:lnTo>
                  <a:cubicBezTo>
                    <a:pt x="3156" y="8964"/>
                    <a:pt x="3065" y="8781"/>
                    <a:pt x="2927" y="8781"/>
                  </a:cubicBezTo>
                  <a:lnTo>
                    <a:pt x="366" y="8644"/>
                  </a:lnTo>
                  <a:lnTo>
                    <a:pt x="366" y="183"/>
                  </a:lnTo>
                  <a:cubicBezTo>
                    <a:pt x="366" y="92"/>
                    <a:pt x="27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037;p59">
              <a:extLst>
                <a:ext uri="{FF2B5EF4-FFF2-40B4-BE49-F238E27FC236}">
                  <a16:creationId xmlns:a16="http://schemas.microsoft.com/office/drawing/2014/main" id="{ED981420-814F-C444-A07A-C4627A8D4409}"/>
                </a:ext>
              </a:extLst>
            </p:cNvPr>
            <p:cNvSpPr/>
            <p:nvPr/>
          </p:nvSpPr>
          <p:spPr>
            <a:xfrm>
              <a:off x="4882725" y="1414908"/>
              <a:ext cx="23314" cy="29732"/>
            </a:xfrm>
            <a:custGeom>
              <a:avLst/>
              <a:gdLst/>
              <a:ahLst/>
              <a:cxnLst/>
              <a:rect l="l" t="t" r="r" b="b"/>
              <a:pathLst>
                <a:path w="1373" h="1751" extrusionOk="0">
                  <a:moveTo>
                    <a:pt x="1236" y="0"/>
                  </a:moveTo>
                  <a:cubicBezTo>
                    <a:pt x="1175" y="0"/>
                    <a:pt x="1144" y="75"/>
                    <a:pt x="1144" y="150"/>
                  </a:cubicBezTo>
                  <a:cubicBezTo>
                    <a:pt x="1007" y="744"/>
                    <a:pt x="595" y="1247"/>
                    <a:pt x="46" y="1522"/>
                  </a:cubicBezTo>
                  <a:cubicBezTo>
                    <a:pt x="1" y="1568"/>
                    <a:pt x="1" y="1613"/>
                    <a:pt x="1" y="1659"/>
                  </a:cubicBezTo>
                  <a:cubicBezTo>
                    <a:pt x="46" y="1705"/>
                    <a:pt x="46" y="1751"/>
                    <a:pt x="92" y="1751"/>
                  </a:cubicBezTo>
                  <a:cubicBezTo>
                    <a:pt x="138" y="1705"/>
                    <a:pt x="138" y="1705"/>
                    <a:pt x="138" y="1705"/>
                  </a:cubicBezTo>
                  <a:cubicBezTo>
                    <a:pt x="732" y="1385"/>
                    <a:pt x="1190" y="790"/>
                    <a:pt x="1373" y="150"/>
                  </a:cubicBezTo>
                  <a:cubicBezTo>
                    <a:pt x="1373" y="58"/>
                    <a:pt x="1327" y="13"/>
                    <a:pt x="1281" y="13"/>
                  </a:cubicBezTo>
                  <a:cubicBezTo>
                    <a:pt x="1264" y="4"/>
                    <a:pt x="1249" y="0"/>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038;p59">
              <a:extLst>
                <a:ext uri="{FF2B5EF4-FFF2-40B4-BE49-F238E27FC236}">
                  <a16:creationId xmlns:a16="http://schemas.microsoft.com/office/drawing/2014/main" id="{45A83CA3-E25B-EA48-B4DA-67C602DDAC8D}"/>
                </a:ext>
              </a:extLst>
            </p:cNvPr>
            <p:cNvSpPr/>
            <p:nvPr/>
          </p:nvSpPr>
          <p:spPr>
            <a:xfrm>
              <a:off x="4966589" y="1540136"/>
              <a:ext cx="106414" cy="61383"/>
            </a:xfrm>
            <a:custGeom>
              <a:avLst/>
              <a:gdLst/>
              <a:ahLst/>
              <a:cxnLst/>
              <a:rect l="l" t="t" r="r" b="b"/>
              <a:pathLst>
                <a:path w="6267" h="3615" extrusionOk="0">
                  <a:moveTo>
                    <a:pt x="6266" y="1"/>
                  </a:moveTo>
                  <a:lnTo>
                    <a:pt x="6266" y="1"/>
                  </a:lnTo>
                  <a:cubicBezTo>
                    <a:pt x="4924" y="950"/>
                    <a:pt x="3335" y="1184"/>
                    <a:pt x="2093" y="1184"/>
                  </a:cubicBezTo>
                  <a:cubicBezTo>
                    <a:pt x="882" y="1184"/>
                    <a:pt x="1" y="961"/>
                    <a:pt x="1" y="961"/>
                  </a:cubicBezTo>
                  <a:lnTo>
                    <a:pt x="1" y="961"/>
                  </a:lnTo>
                  <a:cubicBezTo>
                    <a:pt x="1" y="961"/>
                    <a:pt x="951" y="3614"/>
                    <a:pt x="3110" y="3614"/>
                  </a:cubicBezTo>
                  <a:cubicBezTo>
                    <a:pt x="3271" y="3614"/>
                    <a:pt x="3439" y="3600"/>
                    <a:pt x="3614" y="3568"/>
                  </a:cubicBezTo>
                  <a:cubicBezTo>
                    <a:pt x="6129" y="3111"/>
                    <a:pt x="6266" y="1"/>
                    <a:pt x="6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039;p59">
              <a:extLst>
                <a:ext uri="{FF2B5EF4-FFF2-40B4-BE49-F238E27FC236}">
                  <a16:creationId xmlns:a16="http://schemas.microsoft.com/office/drawing/2014/main" id="{94617B90-2391-B740-ABBF-D9D7FA989416}"/>
                </a:ext>
              </a:extLst>
            </p:cNvPr>
            <p:cNvSpPr/>
            <p:nvPr/>
          </p:nvSpPr>
          <p:spPr>
            <a:xfrm>
              <a:off x="5132008" y="1415893"/>
              <a:ext cx="23314" cy="28747"/>
            </a:xfrm>
            <a:custGeom>
              <a:avLst/>
              <a:gdLst/>
              <a:ahLst/>
              <a:cxnLst/>
              <a:rect l="l" t="t" r="r" b="b"/>
              <a:pathLst>
                <a:path w="1373" h="1693" extrusionOk="0">
                  <a:moveTo>
                    <a:pt x="92" y="0"/>
                  </a:moveTo>
                  <a:cubicBezTo>
                    <a:pt x="46" y="0"/>
                    <a:pt x="0" y="46"/>
                    <a:pt x="0" y="138"/>
                  </a:cubicBezTo>
                  <a:cubicBezTo>
                    <a:pt x="183" y="778"/>
                    <a:pt x="595" y="1327"/>
                    <a:pt x="1189" y="1647"/>
                  </a:cubicBezTo>
                  <a:cubicBezTo>
                    <a:pt x="1189" y="1647"/>
                    <a:pt x="1235" y="1693"/>
                    <a:pt x="1235" y="1693"/>
                  </a:cubicBezTo>
                  <a:cubicBezTo>
                    <a:pt x="1281" y="1693"/>
                    <a:pt x="1326" y="1647"/>
                    <a:pt x="1326" y="1601"/>
                  </a:cubicBezTo>
                  <a:cubicBezTo>
                    <a:pt x="1372" y="1555"/>
                    <a:pt x="1326" y="1510"/>
                    <a:pt x="1281" y="1464"/>
                  </a:cubicBezTo>
                  <a:cubicBezTo>
                    <a:pt x="732" y="1189"/>
                    <a:pt x="320" y="686"/>
                    <a:pt x="183" y="92"/>
                  </a:cubicBezTo>
                  <a:cubicBezTo>
                    <a:pt x="183" y="0"/>
                    <a:pt x="137"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040;p59">
              <a:extLst>
                <a:ext uri="{FF2B5EF4-FFF2-40B4-BE49-F238E27FC236}">
                  <a16:creationId xmlns:a16="http://schemas.microsoft.com/office/drawing/2014/main" id="{BE63147E-8742-CA48-84E2-86996B306D34}"/>
                </a:ext>
              </a:extLst>
            </p:cNvPr>
            <p:cNvSpPr/>
            <p:nvPr/>
          </p:nvSpPr>
          <p:spPr>
            <a:xfrm>
              <a:off x="4930099" y="1491217"/>
              <a:ext cx="58258" cy="118826"/>
            </a:xfrm>
            <a:custGeom>
              <a:avLst/>
              <a:gdLst/>
              <a:ahLst/>
              <a:cxnLst/>
              <a:rect l="l" t="t" r="r" b="b"/>
              <a:pathLst>
                <a:path w="3431" h="6998" extrusionOk="0">
                  <a:moveTo>
                    <a:pt x="3248" y="1"/>
                  </a:moveTo>
                  <a:cubicBezTo>
                    <a:pt x="1510" y="1921"/>
                    <a:pt x="366" y="4299"/>
                    <a:pt x="46" y="6861"/>
                  </a:cubicBezTo>
                  <a:cubicBezTo>
                    <a:pt x="0" y="6952"/>
                    <a:pt x="46" y="6998"/>
                    <a:pt x="92" y="6998"/>
                  </a:cubicBezTo>
                  <a:cubicBezTo>
                    <a:pt x="138" y="6998"/>
                    <a:pt x="183" y="6952"/>
                    <a:pt x="229" y="6906"/>
                  </a:cubicBezTo>
                  <a:cubicBezTo>
                    <a:pt x="549" y="4391"/>
                    <a:pt x="1693" y="2059"/>
                    <a:pt x="3385" y="138"/>
                  </a:cubicBezTo>
                  <a:cubicBezTo>
                    <a:pt x="3430" y="138"/>
                    <a:pt x="3430" y="46"/>
                    <a:pt x="3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041;p59">
              <a:extLst>
                <a:ext uri="{FF2B5EF4-FFF2-40B4-BE49-F238E27FC236}">
                  <a16:creationId xmlns:a16="http://schemas.microsoft.com/office/drawing/2014/main" id="{5DABB5D6-3D09-014E-8E33-81416C9F87AF}"/>
                </a:ext>
              </a:extLst>
            </p:cNvPr>
            <p:cNvSpPr/>
            <p:nvPr/>
          </p:nvSpPr>
          <p:spPr>
            <a:xfrm>
              <a:off x="4840801" y="1411224"/>
              <a:ext cx="25640" cy="7013"/>
            </a:xfrm>
            <a:custGeom>
              <a:avLst/>
              <a:gdLst/>
              <a:ahLst/>
              <a:cxnLst/>
              <a:rect l="l" t="t" r="r" b="b"/>
              <a:pathLst>
                <a:path w="1510" h="413" extrusionOk="0">
                  <a:moveTo>
                    <a:pt x="1372" y="1"/>
                  </a:moveTo>
                  <a:cubicBezTo>
                    <a:pt x="961" y="92"/>
                    <a:pt x="503" y="184"/>
                    <a:pt x="92" y="184"/>
                  </a:cubicBezTo>
                  <a:cubicBezTo>
                    <a:pt x="0" y="184"/>
                    <a:pt x="0" y="230"/>
                    <a:pt x="0" y="321"/>
                  </a:cubicBezTo>
                  <a:cubicBezTo>
                    <a:pt x="0" y="367"/>
                    <a:pt x="46" y="413"/>
                    <a:pt x="92" y="413"/>
                  </a:cubicBezTo>
                  <a:cubicBezTo>
                    <a:pt x="549" y="367"/>
                    <a:pt x="1006" y="275"/>
                    <a:pt x="1418" y="184"/>
                  </a:cubicBezTo>
                  <a:cubicBezTo>
                    <a:pt x="1464" y="184"/>
                    <a:pt x="1509" y="138"/>
                    <a:pt x="1509" y="92"/>
                  </a:cubicBezTo>
                  <a:cubicBezTo>
                    <a:pt x="1509" y="1"/>
                    <a:pt x="1418" y="1"/>
                    <a:pt x="13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042;p59">
              <a:extLst>
                <a:ext uri="{FF2B5EF4-FFF2-40B4-BE49-F238E27FC236}">
                  <a16:creationId xmlns:a16="http://schemas.microsoft.com/office/drawing/2014/main" id="{FD7BE8F1-745D-9B4B-8CBB-4FC86593BCE4}"/>
                </a:ext>
              </a:extLst>
            </p:cNvPr>
            <p:cNvSpPr/>
            <p:nvPr/>
          </p:nvSpPr>
          <p:spPr>
            <a:xfrm>
              <a:off x="4843128" y="1417642"/>
              <a:ext cx="25640" cy="18457"/>
            </a:xfrm>
            <a:custGeom>
              <a:avLst/>
              <a:gdLst/>
              <a:ahLst/>
              <a:cxnLst/>
              <a:rect l="l" t="t" r="r" b="b"/>
              <a:pathLst>
                <a:path w="1510" h="1087" extrusionOk="0">
                  <a:moveTo>
                    <a:pt x="1395" y="0"/>
                  </a:moveTo>
                  <a:cubicBezTo>
                    <a:pt x="1372" y="0"/>
                    <a:pt x="1349" y="12"/>
                    <a:pt x="1327" y="35"/>
                  </a:cubicBezTo>
                  <a:lnTo>
                    <a:pt x="0" y="904"/>
                  </a:lnTo>
                  <a:cubicBezTo>
                    <a:pt x="0" y="949"/>
                    <a:pt x="0" y="995"/>
                    <a:pt x="0" y="1041"/>
                  </a:cubicBezTo>
                  <a:cubicBezTo>
                    <a:pt x="46" y="1041"/>
                    <a:pt x="46" y="1086"/>
                    <a:pt x="92" y="1086"/>
                  </a:cubicBezTo>
                  <a:cubicBezTo>
                    <a:pt x="138" y="1086"/>
                    <a:pt x="138" y="1086"/>
                    <a:pt x="183" y="1041"/>
                  </a:cubicBezTo>
                  <a:lnTo>
                    <a:pt x="1464" y="172"/>
                  </a:lnTo>
                  <a:cubicBezTo>
                    <a:pt x="1510" y="126"/>
                    <a:pt x="1510" y="35"/>
                    <a:pt x="1464" y="35"/>
                  </a:cubicBezTo>
                  <a:cubicBezTo>
                    <a:pt x="1441" y="12"/>
                    <a:pt x="1418" y="0"/>
                    <a:pt x="1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043;p59">
              <a:extLst>
                <a:ext uri="{FF2B5EF4-FFF2-40B4-BE49-F238E27FC236}">
                  <a16:creationId xmlns:a16="http://schemas.microsoft.com/office/drawing/2014/main" id="{50B57CE2-A804-004E-8803-BE62E2487FD1}"/>
                </a:ext>
              </a:extLst>
            </p:cNvPr>
            <p:cNvSpPr/>
            <p:nvPr/>
          </p:nvSpPr>
          <p:spPr>
            <a:xfrm>
              <a:off x="4860210" y="1423076"/>
              <a:ext cx="11665" cy="19238"/>
            </a:xfrm>
            <a:custGeom>
              <a:avLst/>
              <a:gdLst/>
              <a:ahLst/>
              <a:cxnLst/>
              <a:rect l="l" t="t" r="r" b="b"/>
              <a:pathLst>
                <a:path w="687" h="1133" extrusionOk="0">
                  <a:moveTo>
                    <a:pt x="549" y="0"/>
                  </a:moveTo>
                  <a:cubicBezTo>
                    <a:pt x="515" y="0"/>
                    <a:pt x="481" y="12"/>
                    <a:pt x="458" y="35"/>
                  </a:cubicBezTo>
                  <a:cubicBezTo>
                    <a:pt x="275" y="355"/>
                    <a:pt x="138" y="675"/>
                    <a:pt x="0" y="1041"/>
                  </a:cubicBezTo>
                  <a:cubicBezTo>
                    <a:pt x="0" y="1087"/>
                    <a:pt x="46" y="1132"/>
                    <a:pt x="92" y="1132"/>
                  </a:cubicBezTo>
                  <a:lnTo>
                    <a:pt x="138" y="1132"/>
                  </a:lnTo>
                  <a:cubicBezTo>
                    <a:pt x="138" y="1132"/>
                    <a:pt x="183" y="1132"/>
                    <a:pt x="229" y="1087"/>
                  </a:cubicBezTo>
                  <a:cubicBezTo>
                    <a:pt x="321" y="766"/>
                    <a:pt x="458" y="446"/>
                    <a:pt x="641" y="172"/>
                  </a:cubicBezTo>
                  <a:cubicBezTo>
                    <a:pt x="686" y="126"/>
                    <a:pt x="641" y="35"/>
                    <a:pt x="641" y="35"/>
                  </a:cubicBezTo>
                  <a:cubicBezTo>
                    <a:pt x="618" y="12"/>
                    <a:pt x="584"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044;p59">
              <a:extLst>
                <a:ext uri="{FF2B5EF4-FFF2-40B4-BE49-F238E27FC236}">
                  <a16:creationId xmlns:a16="http://schemas.microsoft.com/office/drawing/2014/main" id="{E8F8CA80-E96C-964D-9B14-5AB7588525A6}"/>
                </a:ext>
              </a:extLst>
            </p:cNvPr>
            <p:cNvSpPr/>
            <p:nvPr/>
          </p:nvSpPr>
          <p:spPr>
            <a:xfrm>
              <a:off x="4996882" y="1608939"/>
              <a:ext cx="84408" cy="30428"/>
            </a:xfrm>
            <a:custGeom>
              <a:avLst/>
              <a:gdLst/>
              <a:ahLst/>
              <a:cxnLst/>
              <a:rect l="l" t="t" r="r" b="b"/>
              <a:pathLst>
                <a:path w="4971" h="1792" extrusionOk="0">
                  <a:moveTo>
                    <a:pt x="3313" y="0"/>
                  </a:moveTo>
                  <a:cubicBezTo>
                    <a:pt x="2048" y="0"/>
                    <a:pt x="827" y="578"/>
                    <a:pt x="46" y="1620"/>
                  </a:cubicBezTo>
                  <a:cubicBezTo>
                    <a:pt x="1" y="1665"/>
                    <a:pt x="1" y="1757"/>
                    <a:pt x="46" y="1757"/>
                  </a:cubicBezTo>
                  <a:cubicBezTo>
                    <a:pt x="46" y="1780"/>
                    <a:pt x="58" y="1791"/>
                    <a:pt x="69" y="1791"/>
                  </a:cubicBezTo>
                  <a:cubicBezTo>
                    <a:pt x="81" y="1791"/>
                    <a:pt x="92" y="1780"/>
                    <a:pt x="92" y="1757"/>
                  </a:cubicBezTo>
                  <a:lnTo>
                    <a:pt x="183" y="1757"/>
                  </a:lnTo>
                  <a:cubicBezTo>
                    <a:pt x="687" y="1025"/>
                    <a:pt x="1418" y="522"/>
                    <a:pt x="2241" y="293"/>
                  </a:cubicBezTo>
                  <a:cubicBezTo>
                    <a:pt x="2576" y="223"/>
                    <a:pt x="2911" y="186"/>
                    <a:pt x="3240" y="186"/>
                  </a:cubicBezTo>
                  <a:cubicBezTo>
                    <a:pt x="3766" y="186"/>
                    <a:pt x="4279" y="279"/>
                    <a:pt x="4757" y="476"/>
                  </a:cubicBezTo>
                  <a:cubicBezTo>
                    <a:pt x="4772" y="481"/>
                    <a:pt x="4786" y="484"/>
                    <a:pt x="4800" y="484"/>
                  </a:cubicBezTo>
                  <a:cubicBezTo>
                    <a:pt x="4911" y="484"/>
                    <a:pt x="4970" y="334"/>
                    <a:pt x="4848" y="293"/>
                  </a:cubicBezTo>
                  <a:cubicBezTo>
                    <a:pt x="4347" y="95"/>
                    <a:pt x="3826" y="0"/>
                    <a:pt x="3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045;p59">
              <a:extLst>
                <a:ext uri="{FF2B5EF4-FFF2-40B4-BE49-F238E27FC236}">
                  <a16:creationId xmlns:a16="http://schemas.microsoft.com/office/drawing/2014/main" id="{1B86804A-9144-D140-8D9C-3FAB08D1E02C}"/>
                </a:ext>
              </a:extLst>
            </p:cNvPr>
            <p:cNvSpPr/>
            <p:nvPr/>
          </p:nvSpPr>
          <p:spPr>
            <a:xfrm>
              <a:off x="4937095" y="1264177"/>
              <a:ext cx="179394" cy="13499"/>
            </a:xfrm>
            <a:custGeom>
              <a:avLst/>
              <a:gdLst/>
              <a:ahLst/>
              <a:cxnLst/>
              <a:rect l="l" t="t" r="r" b="b"/>
              <a:pathLst>
                <a:path w="10565" h="795" extrusionOk="0">
                  <a:moveTo>
                    <a:pt x="5802" y="1"/>
                  </a:moveTo>
                  <a:cubicBezTo>
                    <a:pt x="3891" y="1"/>
                    <a:pt x="1977" y="210"/>
                    <a:pt x="92" y="612"/>
                  </a:cubicBezTo>
                  <a:cubicBezTo>
                    <a:pt x="46" y="612"/>
                    <a:pt x="0" y="658"/>
                    <a:pt x="0" y="749"/>
                  </a:cubicBezTo>
                  <a:cubicBezTo>
                    <a:pt x="46" y="749"/>
                    <a:pt x="92" y="795"/>
                    <a:pt x="137" y="795"/>
                  </a:cubicBezTo>
                  <a:cubicBezTo>
                    <a:pt x="1942" y="405"/>
                    <a:pt x="3786" y="209"/>
                    <a:pt x="5628" y="209"/>
                  </a:cubicBezTo>
                  <a:cubicBezTo>
                    <a:pt x="7239" y="209"/>
                    <a:pt x="8848" y="359"/>
                    <a:pt x="10427" y="658"/>
                  </a:cubicBezTo>
                  <a:cubicBezTo>
                    <a:pt x="10519" y="658"/>
                    <a:pt x="10564" y="612"/>
                    <a:pt x="10564" y="566"/>
                  </a:cubicBezTo>
                  <a:cubicBezTo>
                    <a:pt x="10564" y="520"/>
                    <a:pt x="10519" y="475"/>
                    <a:pt x="10473" y="429"/>
                  </a:cubicBezTo>
                  <a:cubicBezTo>
                    <a:pt x="8929" y="141"/>
                    <a:pt x="7366" y="1"/>
                    <a:pt x="5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046;p59">
              <a:extLst>
                <a:ext uri="{FF2B5EF4-FFF2-40B4-BE49-F238E27FC236}">
                  <a16:creationId xmlns:a16="http://schemas.microsoft.com/office/drawing/2014/main" id="{E6639394-0EBA-F54F-88F4-E8206CAE19EB}"/>
                </a:ext>
              </a:extLst>
            </p:cNvPr>
            <p:cNvSpPr/>
            <p:nvPr/>
          </p:nvSpPr>
          <p:spPr>
            <a:xfrm>
              <a:off x="4933988" y="1244293"/>
              <a:ext cx="170072" cy="13193"/>
            </a:xfrm>
            <a:custGeom>
              <a:avLst/>
              <a:gdLst/>
              <a:ahLst/>
              <a:cxnLst/>
              <a:rect l="l" t="t" r="r" b="b"/>
              <a:pathLst>
                <a:path w="10016" h="777" extrusionOk="0">
                  <a:moveTo>
                    <a:pt x="6238" y="1"/>
                  </a:moveTo>
                  <a:cubicBezTo>
                    <a:pt x="4179" y="1"/>
                    <a:pt x="2126" y="176"/>
                    <a:pt x="92" y="548"/>
                  </a:cubicBezTo>
                  <a:cubicBezTo>
                    <a:pt x="46" y="548"/>
                    <a:pt x="0" y="640"/>
                    <a:pt x="0" y="685"/>
                  </a:cubicBezTo>
                  <a:cubicBezTo>
                    <a:pt x="46" y="731"/>
                    <a:pt x="46" y="731"/>
                    <a:pt x="137" y="777"/>
                  </a:cubicBezTo>
                  <a:lnTo>
                    <a:pt x="137" y="731"/>
                  </a:lnTo>
                  <a:cubicBezTo>
                    <a:pt x="2198" y="378"/>
                    <a:pt x="4296" y="195"/>
                    <a:pt x="6396" y="195"/>
                  </a:cubicBezTo>
                  <a:cubicBezTo>
                    <a:pt x="7559" y="195"/>
                    <a:pt x="8721" y="251"/>
                    <a:pt x="9878" y="365"/>
                  </a:cubicBezTo>
                  <a:cubicBezTo>
                    <a:pt x="9970" y="365"/>
                    <a:pt x="10016" y="319"/>
                    <a:pt x="10016" y="274"/>
                  </a:cubicBezTo>
                  <a:cubicBezTo>
                    <a:pt x="10016" y="228"/>
                    <a:pt x="9970" y="182"/>
                    <a:pt x="9924" y="182"/>
                  </a:cubicBezTo>
                  <a:cubicBezTo>
                    <a:pt x="8695" y="63"/>
                    <a:pt x="7465" y="1"/>
                    <a:pt x="6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047;p59">
              <a:extLst>
                <a:ext uri="{FF2B5EF4-FFF2-40B4-BE49-F238E27FC236}">
                  <a16:creationId xmlns:a16="http://schemas.microsoft.com/office/drawing/2014/main" id="{1A3FBDB6-32D6-0D42-8670-EF2452AAFFF8}"/>
                </a:ext>
              </a:extLst>
            </p:cNvPr>
            <p:cNvSpPr/>
            <p:nvPr/>
          </p:nvSpPr>
          <p:spPr>
            <a:xfrm>
              <a:off x="4963482" y="1228791"/>
              <a:ext cx="125058" cy="7726"/>
            </a:xfrm>
            <a:custGeom>
              <a:avLst/>
              <a:gdLst/>
              <a:ahLst/>
              <a:cxnLst/>
              <a:rect l="l" t="t" r="r" b="b"/>
              <a:pathLst>
                <a:path w="7365" h="455" extrusionOk="0">
                  <a:moveTo>
                    <a:pt x="3269" y="0"/>
                  </a:moveTo>
                  <a:cubicBezTo>
                    <a:pt x="2206" y="0"/>
                    <a:pt x="1145" y="59"/>
                    <a:pt x="92" y="181"/>
                  </a:cubicBezTo>
                  <a:cubicBezTo>
                    <a:pt x="47" y="181"/>
                    <a:pt x="1" y="226"/>
                    <a:pt x="1" y="272"/>
                  </a:cubicBezTo>
                  <a:cubicBezTo>
                    <a:pt x="1" y="318"/>
                    <a:pt x="47" y="364"/>
                    <a:pt x="138" y="364"/>
                  </a:cubicBezTo>
                  <a:cubicBezTo>
                    <a:pt x="1207" y="259"/>
                    <a:pt x="2294" y="202"/>
                    <a:pt x="3388" y="202"/>
                  </a:cubicBezTo>
                  <a:cubicBezTo>
                    <a:pt x="4681" y="202"/>
                    <a:pt x="5984" y="281"/>
                    <a:pt x="7273" y="455"/>
                  </a:cubicBezTo>
                  <a:cubicBezTo>
                    <a:pt x="7318" y="455"/>
                    <a:pt x="7364" y="409"/>
                    <a:pt x="7364" y="364"/>
                  </a:cubicBezTo>
                  <a:cubicBezTo>
                    <a:pt x="7364" y="318"/>
                    <a:pt x="7318" y="272"/>
                    <a:pt x="7273" y="272"/>
                  </a:cubicBezTo>
                  <a:cubicBezTo>
                    <a:pt x="5947" y="94"/>
                    <a:pt x="4607" y="0"/>
                    <a:pt x="3269" y="0"/>
                  </a:cubicBezTo>
                  <a:close/>
                </a:path>
              </a:pathLst>
            </a:custGeom>
            <a:solidFill>
              <a:srgbClr val="302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048;p59">
              <a:extLst>
                <a:ext uri="{FF2B5EF4-FFF2-40B4-BE49-F238E27FC236}">
                  <a16:creationId xmlns:a16="http://schemas.microsoft.com/office/drawing/2014/main" id="{93CE48F6-B37C-9244-B0C9-60C3521C9699}"/>
                </a:ext>
              </a:extLst>
            </p:cNvPr>
            <p:cNvSpPr/>
            <p:nvPr/>
          </p:nvSpPr>
          <p:spPr>
            <a:xfrm>
              <a:off x="5057042" y="1490707"/>
              <a:ext cx="58666" cy="119335"/>
            </a:xfrm>
            <a:custGeom>
              <a:avLst/>
              <a:gdLst/>
              <a:ahLst/>
              <a:cxnLst/>
              <a:rect l="l" t="t" r="r" b="b"/>
              <a:pathLst>
                <a:path w="3455" h="7028" extrusionOk="0">
                  <a:moveTo>
                    <a:pt x="140" y="0"/>
                  </a:moveTo>
                  <a:cubicBezTo>
                    <a:pt x="65" y="0"/>
                    <a:pt x="0" y="98"/>
                    <a:pt x="70" y="168"/>
                  </a:cubicBezTo>
                  <a:cubicBezTo>
                    <a:pt x="1763" y="2043"/>
                    <a:pt x="2906" y="4421"/>
                    <a:pt x="3226" y="6936"/>
                  </a:cubicBezTo>
                  <a:cubicBezTo>
                    <a:pt x="3226" y="6982"/>
                    <a:pt x="3272" y="7028"/>
                    <a:pt x="3363" y="7028"/>
                  </a:cubicBezTo>
                  <a:cubicBezTo>
                    <a:pt x="3409" y="6982"/>
                    <a:pt x="3455" y="6936"/>
                    <a:pt x="3455" y="6891"/>
                  </a:cubicBezTo>
                  <a:cubicBezTo>
                    <a:pt x="3089" y="4329"/>
                    <a:pt x="1946" y="1951"/>
                    <a:pt x="208" y="31"/>
                  </a:cubicBezTo>
                  <a:cubicBezTo>
                    <a:pt x="186" y="9"/>
                    <a:pt x="163" y="0"/>
                    <a:pt x="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049;p59">
              <a:extLst>
                <a:ext uri="{FF2B5EF4-FFF2-40B4-BE49-F238E27FC236}">
                  <a16:creationId xmlns:a16="http://schemas.microsoft.com/office/drawing/2014/main" id="{430D27B6-0ACD-9B44-93E9-909BD2B879E4}"/>
                </a:ext>
              </a:extLst>
            </p:cNvPr>
            <p:cNvSpPr/>
            <p:nvPr/>
          </p:nvSpPr>
          <p:spPr>
            <a:xfrm>
              <a:off x="5171606" y="1411224"/>
              <a:ext cx="25640" cy="7013"/>
            </a:xfrm>
            <a:custGeom>
              <a:avLst/>
              <a:gdLst/>
              <a:ahLst/>
              <a:cxnLst/>
              <a:rect l="l" t="t" r="r" b="b"/>
              <a:pathLst>
                <a:path w="1510" h="413" extrusionOk="0">
                  <a:moveTo>
                    <a:pt x="138" y="1"/>
                  </a:moveTo>
                  <a:cubicBezTo>
                    <a:pt x="46" y="1"/>
                    <a:pt x="0" y="1"/>
                    <a:pt x="0" y="92"/>
                  </a:cubicBezTo>
                  <a:cubicBezTo>
                    <a:pt x="0" y="138"/>
                    <a:pt x="0" y="184"/>
                    <a:pt x="92" y="184"/>
                  </a:cubicBezTo>
                  <a:cubicBezTo>
                    <a:pt x="504" y="275"/>
                    <a:pt x="961" y="367"/>
                    <a:pt x="1418" y="413"/>
                  </a:cubicBezTo>
                  <a:cubicBezTo>
                    <a:pt x="1464" y="413"/>
                    <a:pt x="1510" y="367"/>
                    <a:pt x="1510" y="321"/>
                  </a:cubicBezTo>
                  <a:cubicBezTo>
                    <a:pt x="1510" y="230"/>
                    <a:pt x="1464" y="184"/>
                    <a:pt x="1418" y="184"/>
                  </a:cubicBezTo>
                  <a:cubicBezTo>
                    <a:pt x="1007" y="184"/>
                    <a:pt x="549" y="92"/>
                    <a:pt x="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050;p59">
              <a:extLst>
                <a:ext uri="{FF2B5EF4-FFF2-40B4-BE49-F238E27FC236}">
                  <a16:creationId xmlns:a16="http://schemas.microsoft.com/office/drawing/2014/main" id="{58715B3C-6A87-A841-A816-4F7A81D0A8BB}"/>
                </a:ext>
              </a:extLst>
            </p:cNvPr>
            <p:cNvSpPr/>
            <p:nvPr/>
          </p:nvSpPr>
          <p:spPr>
            <a:xfrm>
              <a:off x="5169280" y="1418423"/>
              <a:ext cx="25640" cy="17676"/>
            </a:xfrm>
            <a:custGeom>
              <a:avLst/>
              <a:gdLst/>
              <a:ahLst/>
              <a:cxnLst/>
              <a:rect l="l" t="t" r="r" b="b"/>
              <a:pathLst>
                <a:path w="1510" h="1041" extrusionOk="0">
                  <a:moveTo>
                    <a:pt x="115" y="0"/>
                  </a:moveTo>
                  <a:cubicBezTo>
                    <a:pt x="92" y="0"/>
                    <a:pt x="69" y="11"/>
                    <a:pt x="46" y="34"/>
                  </a:cubicBezTo>
                  <a:cubicBezTo>
                    <a:pt x="0" y="34"/>
                    <a:pt x="0" y="126"/>
                    <a:pt x="46" y="126"/>
                  </a:cubicBezTo>
                  <a:lnTo>
                    <a:pt x="1327" y="1040"/>
                  </a:lnTo>
                  <a:lnTo>
                    <a:pt x="1464" y="1040"/>
                  </a:lnTo>
                  <a:cubicBezTo>
                    <a:pt x="1509" y="995"/>
                    <a:pt x="1509" y="949"/>
                    <a:pt x="1464" y="903"/>
                  </a:cubicBezTo>
                  <a:lnTo>
                    <a:pt x="183" y="34"/>
                  </a:lnTo>
                  <a:cubicBezTo>
                    <a:pt x="160" y="11"/>
                    <a:pt x="137"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051;p59">
              <a:extLst>
                <a:ext uri="{FF2B5EF4-FFF2-40B4-BE49-F238E27FC236}">
                  <a16:creationId xmlns:a16="http://schemas.microsoft.com/office/drawing/2014/main" id="{8F1B78BD-B8A3-1542-940F-8C9072BA7F29}"/>
                </a:ext>
              </a:extLst>
            </p:cNvPr>
            <p:cNvSpPr/>
            <p:nvPr/>
          </p:nvSpPr>
          <p:spPr>
            <a:xfrm>
              <a:off x="5165833" y="1422261"/>
              <a:ext cx="11224" cy="20053"/>
            </a:xfrm>
            <a:custGeom>
              <a:avLst/>
              <a:gdLst/>
              <a:ahLst/>
              <a:cxnLst/>
              <a:rect l="l" t="t" r="r" b="b"/>
              <a:pathLst>
                <a:path w="661" h="1181" extrusionOk="0">
                  <a:moveTo>
                    <a:pt x="142" y="0"/>
                  </a:moveTo>
                  <a:cubicBezTo>
                    <a:pt x="77" y="0"/>
                    <a:pt x="0" y="75"/>
                    <a:pt x="66" y="174"/>
                  </a:cubicBezTo>
                  <a:cubicBezTo>
                    <a:pt x="249" y="449"/>
                    <a:pt x="386" y="769"/>
                    <a:pt x="478" y="1135"/>
                  </a:cubicBezTo>
                  <a:cubicBezTo>
                    <a:pt x="478" y="1180"/>
                    <a:pt x="523" y="1180"/>
                    <a:pt x="569" y="1180"/>
                  </a:cubicBezTo>
                  <a:lnTo>
                    <a:pt x="615" y="1180"/>
                  </a:lnTo>
                  <a:cubicBezTo>
                    <a:pt x="661" y="1135"/>
                    <a:pt x="661" y="1089"/>
                    <a:pt x="661" y="1043"/>
                  </a:cubicBezTo>
                  <a:cubicBezTo>
                    <a:pt x="569" y="677"/>
                    <a:pt x="386" y="357"/>
                    <a:pt x="203" y="37"/>
                  </a:cubicBezTo>
                  <a:cubicBezTo>
                    <a:pt x="191" y="11"/>
                    <a:pt x="16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052;p59">
              <a:extLst>
                <a:ext uri="{FF2B5EF4-FFF2-40B4-BE49-F238E27FC236}">
                  <a16:creationId xmlns:a16="http://schemas.microsoft.com/office/drawing/2014/main" id="{E2747680-B220-9146-B80E-4AF79E7577BA}"/>
                </a:ext>
              </a:extLst>
            </p:cNvPr>
            <p:cNvSpPr/>
            <p:nvPr/>
          </p:nvSpPr>
          <p:spPr>
            <a:xfrm>
              <a:off x="4949507" y="1228791"/>
              <a:ext cx="125041" cy="7726"/>
            </a:xfrm>
            <a:custGeom>
              <a:avLst/>
              <a:gdLst/>
              <a:ahLst/>
              <a:cxnLst/>
              <a:rect l="l" t="t" r="r" b="b"/>
              <a:pathLst>
                <a:path w="7364" h="455" extrusionOk="0">
                  <a:moveTo>
                    <a:pt x="4077" y="0"/>
                  </a:moveTo>
                  <a:cubicBezTo>
                    <a:pt x="2744" y="0"/>
                    <a:pt x="1418" y="94"/>
                    <a:pt x="92" y="272"/>
                  </a:cubicBezTo>
                  <a:cubicBezTo>
                    <a:pt x="1" y="272"/>
                    <a:pt x="1" y="318"/>
                    <a:pt x="1" y="364"/>
                  </a:cubicBezTo>
                  <a:cubicBezTo>
                    <a:pt x="1" y="409"/>
                    <a:pt x="47" y="455"/>
                    <a:pt x="92" y="455"/>
                  </a:cubicBezTo>
                  <a:cubicBezTo>
                    <a:pt x="1381" y="281"/>
                    <a:pt x="2670" y="202"/>
                    <a:pt x="3959" y="202"/>
                  </a:cubicBezTo>
                  <a:cubicBezTo>
                    <a:pt x="5048" y="202"/>
                    <a:pt x="6137" y="259"/>
                    <a:pt x="7227" y="364"/>
                  </a:cubicBezTo>
                  <a:cubicBezTo>
                    <a:pt x="7272" y="364"/>
                    <a:pt x="7318" y="318"/>
                    <a:pt x="7364" y="272"/>
                  </a:cubicBezTo>
                  <a:cubicBezTo>
                    <a:pt x="7364" y="226"/>
                    <a:pt x="7318" y="181"/>
                    <a:pt x="7272" y="181"/>
                  </a:cubicBezTo>
                  <a:cubicBezTo>
                    <a:pt x="6200" y="59"/>
                    <a:pt x="5136" y="0"/>
                    <a:pt x="4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053;p59">
              <a:extLst>
                <a:ext uri="{FF2B5EF4-FFF2-40B4-BE49-F238E27FC236}">
                  <a16:creationId xmlns:a16="http://schemas.microsoft.com/office/drawing/2014/main" id="{75ADEE08-1554-4340-A0BB-97B2F11F9AA0}"/>
                </a:ext>
              </a:extLst>
            </p:cNvPr>
            <p:cNvSpPr/>
            <p:nvPr/>
          </p:nvSpPr>
          <p:spPr>
            <a:xfrm>
              <a:off x="4774019" y="1099828"/>
              <a:ext cx="499331" cy="261730"/>
            </a:xfrm>
            <a:custGeom>
              <a:avLst/>
              <a:gdLst/>
              <a:ahLst/>
              <a:cxnLst/>
              <a:rect l="l" t="t" r="r" b="b"/>
              <a:pathLst>
                <a:path w="29407" h="15414" extrusionOk="0">
                  <a:moveTo>
                    <a:pt x="14726" y="1"/>
                  </a:moveTo>
                  <a:cubicBezTo>
                    <a:pt x="0" y="138"/>
                    <a:pt x="2150" y="15413"/>
                    <a:pt x="2150" y="15413"/>
                  </a:cubicBezTo>
                  <a:cubicBezTo>
                    <a:pt x="4070" y="14727"/>
                    <a:pt x="3110" y="12349"/>
                    <a:pt x="3110" y="12349"/>
                  </a:cubicBezTo>
                  <a:cubicBezTo>
                    <a:pt x="5717" y="12349"/>
                    <a:pt x="5305" y="8873"/>
                    <a:pt x="5305" y="8873"/>
                  </a:cubicBezTo>
                  <a:lnTo>
                    <a:pt x="5305" y="8873"/>
                  </a:lnTo>
                  <a:cubicBezTo>
                    <a:pt x="6110" y="9321"/>
                    <a:pt x="6790" y="9496"/>
                    <a:pt x="7361" y="9496"/>
                  </a:cubicBezTo>
                  <a:cubicBezTo>
                    <a:pt x="9417" y="9496"/>
                    <a:pt x="10061" y="7227"/>
                    <a:pt x="10061" y="7227"/>
                  </a:cubicBezTo>
                  <a:cubicBezTo>
                    <a:pt x="10340" y="7275"/>
                    <a:pt x="10604" y="7297"/>
                    <a:pt x="10852" y="7297"/>
                  </a:cubicBezTo>
                  <a:cubicBezTo>
                    <a:pt x="13905" y="7297"/>
                    <a:pt x="14726" y="3934"/>
                    <a:pt x="14726" y="3934"/>
                  </a:cubicBezTo>
                  <a:cubicBezTo>
                    <a:pt x="14726" y="3934"/>
                    <a:pt x="15508" y="7297"/>
                    <a:pt x="18592" y="7297"/>
                  </a:cubicBezTo>
                  <a:cubicBezTo>
                    <a:pt x="18842" y="7297"/>
                    <a:pt x="19109" y="7275"/>
                    <a:pt x="19391" y="7227"/>
                  </a:cubicBezTo>
                  <a:cubicBezTo>
                    <a:pt x="19391" y="7227"/>
                    <a:pt x="20035" y="9496"/>
                    <a:pt x="22069" y="9496"/>
                  </a:cubicBezTo>
                  <a:cubicBezTo>
                    <a:pt x="22634" y="9496"/>
                    <a:pt x="23306" y="9321"/>
                    <a:pt x="24101" y="8873"/>
                  </a:cubicBezTo>
                  <a:lnTo>
                    <a:pt x="24101" y="8873"/>
                  </a:lnTo>
                  <a:cubicBezTo>
                    <a:pt x="24101" y="8873"/>
                    <a:pt x="23690" y="12349"/>
                    <a:pt x="26297" y="12349"/>
                  </a:cubicBezTo>
                  <a:cubicBezTo>
                    <a:pt x="26297" y="12349"/>
                    <a:pt x="25382" y="14727"/>
                    <a:pt x="27257" y="15413"/>
                  </a:cubicBezTo>
                  <a:cubicBezTo>
                    <a:pt x="27257" y="15413"/>
                    <a:pt x="29407" y="138"/>
                    <a:pt x="14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054;p59">
              <a:extLst>
                <a:ext uri="{FF2B5EF4-FFF2-40B4-BE49-F238E27FC236}">
                  <a16:creationId xmlns:a16="http://schemas.microsoft.com/office/drawing/2014/main" id="{4AE6692D-6DA3-A94F-8A39-E5479A0530FB}"/>
                </a:ext>
              </a:extLst>
            </p:cNvPr>
            <p:cNvSpPr/>
            <p:nvPr/>
          </p:nvSpPr>
          <p:spPr>
            <a:xfrm>
              <a:off x="5205006" y="1443112"/>
              <a:ext cx="68344" cy="41907"/>
            </a:xfrm>
            <a:custGeom>
              <a:avLst/>
              <a:gdLst/>
              <a:ahLst/>
              <a:cxnLst/>
              <a:rect l="l" t="t" r="r" b="b"/>
              <a:pathLst>
                <a:path w="4025" h="2468" extrusionOk="0">
                  <a:moveTo>
                    <a:pt x="1189" y="1"/>
                  </a:moveTo>
                  <a:cubicBezTo>
                    <a:pt x="1093" y="1"/>
                    <a:pt x="986" y="28"/>
                    <a:pt x="869" y="90"/>
                  </a:cubicBezTo>
                  <a:cubicBezTo>
                    <a:pt x="0" y="501"/>
                    <a:pt x="2012" y="2468"/>
                    <a:pt x="2012" y="2468"/>
                  </a:cubicBezTo>
                  <a:cubicBezTo>
                    <a:pt x="2012" y="2468"/>
                    <a:pt x="4025" y="501"/>
                    <a:pt x="3110" y="90"/>
                  </a:cubicBezTo>
                  <a:cubicBezTo>
                    <a:pt x="2999" y="28"/>
                    <a:pt x="2897" y="1"/>
                    <a:pt x="2806" y="1"/>
                  </a:cubicBezTo>
                  <a:cubicBezTo>
                    <a:pt x="2218" y="1"/>
                    <a:pt x="2012" y="1096"/>
                    <a:pt x="2012" y="1096"/>
                  </a:cubicBezTo>
                  <a:cubicBezTo>
                    <a:pt x="2012" y="1096"/>
                    <a:pt x="1807" y="1"/>
                    <a:pt x="1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055;p59">
              <a:extLst>
                <a:ext uri="{FF2B5EF4-FFF2-40B4-BE49-F238E27FC236}">
                  <a16:creationId xmlns:a16="http://schemas.microsoft.com/office/drawing/2014/main" id="{D7E3AD29-9EDA-BF43-88BE-612DAEB5588C}"/>
                </a:ext>
              </a:extLst>
            </p:cNvPr>
            <p:cNvSpPr/>
            <p:nvPr/>
          </p:nvSpPr>
          <p:spPr>
            <a:xfrm>
              <a:off x="4774019" y="1443112"/>
              <a:ext cx="67563" cy="41907"/>
            </a:xfrm>
            <a:custGeom>
              <a:avLst/>
              <a:gdLst/>
              <a:ahLst/>
              <a:cxnLst/>
              <a:rect l="l" t="t" r="r" b="b"/>
              <a:pathLst>
                <a:path w="3979" h="2468" extrusionOk="0">
                  <a:moveTo>
                    <a:pt x="1173" y="1"/>
                  </a:moveTo>
                  <a:cubicBezTo>
                    <a:pt x="1082" y="1"/>
                    <a:pt x="980" y="28"/>
                    <a:pt x="869" y="90"/>
                  </a:cubicBezTo>
                  <a:cubicBezTo>
                    <a:pt x="0" y="501"/>
                    <a:pt x="1967" y="2468"/>
                    <a:pt x="1967" y="2468"/>
                  </a:cubicBezTo>
                  <a:cubicBezTo>
                    <a:pt x="1967" y="2468"/>
                    <a:pt x="3979" y="501"/>
                    <a:pt x="3110" y="90"/>
                  </a:cubicBezTo>
                  <a:cubicBezTo>
                    <a:pt x="2993" y="28"/>
                    <a:pt x="2886" y="1"/>
                    <a:pt x="2789" y="1"/>
                  </a:cubicBezTo>
                  <a:cubicBezTo>
                    <a:pt x="2172" y="1"/>
                    <a:pt x="1967" y="1096"/>
                    <a:pt x="1967" y="1096"/>
                  </a:cubicBezTo>
                  <a:cubicBezTo>
                    <a:pt x="1967" y="1096"/>
                    <a:pt x="1761" y="1"/>
                    <a:pt x="1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1676;p68">
            <a:extLst>
              <a:ext uri="{FF2B5EF4-FFF2-40B4-BE49-F238E27FC236}">
                <a16:creationId xmlns:a16="http://schemas.microsoft.com/office/drawing/2014/main" id="{E9AD3BA1-1CFE-D84F-8246-BB1B8F5E4BBE}"/>
              </a:ext>
            </a:extLst>
          </p:cNvPr>
          <p:cNvGrpSpPr/>
          <p:nvPr/>
        </p:nvGrpSpPr>
        <p:grpSpPr>
          <a:xfrm>
            <a:off x="7742757" y="1261481"/>
            <a:ext cx="1244519" cy="3194582"/>
            <a:chOff x="2856800" y="1354775"/>
            <a:chExt cx="598575" cy="1626250"/>
          </a:xfrm>
        </p:grpSpPr>
        <p:sp>
          <p:nvSpPr>
            <p:cNvPr id="351" name="Google Shape;1677;p68">
              <a:extLst>
                <a:ext uri="{FF2B5EF4-FFF2-40B4-BE49-F238E27FC236}">
                  <a16:creationId xmlns:a16="http://schemas.microsoft.com/office/drawing/2014/main" id="{F514967F-2526-B048-8BD5-D9BAC5B7F4F8}"/>
                </a:ext>
              </a:extLst>
            </p:cNvPr>
            <p:cNvSpPr/>
            <p:nvPr/>
          </p:nvSpPr>
          <p:spPr>
            <a:xfrm>
              <a:off x="2958950" y="2908150"/>
              <a:ext cx="422800" cy="72875"/>
            </a:xfrm>
            <a:custGeom>
              <a:avLst/>
              <a:gdLst/>
              <a:ahLst/>
              <a:cxnLst/>
              <a:rect l="l" t="t" r="r" b="b"/>
              <a:pathLst>
                <a:path w="16912" h="2915" extrusionOk="0">
                  <a:moveTo>
                    <a:pt x="8456" y="1"/>
                  </a:moveTo>
                  <a:cubicBezTo>
                    <a:pt x="3769" y="1"/>
                    <a:pt x="0" y="666"/>
                    <a:pt x="0" y="1457"/>
                  </a:cubicBezTo>
                  <a:cubicBezTo>
                    <a:pt x="0" y="2249"/>
                    <a:pt x="3769" y="2914"/>
                    <a:pt x="8456" y="2914"/>
                  </a:cubicBezTo>
                  <a:cubicBezTo>
                    <a:pt x="13111" y="2914"/>
                    <a:pt x="16911" y="2249"/>
                    <a:pt x="16911" y="1457"/>
                  </a:cubicBezTo>
                  <a:cubicBezTo>
                    <a:pt x="16911" y="666"/>
                    <a:pt x="13111" y="1"/>
                    <a:pt x="8456"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678;p68">
              <a:extLst>
                <a:ext uri="{FF2B5EF4-FFF2-40B4-BE49-F238E27FC236}">
                  <a16:creationId xmlns:a16="http://schemas.microsoft.com/office/drawing/2014/main" id="{061D3FA9-6614-7347-A55C-1D2AE061FB0F}"/>
                </a:ext>
              </a:extLst>
            </p:cNvPr>
            <p:cNvSpPr/>
            <p:nvPr/>
          </p:nvSpPr>
          <p:spPr>
            <a:xfrm>
              <a:off x="3203575" y="1354775"/>
              <a:ext cx="153725" cy="110150"/>
            </a:xfrm>
            <a:custGeom>
              <a:avLst/>
              <a:gdLst/>
              <a:ahLst/>
              <a:cxnLst/>
              <a:rect l="l" t="t" r="r" b="b"/>
              <a:pathLst>
                <a:path w="6149" h="4406" extrusionOk="0">
                  <a:moveTo>
                    <a:pt x="3938" y="1"/>
                  </a:moveTo>
                  <a:cubicBezTo>
                    <a:pt x="3924" y="1"/>
                    <a:pt x="3910" y="1"/>
                    <a:pt x="3896" y="1"/>
                  </a:cubicBezTo>
                  <a:cubicBezTo>
                    <a:pt x="1838" y="33"/>
                    <a:pt x="1901" y="2313"/>
                    <a:pt x="1901" y="2313"/>
                  </a:cubicBezTo>
                  <a:cubicBezTo>
                    <a:pt x="1901" y="2313"/>
                    <a:pt x="1" y="4276"/>
                    <a:pt x="3104" y="4403"/>
                  </a:cubicBezTo>
                  <a:cubicBezTo>
                    <a:pt x="3146" y="4405"/>
                    <a:pt x="3187" y="4406"/>
                    <a:pt x="3228" y="4406"/>
                  </a:cubicBezTo>
                  <a:cubicBezTo>
                    <a:pt x="6149" y="4406"/>
                    <a:pt x="5899" y="1"/>
                    <a:pt x="3938" y="1"/>
                  </a:cubicBezTo>
                  <a:close/>
                </a:path>
              </a:pathLst>
            </a:custGeom>
            <a:solidFill>
              <a:srgbClr val="7D53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679;p68">
              <a:extLst>
                <a:ext uri="{FF2B5EF4-FFF2-40B4-BE49-F238E27FC236}">
                  <a16:creationId xmlns:a16="http://schemas.microsoft.com/office/drawing/2014/main" id="{AEC76749-A1CC-4844-A53D-973FC56E2998}"/>
                </a:ext>
              </a:extLst>
            </p:cNvPr>
            <p:cNvSpPr/>
            <p:nvPr/>
          </p:nvSpPr>
          <p:spPr>
            <a:xfrm>
              <a:off x="2874225" y="1426025"/>
              <a:ext cx="111650" cy="158400"/>
            </a:xfrm>
            <a:custGeom>
              <a:avLst/>
              <a:gdLst/>
              <a:ahLst/>
              <a:cxnLst/>
              <a:rect l="l" t="t" r="r" b="b"/>
              <a:pathLst>
                <a:path w="4466" h="6336" extrusionOk="0">
                  <a:moveTo>
                    <a:pt x="2049" y="0"/>
                  </a:moveTo>
                  <a:cubicBezTo>
                    <a:pt x="1808" y="0"/>
                    <a:pt x="1835" y="2345"/>
                    <a:pt x="1713" y="2345"/>
                  </a:cubicBezTo>
                  <a:cubicBezTo>
                    <a:pt x="1712" y="2345"/>
                    <a:pt x="1711" y="2345"/>
                    <a:pt x="1711" y="2345"/>
                  </a:cubicBezTo>
                  <a:cubicBezTo>
                    <a:pt x="1616" y="2313"/>
                    <a:pt x="1299" y="223"/>
                    <a:pt x="1109" y="223"/>
                  </a:cubicBezTo>
                  <a:cubicBezTo>
                    <a:pt x="919" y="223"/>
                    <a:pt x="1172" y="2408"/>
                    <a:pt x="1172" y="2567"/>
                  </a:cubicBezTo>
                  <a:cubicBezTo>
                    <a:pt x="1150" y="2680"/>
                    <a:pt x="1079" y="2696"/>
                    <a:pt x="1040" y="2696"/>
                  </a:cubicBezTo>
                  <a:cubicBezTo>
                    <a:pt x="1024" y="2696"/>
                    <a:pt x="1014" y="2693"/>
                    <a:pt x="1014" y="2693"/>
                  </a:cubicBezTo>
                  <a:cubicBezTo>
                    <a:pt x="492" y="1788"/>
                    <a:pt x="255" y="1476"/>
                    <a:pt x="176" y="1476"/>
                  </a:cubicBezTo>
                  <a:cubicBezTo>
                    <a:pt x="1" y="1476"/>
                    <a:pt x="602" y="3010"/>
                    <a:pt x="602" y="3010"/>
                  </a:cubicBezTo>
                  <a:lnTo>
                    <a:pt x="761" y="4467"/>
                  </a:lnTo>
                  <a:cubicBezTo>
                    <a:pt x="856" y="5512"/>
                    <a:pt x="919" y="6018"/>
                    <a:pt x="919" y="6018"/>
                  </a:cubicBezTo>
                  <a:lnTo>
                    <a:pt x="2502" y="6335"/>
                  </a:lnTo>
                  <a:lnTo>
                    <a:pt x="2787" y="5163"/>
                  </a:lnTo>
                  <a:cubicBezTo>
                    <a:pt x="3579" y="4973"/>
                    <a:pt x="4181" y="3548"/>
                    <a:pt x="4244" y="3422"/>
                  </a:cubicBezTo>
                  <a:cubicBezTo>
                    <a:pt x="4339" y="3232"/>
                    <a:pt x="4466" y="2725"/>
                    <a:pt x="4466" y="2725"/>
                  </a:cubicBezTo>
                  <a:cubicBezTo>
                    <a:pt x="4387" y="2672"/>
                    <a:pt x="4318" y="2646"/>
                    <a:pt x="4255" y="2646"/>
                  </a:cubicBezTo>
                  <a:cubicBezTo>
                    <a:pt x="4089" y="2646"/>
                    <a:pt x="3961" y="2824"/>
                    <a:pt x="3801" y="3168"/>
                  </a:cubicBezTo>
                  <a:cubicBezTo>
                    <a:pt x="3653" y="3506"/>
                    <a:pt x="3491" y="3562"/>
                    <a:pt x="3400" y="3562"/>
                  </a:cubicBezTo>
                  <a:cubicBezTo>
                    <a:pt x="3354" y="3562"/>
                    <a:pt x="3326" y="3548"/>
                    <a:pt x="3326" y="3548"/>
                  </a:cubicBezTo>
                  <a:cubicBezTo>
                    <a:pt x="3326" y="3548"/>
                    <a:pt x="3136" y="3517"/>
                    <a:pt x="3072" y="3105"/>
                  </a:cubicBezTo>
                  <a:cubicBezTo>
                    <a:pt x="3009" y="2662"/>
                    <a:pt x="3516" y="476"/>
                    <a:pt x="3294" y="476"/>
                  </a:cubicBezTo>
                  <a:cubicBezTo>
                    <a:pt x="3074" y="476"/>
                    <a:pt x="2574" y="2345"/>
                    <a:pt x="2380" y="2345"/>
                  </a:cubicBezTo>
                  <a:cubicBezTo>
                    <a:pt x="2379" y="2345"/>
                    <a:pt x="2377" y="2345"/>
                    <a:pt x="2376" y="2345"/>
                  </a:cubicBezTo>
                  <a:cubicBezTo>
                    <a:pt x="2217" y="2345"/>
                    <a:pt x="2312" y="65"/>
                    <a:pt x="2059" y="1"/>
                  </a:cubicBezTo>
                  <a:cubicBezTo>
                    <a:pt x="2056" y="1"/>
                    <a:pt x="2053" y="0"/>
                    <a:pt x="2049"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680;p68">
              <a:extLst>
                <a:ext uri="{FF2B5EF4-FFF2-40B4-BE49-F238E27FC236}">
                  <a16:creationId xmlns:a16="http://schemas.microsoft.com/office/drawing/2014/main" id="{3FFE714F-06A4-9D47-BEBC-F927E6979292}"/>
                </a:ext>
              </a:extLst>
            </p:cNvPr>
            <p:cNvSpPr/>
            <p:nvPr/>
          </p:nvSpPr>
          <p:spPr>
            <a:xfrm>
              <a:off x="2893225" y="1540850"/>
              <a:ext cx="49125" cy="42775"/>
            </a:xfrm>
            <a:custGeom>
              <a:avLst/>
              <a:gdLst/>
              <a:ahLst/>
              <a:cxnLst/>
              <a:rect l="l" t="t" r="r" b="b"/>
              <a:pathLst>
                <a:path w="1965" h="1711" extrusionOk="0">
                  <a:moveTo>
                    <a:pt x="1" y="0"/>
                  </a:moveTo>
                  <a:cubicBezTo>
                    <a:pt x="96" y="950"/>
                    <a:pt x="159" y="1425"/>
                    <a:pt x="159" y="1425"/>
                  </a:cubicBezTo>
                  <a:lnTo>
                    <a:pt x="1742" y="1710"/>
                  </a:lnTo>
                  <a:lnTo>
                    <a:pt x="1964" y="855"/>
                  </a:lnTo>
                  <a:cubicBezTo>
                    <a:pt x="1299" y="602"/>
                    <a:pt x="634" y="317"/>
                    <a:pt x="1" y="0"/>
                  </a:cubicBez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681;p68">
              <a:extLst>
                <a:ext uri="{FF2B5EF4-FFF2-40B4-BE49-F238E27FC236}">
                  <a16:creationId xmlns:a16="http://schemas.microsoft.com/office/drawing/2014/main" id="{C3B88017-AE7A-6941-9F65-07991CE8909A}"/>
                </a:ext>
              </a:extLst>
            </p:cNvPr>
            <p:cNvSpPr/>
            <p:nvPr/>
          </p:nvSpPr>
          <p:spPr>
            <a:xfrm>
              <a:off x="3123625" y="2552675"/>
              <a:ext cx="108475" cy="330175"/>
            </a:xfrm>
            <a:custGeom>
              <a:avLst/>
              <a:gdLst/>
              <a:ahLst/>
              <a:cxnLst/>
              <a:rect l="l" t="t" r="r" b="b"/>
              <a:pathLst>
                <a:path w="4339" h="13207" extrusionOk="0">
                  <a:moveTo>
                    <a:pt x="3072" y="0"/>
                  </a:moveTo>
                  <a:lnTo>
                    <a:pt x="0" y="570"/>
                  </a:lnTo>
                  <a:lnTo>
                    <a:pt x="2882" y="13206"/>
                  </a:lnTo>
                  <a:lnTo>
                    <a:pt x="4339" y="13174"/>
                  </a:lnTo>
                  <a:lnTo>
                    <a:pt x="3072" y="0"/>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682;p68">
              <a:extLst>
                <a:ext uri="{FF2B5EF4-FFF2-40B4-BE49-F238E27FC236}">
                  <a16:creationId xmlns:a16="http://schemas.microsoft.com/office/drawing/2014/main" id="{DF890F45-5FDA-9449-8E3E-E73FA6F09C44}"/>
                </a:ext>
              </a:extLst>
            </p:cNvPr>
            <p:cNvSpPr/>
            <p:nvPr/>
          </p:nvSpPr>
          <p:spPr>
            <a:xfrm>
              <a:off x="3085625" y="2879650"/>
              <a:ext cx="153600" cy="72850"/>
            </a:xfrm>
            <a:custGeom>
              <a:avLst/>
              <a:gdLst/>
              <a:ahLst/>
              <a:cxnLst/>
              <a:rect l="l" t="t" r="r" b="b"/>
              <a:pathLst>
                <a:path w="6144" h="2914" extrusionOk="0">
                  <a:moveTo>
                    <a:pt x="4370" y="0"/>
                  </a:moveTo>
                  <a:lnTo>
                    <a:pt x="0" y="2914"/>
                  </a:lnTo>
                  <a:lnTo>
                    <a:pt x="6144" y="2756"/>
                  </a:lnTo>
                  <a:lnTo>
                    <a:pt x="6017" y="64"/>
                  </a:lnTo>
                  <a:lnTo>
                    <a:pt x="4370"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683;p68">
              <a:extLst>
                <a:ext uri="{FF2B5EF4-FFF2-40B4-BE49-F238E27FC236}">
                  <a16:creationId xmlns:a16="http://schemas.microsoft.com/office/drawing/2014/main" id="{725351AF-CBCB-FC4E-8B65-9E5DB623C584}"/>
                </a:ext>
              </a:extLst>
            </p:cNvPr>
            <p:cNvSpPr/>
            <p:nvPr/>
          </p:nvSpPr>
          <p:spPr>
            <a:xfrm>
              <a:off x="3086400" y="2944575"/>
              <a:ext cx="152825" cy="12675"/>
            </a:xfrm>
            <a:custGeom>
              <a:avLst/>
              <a:gdLst/>
              <a:ahLst/>
              <a:cxnLst/>
              <a:rect l="l" t="t" r="r" b="b"/>
              <a:pathLst>
                <a:path w="6113" h="507" extrusionOk="0">
                  <a:moveTo>
                    <a:pt x="6113" y="0"/>
                  </a:moveTo>
                  <a:lnTo>
                    <a:pt x="1" y="159"/>
                  </a:lnTo>
                  <a:lnTo>
                    <a:pt x="1" y="507"/>
                  </a:lnTo>
                  <a:lnTo>
                    <a:pt x="6113" y="349"/>
                  </a:lnTo>
                  <a:lnTo>
                    <a:pt x="6113"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684;p68">
              <a:extLst>
                <a:ext uri="{FF2B5EF4-FFF2-40B4-BE49-F238E27FC236}">
                  <a16:creationId xmlns:a16="http://schemas.microsoft.com/office/drawing/2014/main" id="{25E44E0F-459A-D241-BD06-2BA3DDB4E7A6}"/>
                </a:ext>
              </a:extLst>
            </p:cNvPr>
            <p:cNvSpPr/>
            <p:nvPr/>
          </p:nvSpPr>
          <p:spPr>
            <a:xfrm>
              <a:off x="3130750" y="1518675"/>
              <a:ext cx="84725" cy="159175"/>
            </a:xfrm>
            <a:custGeom>
              <a:avLst/>
              <a:gdLst/>
              <a:ahLst/>
              <a:cxnLst/>
              <a:rect l="l" t="t" r="r" b="b"/>
              <a:pathLst>
                <a:path w="3389" h="6367" extrusionOk="0">
                  <a:moveTo>
                    <a:pt x="2122" y="1"/>
                  </a:moveTo>
                  <a:lnTo>
                    <a:pt x="0" y="2819"/>
                  </a:lnTo>
                  <a:lnTo>
                    <a:pt x="634" y="6366"/>
                  </a:lnTo>
                  <a:lnTo>
                    <a:pt x="3389" y="6239"/>
                  </a:lnTo>
                  <a:lnTo>
                    <a:pt x="2122"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685;p68">
              <a:extLst>
                <a:ext uri="{FF2B5EF4-FFF2-40B4-BE49-F238E27FC236}">
                  <a16:creationId xmlns:a16="http://schemas.microsoft.com/office/drawing/2014/main" id="{82F4FE82-6EE3-FE4E-95DC-1533F9966CAE}"/>
                </a:ext>
              </a:extLst>
            </p:cNvPr>
            <p:cNvSpPr/>
            <p:nvPr/>
          </p:nvSpPr>
          <p:spPr>
            <a:xfrm>
              <a:off x="3018325" y="1356000"/>
              <a:ext cx="175775" cy="236325"/>
            </a:xfrm>
            <a:custGeom>
              <a:avLst/>
              <a:gdLst/>
              <a:ahLst/>
              <a:cxnLst/>
              <a:rect l="l" t="t" r="r" b="b"/>
              <a:pathLst>
                <a:path w="7031" h="9453" extrusionOk="0">
                  <a:moveTo>
                    <a:pt x="4581" y="1"/>
                  </a:moveTo>
                  <a:cubicBezTo>
                    <a:pt x="3609" y="1"/>
                    <a:pt x="2494" y="520"/>
                    <a:pt x="1520" y="2296"/>
                  </a:cubicBezTo>
                  <a:cubicBezTo>
                    <a:pt x="0" y="5083"/>
                    <a:pt x="1520" y="9453"/>
                    <a:pt x="1520" y="9453"/>
                  </a:cubicBezTo>
                  <a:lnTo>
                    <a:pt x="3326" y="5304"/>
                  </a:lnTo>
                  <a:cubicBezTo>
                    <a:pt x="3326" y="5304"/>
                    <a:pt x="5416" y="4354"/>
                    <a:pt x="7031" y="1029"/>
                  </a:cubicBezTo>
                  <a:cubicBezTo>
                    <a:pt x="7031" y="1029"/>
                    <a:pt x="5948" y="1"/>
                    <a:pt x="4581"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686;p68">
              <a:extLst>
                <a:ext uri="{FF2B5EF4-FFF2-40B4-BE49-F238E27FC236}">
                  <a16:creationId xmlns:a16="http://schemas.microsoft.com/office/drawing/2014/main" id="{897CEC1E-5486-DE4D-8D08-92C2EE17299E}"/>
                </a:ext>
              </a:extLst>
            </p:cNvPr>
            <p:cNvSpPr/>
            <p:nvPr/>
          </p:nvSpPr>
          <p:spPr>
            <a:xfrm>
              <a:off x="3048650" y="1400575"/>
              <a:ext cx="265800" cy="230775"/>
            </a:xfrm>
            <a:custGeom>
              <a:avLst/>
              <a:gdLst/>
              <a:ahLst/>
              <a:cxnLst/>
              <a:rect l="l" t="t" r="r" b="b"/>
              <a:pathLst>
                <a:path w="10632" h="9231" extrusionOk="0">
                  <a:moveTo>
                    <a:pt x="3841" y="1"/>
                  </a:moveTo>
                  <a:cubicBezTo>
                    <a:pt x="2556" y="1"/>
                    <a:pt x="1180" y="629"/>
                    <a:pt x="687" y="3078"/>
                  </a:cubicBezTo>
                  <a:cubicBezTo>
                    <a:pt x="1" y="6510"/>
                    <a:pt x="1582" y="9231"/>
                    <a:pt x="3815" y="9231"/>
                  </a:cubicBezTo>
                  <a:cubicBezTo>
                    <a:pt x="4878" y="9231"/>
                    <a:pt x="6090" y="8614"/>
                    <a:pt x="7275" y="7163"/>
                  </a:cubicBezTo>
                  <a:cubicBezTo>
                    <a:pt x="10632" y="3078"/>
                    <a:pt x="9238" y="798"/>
                    <a:pt x="6451" y="703"/>
                  </a:cubicBezTo>
                  <a:cubicBezTo>
                    <a:pt x="6451" y="703"/>
                    <a:pt x="5197" y="1"/>
                    <a:pt x="3841" y="1"/>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687;p68">
              <a:extLst>
                <a:ext uri="{FF2B5EF4-FFF2-40B4-BE49-F238E27FC236}">
                  <a16:creationId xmlns:a16="http://schemas.microsoft.com/office/drawing/2014/main" id="{66408CF0-C395-AA48-A8E4-C10A358BDB02}"/>
                </a:ext>
              </a:extLst>
            </p:cNvPr>
            <p:cNvSpPr/>
            <p:nvPr/>
          </p:nvSpPr>
          <p:spPr>
            <a:xfrm>
              <a:off x="3125200" y="1355475"/>
              <a:ext cx="170250" cy="243200"/>
            </a:xfrm>
            <a:custGeom>
              <a:avLst/>
              <a:gdLst/>
              <a:ahLst/>
              <a:cxnLst/>
              <a:rect l="l" t="t" r="r" b="b"/>
              <a:pathLst>
                <a:path w="6810" h="9728" extrusionOk="0">
                  <a:moveTo>
                    <a:pt x="2545" y="1"/>
                  </a:moveTo>
                  <a:cubicBezTo>
                    <a:pt x="1639" y="1"/>
                    <a:pt x="779" y="517"/>
                    <a:pt x="191" y="1842"/>
                  </a:cubicBezTo>
                  <a:cubicBezTo>
                    <a:pt x="191" y="1842"/>
                    <a:pt x="1" y="5420"/>
                    <a:pt x="3769" y="6814"/>
                  </a:cubicBezTo>
                  <a:cubicBezTo>
                    <a:pt x="3769" y="6814"/>
                    <a:pt x="4343" y="6311"/>
                    <a:pt x="4728" y="6311"/>
                  </a:cubicBezTo>
                  <a:cubicBezTo>
                    <a:pt x="4915" y="6311"/>
                    <a:pt x="5057" y="6430"/>
                    <a:pt x="5068" y="6782"/>
                  </a:cubicBezTo>
                  <a:cubicBezTo>
                    <a:pt x="5099" y="7859"/>
                    <a:pt x="3769" y="8239"/>
                    <a:pt x="3769" y="8239"/>
                  </a:cubicBezTo>
                  <a:lnTo>
                    <a:pt x="3579" y="9727"/>
                  </a:lnTo>
                  <a:cubicBezTo>
                    <a:pt x="3579" y="9727"/>
                    <a:pt x="6778" y="7637"/>
                    <a:pt x="6809" y="4438"/>
                  </a:cubicBezTo>
                  <a:cubicBezTo>
                    <a:pt x="6809" y="2559"/>
                    <a:pt x="4562" y="1"/>
                    <a:pt x="2545" y="1"/>
                  </a:cubicBezTo>
                  <a:close/>
                </a:path>
              </a:pathLst>
            </a:custGeom>
            <a:solidFill>
              <a:srgbClr val="A06C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688;p68">
              <a:extLst>
                <a:ext uri="{FF2B5EF4-FFF2-40B4-BE49-F238E27FC236}">
                  <a16:creationId xmlns:a16="http://schemas.microsoft.com/office/drawing/2014/main" id="{7AAE1FF0-E14C-1D4D-87FF-B03D046E510F}"/>
                </a:ext>
              </a:extLst>
            </p:cNvPr>
            <p:cNvSpPr/>
            <p:nvPr/>
          </p:nvSpPr>
          <p:spPr>
            <a:xfrm>
              <a:off x="3074525" y="1649300"/>
              <a:ext cx="224875" cy="104550"/>
            </a:xfrm>
            <a:custGeom>
              <a:avLst/>
              <a:gdLst/>
              <a:ahLst/>
              <a:cxnLst/>
              <a:rect l="l" t="t" r="r" b="b"/>
              <a:pathLst>
                <a:path w="8995" h="4182" extrusionOk="0">
                  <a:moveTo>
                    <a:pt x="5163" y="1"/>
                  </a:moveTo>
                  <a:lnTo>
                    <a:pt x="3073" y="254"/>
                  </a:lnTo>
                  <a:lnTo>
                    <a:pt x="159" y="1109"/>
                  </a:lnTo>
                  <a:lnTo>
                    <a:pt x="1" y="1173"/>
                  </a:lnTo>
                  <a:cubicBezTo>
                    <a:pt x="1" y="1173"/>
                    <a:pt x="434" y="4182"/>
                    <a:pt x="3384" y="4182"/>
                  </a:cubicBezTo>
                  <a:cubicBezTo>
                    <a:pt x="3721" y="4182"/>
                    <a:pt x="4091" y="4142"/>
                    <a:pt x="4498" y="4055"/>
                  </a:cubicBezTo>
                  <a:cubicBezTo>
                    <a:pt x="8488" y="3200"/>
                    <a:pt x="8995" y="128"/>
                    <a:pt x="8995" y="128"/>
                  </a:cubicBezTo>
                  <a:lnTo>
                    <a:pt x="5163" y="1"/>
                  </a:lnTo>
                  <a:close/>
                </a:path>
              </a:pathLst>
            </a:custGeom>
            <a:solidFill>
              <a:srgbClr val="F4B6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689;p68">
              <a:extLst>
                <a:ext uri="{FF2B5EF4-FFF2-40B4-BE49-F238E27FC236}">
                  <a16:creationId xmlns:a16="http://schemas.microsoft.com/office/drawing/2014/main" id="{F3741E67-00B9-2F44-8845-03C60487E7C5}"/>
                </a:ext>
              </a:extLst>
            </p:cNvPr>
            <p:cNvSpPr/>
            <p:nvPr/>
          </p:nvSpPr>
          <p:spPr>
            <a:xfrm>
              <a:off x="3080875" y="1494925"/>
              <a:ext cx="25350" cy="52875"/>
            </a:xfrm>
            <a:custGeom>
              <a:avLst/>
              <a:gdLst/>
              <a:ahLst/>
              <a:cxnLst/>
              <a:rect l="l" t="t" r="r" b="b"/>
              <a:pathLst>
                <a:path w="1014" h="2115" extrusionOk="0">
                  <a:moveTo>
                    <a:pt x="1014" y="1"/>
                  </a:moveTo>
                  <a:lnTo>
                    <a:pt x="1014" y="1"/>
                  </a:lnTo>
                  <a:cubicBezTo>
                    <a:pt x="824" y="254"/>
                    <a:pt x="665" y="539"/>
                    <a:pt x="507" y="824"/>
                  </a:cubicBezTo>
                  <a:lnTo>
                    <a:pt x="285" y="1236"/>
                  </a:lnTo>
                  <a:cubicBezTo>
                    <a:pt x="253" y="1299"/>
                    <a:pt x="222" y="1362"/>
                    <a:pt x="190" y="1426"/>
                  </a:cubicBezTo>
                  <a:lnTo>
                    <a:pt x="127" y="1521"/>
                  </a:lnTo>
                  <a:cubicBezTo>
                    <a:pt x="106" y="1521"/>
                    <a:pt x="85" y="1535"/>
                    <a:pt x="92" y="1535"/>
                  </a:cubicBezTo>
                  <a:cubicBezTo>
                    <a:pt x="95" y="1535"/>
                    <a:pt x="106" y="1531"/>
                    <a:pt x="127" y="1521"/>
                  </a:cubicBezTo>
                  <a:lnTo>
                    <a:pt x="127" y="1521"/>
                  </a:lnTo>
                  <a:lnTo>
                    <a:pt x="0" y="1711"/>
                  </a:lnTo>
                  <a:cubicBezTo>
                    <a:pt x="63" y="1806"/>
                    <a:pt x="127" y="1869"/>
                    <a:pt x="190" y="1932"/>
                  </a:cubicBezTo>
                  <a:cubicBezTo>
                    <a:pt x="253" y="1996"/>
                    <a:pt x="349" y="2059"/>
                    <a:pt x="412" y="2091"/>
                  </a:cubicBezTo>
                  <a:cubicBezTo>
                    <a:pt x="491" y="2107"/>
                    <a:pt x="578" y="2114"/>
                    <a:pt x="665" y="2114"/>
                  </a:cubicBezTo>
                  <a:cubicBezTo>
                    <a:pt x="752" y="2114"/>
                    <a:pt x="839" y="2107"/>
                    <a:pt x="919" y="2091"/>
                  </a:cubicBezTo>
                  <a:cubicBezTo>
                    <a:pt x="760" y="2059"/>
                    <a:pt x="602" y="1996"/>
                    <a:pt x="507" y="1932"/>
                  </a:cubicBezTo>
                  <a:cubicBezTo>
                    <a:pt x="444" y="1869"/>
                    <a:pt x="380" y="1837"/>
                    <a:pt x="349" y="1774"/>
                  </a:cubicBezTo>
                  <a:cubicBezTo>
                    <a:pt x="334" y="1759"/>
                    <a:pt x="319" y="1738"/>
                    <a:pt x="305" y="1713"/>
                  </a:cubicBezTo>
                  <a:lnTo>
                    <a:pt x="305" y="1713"/>
                  </a:lnTo>
                  <a:cubicBezTo>
                    <a:pt x="317" y="1700"/>
                    <a:pt x="330" y="1688"/>
                    <a:pt x="349" y="1679"/>
                  </a:cubicBezTo>
                  <a:cubicBezTo>
                    <a:pt x="380" y="1647"/>
                    <a:pt x="412" y="1616"/>
                    <a:pt x="412" y="1584"/>
                  </a:cubicBezTo>
                  <a:cubicBezTo>
                    <a:pt x="475" y="1521"/>
                    <a:pt x="507" y="1457"/>
                    <a:pt x="570" y="1362"/>
                  </a:cubicBezTo>
                  <a:cubicBezTo>
                    <a:pt x="634" y="1236"/>
                    <a:pt x="697" y="1077"/>
                    <a:pt x="760" y="919"/>
                  </a:cubicBezTo>
                  <a:cubicBezTo>
                    <a:pt x="887" y="634"/>
                    <a:pt x="982" y="317"/>
                    <a:pt x="1014" y="1"/>
                  </a:cubicBezTo>
                  <a:close/>
                </a:path>
              </a:pathLst>
            </a:custGeom>
            <a:solidFill>
              <a:srgbClr val="E5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690;p68">
              <a:extLst>
                <a:ext uri="{FF2B5EF4-FFF2-40B4-BE49-F238E27FC236}">
                  <a16:creationId xmlns:a16="http://schemas.microsoft.com/office/drawing/2014/main" id="{3B1401B8-EC9B-C64E-AC67-9E9CF4C16031}"/>
                </a:ext>
              </a:extLst>
            </p:cNvPr>
            <p:cNvSpPr/>
            <p:nvPr/>
          </p:nvSpPr>
          <p:spPr>
            <a:xfrm>
              <a:off x="3126000" y="1462375"/>
              <a:ext cx="59400" cy="16750"/>
            </a:xfrm>
            <a:custGeom>
              <a:avLst/>
              <a:gdLst/>
              <a:ahLst/>
              <a:cxnLst/>
              <a:rect l="l" t="t" r="r" b="b"/>
              <a:pathLst>
                <a:path w="2376" h="670" extrusionOk="0">
                  <a:moveTo>
                    <a:pt x="1133" y="1"/>
                  </a:moveTo>
                  <a:cubicBezTo>
                    <a:pt x="693" y="1"/>
                    <a:pt x="265" y="188"/>
                    <a:pt x="0" y="511"/>
                  </a:cubicBezTo>
                  <a:cubicBezTo>
                    <a:pt x="412" y="352"/>
                    <a:pt x="824" y="257"/>
                    <a:pt x="1204" y="257"/>
                  </a:cubicBezTo>
                  <a:cubicBezTo>
                    <a:pt x="1615" y="289"/>
                    <a:pt x="1995" y="447"/>
                    <a:pt x="2375" y="669"/>
                  </a:cubicBezTo>
                  <a:cubicBezTo>
                    <a:pt x="2249" y="479"/>
                    <a:pt x="2090" y="289"/>
                    <a:pt x="1900" y="194"/>
                  </a:cubicBezTo>
                  <a:cubicBezTo>
                    <a:pt x="1710" y="67"/>
                    <a:pt x="1457" y="4"/>
                    <a:pt x="1235" y="4"/>
                  </a:cubicBezTo>
                  <a:cubicBezTo>
                    <a:pt x="1201" y="2"/>
                    <a:pt x="1167" y="1"/>
                    <a:pt x="1133"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691;p68">
              <a:extLst>
                <a:ext uri="{FF2B5EF4-FFF2-40B4-BE49-F238E27FC236}">
                  <a16:creationId xmlns:a16="http://schemas.microsoft.com/office/drawing/2014/main" id="{03D00767-5680-3D43-A3D3-AC7D40E0DA27}"/>
                </a:ext>
              </a:extLst>
            </p:cNvPr>
            <p:cNvSpPr/>
            <p:nvPr/>
          </p:nvSpPr>
          <p:spPr>
            <a:xfrm>
              <a:off x="3064250" y="1459800"/>
              <a:ext cx="37225" cy="15350"/>
            </a:xfrm>
            <a:custGeom>
              <a:avLst/>
              <a:gdLst/>
              <a:ahLst/>
              <a:cxnLst/>
              <a:rect l="l" t="t" r="r" b="b"/>
              <a:pathLst>
                <a:path w="1489" h="614" extrusionOk="0">
                  <a:moveTo>
                    <a:pt x="845" y="1"/>
                  </a:moveTo>
                  <a:cubicBezTo>
                    <a:pt x="805" y="1"/>
                    <a:pt x="766" y="5"/>
                    <a:pt x="728" y="12"/>
                  </a:cubicBezTo>
                  <a:cubicBezTo>
                    <a:pt x="348" y="75"/>
                    <a:pt x="95" y="329"/>
                    <a:pt x="0" y="614"/>
                  </a:cubicBezTo>
                  <a:cubicBezTo>
                    <a:pt x="253" y="455"/>
                    <a:pt x="507" y="329"/>
                    <a:pt x="760" y="265"/>
                  </a:cubicBezTo>
                  <a:cubicBezTo>
                    <a:pt x="794" y="257"/>
                    <a:pt x="826" y="253"/>
                    <a:pt x="856" y="253"/>
                  </a:cubicBezTo>
                  <a:cubicBezTo>
                    <a:pt x="940" y="253"/>
                    <a:pt x="1016" y="282"/>
                    <a:pt x="1109" y="329"/>
                  </a:cubicBezTo>
                  <a:cubicBezTo>
                    <a:pt x="1235" y="360"/>
                    <a:pt x="1330" y="455"/>
                    <a:pt x="1489" y="550"/>
                  </a:cubicBezTo>
                  <a:cubicBezTo>
                    <a:pt x="1425" y="392"/>
                    <a:pt x="1362" y="234"/>
                    <a:pt x="1235" y="139"/>
                  </a:cubicBezTo>
                  <a:cubicBezTo>
                    <a:pt x="1114" y="42"/>
                    <a:pt x="975" y="1"/>
                    <a:pt x="845" y="1"/>
                  </a:cubicBezTo>
                  <a:close/>
                </a:path>
              </a:pathLst>
            </a:custGeom>
            <a:solidFill>
              <a:srgbClr val="7B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692;p68">
              <a:extLst>
                <a:ext uri="{FF2B5EF4-FFF2-40B4-BE49-F238E27FC236}">
                  <a16:creationId xmlns:a16="http://schemas.microsoft.com/office/drawing/2014/main" id="{02BEEF01-9EC9-794F-9E6C-0F652285D11A}"/>
                </a:ext>
              </a:extLst>
            </p:cNvPr>
            <p:cNvSpPr/>
            <p:nvPr/>
          </p:nvSpPr>
          <p:spPr>
            <a:xfrm>
              <a:off x="3152125" y="2901500"/>
              <a:ext cx="28525" cy="24875"/>
            </a:xfrm>
            <a:custGeom>
              <a:avLst/>
              <a:gdLst/>
              <a:ahLst/>
              <a:cxnLst/>
              <a:rect l="l" t="t" r="r" b="b"/>
              <a:pathLst>
                <a:path w="1141" h="995" extrusionOk="0">
                  <a:moveTo>
                    <a:pt x="65" y="1"/>
                  </a:moveTo>
                  <a:cubicBezTo>
                    <a:pt x="34" y="1"/>
                    <a:pt x="0" y="30"/>
                    <a:pt x="0" y="77"/>
                  </a:cubicBezTo>
                  <a:cubicBezTo>
                    <a:pt x="0" y="108"/>
                    <a:pt x="32" y="172"/>
                    <a:pt x="64" y="172"/>
                  </a:cubicBezTo>
                  <a:cubicBezTo>
                    <a:pt x="95" y="172"/>
                    <a:pt x="919" y="330"/>
                    <a:pt x="982" y="900"/>
                  </a:cubicBezTo>
                  <a:cubicBezTo>
                    <a:pt x="982" y="963"/>
                    <a:pt x="1014" y="995"/>
                    <a:pt x="1045" y="995"/>
                  </a:cubicBezTo>
                  <a:lnTo>
                    <a:pt x="1077" y="995"/>
                  </a:lnTo>
                  <a:cubicBezTo>
                    <a:pt x="1109" y="963"/>
                    <a:pt x="1140" y="932"/>
                    <a:pt x="1140" y="900"/>
                  </a:cubicBezTo>
                  <a:cubicBezTo>
                    <a:pt x="1077" y="203"/>
                    <a:pt x="159" y="13"/>
                    <a:pt x="95" y="13"/>
                  </a:cubicBezTo>
                  <a:cubicBezTo>
                    <a:pt x="87" y="5"/>
                    <a:pt x="76" y="1"/>
                    <a:pt x="65"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693;p68">
              <a:extLst>
                <a:ext uri="{FF2B5EF4-FFF2-40B4-BE49-F238E27FC236}">
                  <a16:creationId xmlns:a16="http://schemas.microsoft.com/office/drawing/2014/main" id="{11EB74BE-ACD2-8646-A499-B28F3288FA38}"/>
                </a:ext>
              </a:extLst>
            </p:cNvPr>
            <p:cNvSpPr/>
            <p:nvPr/>
          </p:nvSpPr>
          <p:spPr>
            <a:xfrm>
              <a:off x="3164800" y="2891525"/>
              <a:ext cx="28525" cy="24575"/>
            </a:xfrm>
            <a:custGeom>
              <a:avLst/>
              <a:gdLst/>
              <a:ahLst/>
              <a:cxnLst/>
              <a:rect l="l" t="t" r="r" b="b"/>
              <a:pathLst>
                <a:path w="1141" h="983" extrusionOk="0">
                  <a:moveTo>
                    <a:pt x="95" y="0"/>
                  </a:moveTo>
                  <a:cubicBezTo>
                    <a:pt x="63" y="0"/>
                    <a:pt x="0" y="32"/>
                    <a:pt x="0" y="95"/>
                  </a:cubicBezTo>
                  <a:cubicBezTo>
                    <a:pt x="0" y="127"/>
                    <a:pt x="32" y="159"/>
                    <a:pt x="63" y="190"/>
                  </a:cubicBezTo>
                  <a:cubicBezTo>
                    <a:pt x="95" y="190"/>
                    <a:pt x="918" y="349"/>
                    <a:pt x="982" y="919"/>
                  </a:cubicBezTo>
                  <a:cubicBezTo>
                    <a:pt x="982" y="951"/>
                    <a:pt x="1013" y="982"/>
                    <a:pt x="1045" y="982"/>
                  </a:cubicBezTo>
                  <a:lnTo>
                    <a:pt x="1077" y="982"/>
                  </a:lnTo>
                  <a:cubicBezTo>
                    <a:pt x="1108" y="982"/>
                    <a:pt x="1140" y="951"/>
                    <a:pt x="1140" y="919"/>
                  </a:cubicBezTo>
                  <a:cubicBezTo>
                    <a:pt x="1077" y="190"/>
                    <a:pt x="158" y="32"/>
                    <a:pt x="95"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694;p68">
              <a:extLst>
                <a:ext uri="{FF2B5EF4-FFF2-40B4-BE49-F238E27FC236}">
                  <a16:creationId xmlns:a16="http://schemas.microsoft.com/office/drawing/2014/main" id="{146491A1-2F2C-EE4D-AB87-6F5BF931DF7B}"/>
                </a:ext>
              </a:extLst>
            </p:cNvPr>
            <p:cNvSpPr/>
            <p:nvPr/>
          </p:nvSpPr>
          <p:spPr>
            <a:xfrm>
              <a:off x="2856800" y="1556550"/>
              <a:ext cx="598575" cy="459800"/>
            </a:xfrm>
            <a:custGeom>
              <a:avLst/>
              <a:gdLst/>
              <a:ahLst/>
              <a:cxnLst/>
              <a:rect l="l" t="t" r="r" b="b"/>
              <a:pathLst>
                <a:path w="23943" h="18392" extrusionOk="0">
                  <a:moveTo>
                    <a:pt x="1183" y="1"/>
                  </a:moveTo>
                  <a:cubicBezTo>
                    <a:pt x="1085" y="1"/>
                    <a:pt x="1005" y="12"/>
                    <a:pt x="951" y="37"/>
                  </a:cubicBezTo>
                  <a:cubicBezTo>
                    <a:pt x="476" y="291"/>
                    <a:pt x="1" y="9570"/>
                    <a:pt x="1679" y="10425"/>
                  </a:cubicBezTo>
                  <a:cubicBezTo>
                    <a:pt x="2070" y="10635"/>
                    <a:pt x="2614" y="10715"/>
                    <a:pt x="3217" y="10715"/>
                  </a:cubicBezTo>
                  <a:cubicBezTo>
                    <a:pt x="5154" y="10715"/>
                    <a:pt x="7696" y="9886"/>
                    <a:pt x="7696" y="9886"/>
                  </a:cubicBezTo>
                  <a:lnTo>
                    <a:pt x="10768" y="17899"/>
                  </a:lnTo>
                  <a:cubicBezTo>
                    <a:pt x="10768" y="17899"/>
                    <a:pt x="12359" y="18391"/>
                    <a:pt x="13888" y="18391"/>
                  </a:cubicBezTo>
                  <a:cubicBezTo>
                    <a:pt x="14653" y="18391"/>
                    <a:pt x="15403" y="18268"/>
                    <a:pt x="15930" y="17899"/>
                  </a:cubicBezTo>
                  <a:cubicBezTo>
                    <a:pt x="17514" y="16790"/>
                    <a:pt x="18242" y="10266"/>
                    <a:pt x="18242" y="10266"/>
                  </a:cubicBezTo>
                  <a:lnTo>
                    <a:pt x="20459" y="11818"/>
                  </a:lnTo>
                  <a:lnTo>
                    <a:pt x="18622" y="17044"/>
                  </a:lnTo>
                  <a:lnTo>
                    <a:pt x="20142" y="17930"/>
                  </a:lnTo>
                  <a:cubicBezTo>
                    <a:pt x="20142" y="17930"/>
                    <a:pt x="23943" y="12610"/>
                    <a:pt x="23943" y="11438"/>
                  </a:cubicBezTo>
                  <a:cubicBezTo>
                    <a:pt x="23943" y="10235"/>
                    <a:pt x="20807" y="6276"/>
                    <a:pt x="19667" y="5073"/>
                  </a:cubicBezTo>
                  <a:cubicBezTo>
                    <a:pt x="18624" y="4002"/>
                    <a:pt x="17248" y="3931"/>
                    <a:pt x="16900" y="3931"/>
                  </a:cubicBezTo>
                  <a:cubicBezTo>
                    <a:pt x="16846" y="3931"/>
                    <a:pt x="16817" y="3933"/>
                    <a:pt x="16817" y="3933"/>
                  </a:cubicBezTo>
                  <a:cubicBezTo>
                    <a:pt x="16817" y="3933"/>
                    <a:pt x="16564" y="6878"/>
                    <a:pt x="13397" y="7416"/>
                  </a:cubicBezTo>
                  <a:cubicBezTo>
                    <a:pt x="13142" y="7462"/>
                    <a:pt x="12902" y="7483"/>
                    <a:pt x="12676" y="7483"/>
                  </a:cubicBezTo>
                  <a:cubicBezTo>
                    <a:pt x="10083" y="7483"/>
                    <a:pt x="9280" y="4724"/>
                    <a:pt x="9280" y="4724"/>
                  </a:cubicBezTo>
                  <a:cubicBezTo>
                    <a:pt x="7126" y="5041"/>
                    <a:pt x="4688" y="6466"/>
                    <a:pt x="4054" y="6466"/>
                  </a:cubicBezTo>
                  <a:cubicBezTo>
                    <a:pt x="3421" y="6466"/>
                    <a:pt x="3801" y="671"/>
                    <a:pt x="3801" y="671"/>
                  </a:cubicBezTo>
                  <a:cubicBezTo>
                    <a:pt x="3801" y="671"/>
                    <a:pt x="1940" y="1"/>
                    <a:pt x="1183" y="1"/>
                  </a:cubicBezTo>
                  <a:close/>
                </a:path>
              </a:pathLst>
            </a:custGeom>
            <a:solidFill>
              <a:srgbClr val="FFB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695;p68">
              <a:extLst>
                <a:ext uri="{FF2B5EF4-FFF2-40B4-BE49-F238E27FC236}">
                  <a16:creationId xmlns:a16="http://schemas.microsoft.com/office/drawing/2014/main" id="{7D8E7873-37EA-A34A-BBE4-A23B8251E78C}"/>
                </a:ext>
              </a:extLst>
            </p:cNvPr>
            <p:cNvSpPr/>
            <p:nvPr/>
          </p:nvSpPr>
          <p:spPr>
            <a:xfrm>
              <a:off x="3072150" y="1813200"/>
              <a:ext cx="235175" cy="203150"/>
            </a:xfrm>
            <a:custGeom>
              <a:avLst/>
              <a:gdLst/>
              <a:ahLst/>
              <a:cxnLst/>
              <a:rect l="l" t="t" r="r" b="b"/>
              <a:pathLst>
                <a:path w="9407" h="8126" extrusionOk="0">
                  <a:moveTo>
                    <a:pt x="7221" y="0"/>
                  </a:moveTo>
                  <a:cubicBezTo>
                    <a:pt x="5416" y="190"/>
                    <a:pt x="3643" y="285"/>
                    <a:pt x="1838" y="349"/>
                  </a:cubicBezTo>
                  <a:cubicBezTo>
                    <a:pt x="1489" y="1109"/>
                    <a:pt x="888" y="1711"/>
                    <a:pt x="1" y="1964"/>
                  </a:cubicBezTo>
                  <a:lnTo>
                    <a:pt x="2186" y="7633"/>
                  </a:lnTo>
                  <a:cubicBezTo>
                    <a:pt x="2186" y="7633"/>
                    <a:pt x="3762" y="8125"/>
                    <a:pt x="5282" y="8125"/>
                  </a:cubicBezTo>
                  <a:cubicBezTo>
                    <a:pt x="6043" y="8125"/>
                    <a:pt x="6789" y="8002"/>
                    <a:pt x="7316" y="7633"/>
                  </a:cubicBezTo>
                  <a:cubicBezTo>
                    <a:pt x="8393" y="6873"/>
                    <a:pt x="9090" y="3611"/>
                    <a:pt x="9406" y="1616"/>
                  </a:cubicBezTo>
                  <a:cubicBezTo>
                    <a:pt x="8298" y="1457"/>
                    <a:pt x="7601" y="824"/>
                    <a:pt x="7221" y="0"/>
                  </a:cubicBezTo>
                  <a:close/>
                </a:path>
              </a:pathLst>
            </a:custGeom>
            <a:solidFill>
              <a:srgbClr val="F9A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1696;p68">
              <a:extLst>
                <a:ext uri="{FF2B5EF4-FFF2-40B4-BE49-F238E27FC236}">
                  <a16:creationId xmlns:a16="http://schemas.microsoft.com/office/drawing/2014/main" id="{869F112F-0040-2245-A8E8-C25C441600B2}"/>
                </a:ext>
              </a:extLst>
            </p:cNvPr>
            <p:cNvSpPr/>
            <p:nvPr/>
          </p:nvSpPr>
          <p:spPr>
            <a:xfrm>
              <a:off x="3001700" y="1773625"/>
              <a:ext cx="449725" cy="905750"/>
            </a:xfrm>
            <a:custGeom>
              <a:avLst/>
              <a:gdLst/>
              <a:ahLst/>
              <a:cxnLst/>
              <a:rect l="l" t="t" r="r" b="b"/>
              <a:pathLst>
                <a:path w="17989" h="36230" extrusionOk="0">
                  <a:moveTo>
                    <a:pt x="7759" y="19508"/>
                  </a:moveTo>
                  <a:lnTo>
                    <a:pt x="9438" y="27457"/>
                  </a:lnTo>
                  <a:lnTo>
                    <a:pt x="8508" y="30559"/>
                  </a:lnTo>
                  <a:lnTo>
                    <a:pt x="7759" y="19508"/>
                  </a:lnTo>
                  <a:close/>
                  <a:moveTo>
                    <a:pt x="11179" y="0"/>
                  </a:moveTo>
                  <a:lnTo>
                    <a:pt x="3642" y="1108"/>
                  </a:lnTo>
                  <a:cubicBezTo>
                    <a:pt x="3864" y="3800"/>
                    <a:pt x="3864" y="7221"/>
                    <a:pt x="3864" y="7221"/>
                  </a:cubicBezTo>
                  <a:cubicBezTo>
                    <a:pt x="3864" y="7221"/>
                    <a:pt x="0" y="12763"/>
                    <a:pt x="634" y="16658"/>
                  </a:cubicBezTo>
                  <a:cubicBezTo>
                    <a:pt x="1045" y="19223"/>
                    <a:pt x="4814" y="33601"/>
                    <a:pt x="4814" y="33601"/>
                  </a:cubicBezTo>
                  <a:lnTo>
                    <a:pt x="7837" y="32801"/>
                  </a:lnTo>
                  <a:lnTo>
                    <a:pt x="7837" y="32801"/>
                  </a:lnTo>
                  <a:lnTo>
                    <a:pt x="7379" y="34329"/>
                  </a:lnTo>
                  <a:lnTo>
                    <a:pt x="10293" y="36229"/>
                  </a:lnTo>
                  <a:cubicBezTo>
                    <a:pt x="10293" y="36229"/>
                    <a:pt x="12129" y="34139"/>
                    <a:pt x="13840" y="30465"/>
                  </a:cubicBezTo>
                  <a:cubicBezTo>
                    <a:pt x="17988" y="21662"/>
                    <a:pt x="12763" y="8899"/>
                    <a:pt x="12763" y="8899"/>
                  </a:cubicBezTo>
                  <a:cubicBezTo>
                    <a:pt x="10388" y="5415"/>
                    <a:pt x="11179" y="0"/>
                    <a:pt x="11179" y="0"/>
                  </a:cubicBezTo>
                  <a:close/>
                </a:path>
              </a:pathLst>
            </a:custGeom>
            <a:solidFill>
              <a:srgbClr val="5438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1697;p68">
              <a:extLst>
                <a:ext uri="{FF2B5EF4-FFF2-40B4-BE49-F238E27FC236}">
                  <a16:creationId xmlns:a16="http://schemas.microsoft.com/office/drawing/2014/main" id="{42CBDDE7-A77C-0841-9729-C31663D8533A}"/>
                </a:ext>
              </a:extLst>
            </p:cNvPr>
            <p:cNvSpPr/>
            <p:nvPr/>
          </p:nvSpPr>
          <p:spPr>
            <a:xfrm>
              <a:off x="3102250" y="2551875"/>
              <a:ext cx="108475" cy="70500"/>
            </a:xfrm>
            <a:custGeom>
              <a:avLst/>
              <a:gdLst/>
              <a:ahLst/>
              <a:cxnLst/>
              <a:rect l="l" t="t" r="r" b="b"/>
              <a:pathLst>
                <a:path w="4339" h="2820" extrusionOk="0">
                  <a:moveTo>
                    <a:pt x="4339" y="1"/>
                  </a:moveTo>
                  <a:lnTo>
                    <a:pt x="0" y="982"/>
                  </a:lnTo>
                  <a:lnTo>
                    <a:pt x="570" y="2819"/>
                  </a:lnTo>
                  <a:lnTo>
                    <a:pt x="3769" y="1742"/>
                  </a:lnTo>
                  <a:lnTo>
                    <a:pt x="4339" y="1"/>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1698;p68">
              <a:extLst>
                <a:ext uri="{FF2B5EF4-FFF2-40B4-BE49-F238E27FC236}">
                  <a16:creationId xmlns:a16="http://schemas.microsoft.com/office/drawing/2014/main" id="{CCC931DF-CCC1-E241-965E-4D6C11AC5949}"/>
                </a:ext>
              </a:extLst>
            </p:cNvPr>
            <p:cNvSpPr/>
            <p:nvPr/>
          </p:nvSpPr>
          <p:spPr>
            <a:xfrm>
              <a:off x="3085625" y="2619175"/>
              <a:ext cx="168650" cy="257325"/>
            </a:xfrm>
            <a:custGeom>
              <a:avLst/>
              <a:gdLst/>
              <a:ahLst/>
              <a:cxnLst/>
              <a:rect l="l" t="t" r="r" b="b"/>
              <a:pathLst>
                <a:path w="6746" h="10293" extrusionOk="0">
                  <a:moveTo>
                    <a:pt x="4592" y="0"/>
                  </a:moveTo>
                  <a:lnTo>
                    <a:pt x="0" y="9659"/>
                  </a:lnTo>
                  <a:lnTo>
                    <a:pt x="1457" y="10293"/>
                  </a:lnTo>
                  <a:lnTo>
                    <a:pt x="6746" y="2344"/>
                  </a:lnTo>
                  <a:lnTo>
                    <a:pt x="4592" y="0"/>
                  </a:ln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1699;p68">
              <a:extLst>
                <a:ext uri="{FF2B5EF4-FFF2-40B4-BE49-F238E27FC236}">
                  <a16:creationId xmlns:a16="http://schemas.microsoft.com/office/drawing/2014/main" id="{F8300850-A72B-B840-BDF6-448560FC4C39}"/>
                </a:ext>
              </a:extLst>
            </p:cNvPr>
            <p:cNvSpPr/>
            <p:nvPr/>
          </p:nvSpPr>
          <p:spPr>
            <a:xfrm>
              <a:off x="3064250" y="2838475"/>
              <a:ext cx="129850" cy="117200"/>
            </a:xfrm>
            <a:custGeom>
              <a:avLst/>
              <a:gdLst/>
              <a:ahLst/>
              <a:cxnLst/>
              <a:rect l="l" t="t" r="r" b="b"/>
              <a:pathLst>
                <a:path w="5194" h="4688" extrusionOk="0">
                  <a:moveTo>
                    <a:pt x="1235" y="1"/>
                  </a:moveTo>
                  <a:lnTo>
                    <a:pt x="0" y="2217"/>
                  </a:lnTo>
                  <a:lnTo>
                    <a:pt x="5194" y="4688"/>
                  </a:lnTo>
                  <a:lnTo>
                    <a:pt x="2977" y="571"/>
                  </a:lnTo>
                  <a:lnTo>
                    <a:pt x="1235" y="1"/>
                  </a:lnTo>
                  <a:close/>
                </a:path>
              </a:pathLst>
            </a:custGeom>
            <a:solidFill>
              <a:srgbClr val="E5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1700;p68">
              <a:extLst>
                <a:ext uri="{FF2B5EF4-FFF2-40B4-BE49-F238E27FC236}">
                  <a16:creationId xmlns:a16="http://schemas.microsoft.com/office/drawing/2014/main" id="{2333634A-FD85-234F-8FD9-BA0A7287E54B}"/>
                </a:ext>
              </a:extLst>
            </p:cNvPr>
            <p:cNvSpPr/>
            <p:nvPr/>
          </p:nvSpPr>
          <p:spPr>
            <a:xfrm>
              <a:off x="3062650" y="2889950"/>
              <a:ext cx="130675" cy="68100"/>
            </a:xfrm>
            <a:custGeom>
              <a:avLst/>
              <a:gdLst/>
              <a:ahLst/>
              <a:cxnLst/>
              <a:rect l="l" t="t" r="r" b="b"/>
              <a:pathLst>
                <a:path w="5227" h="2724" extrusionOk="0">
                  <a:moveTo>
                    <a:pt x="159" y="0"/>
                  </a:moveTo>
                  <a:lnTo>
                    <a:pt x="1" y="285"/>
                  </a:lnTo>
                  <a:lnTo>
                    <a:pt x="5068" y="2724"/>
                  </a:lnTo>
                  <a:lnTo>
                    <a:pt x="5226" y="2407"/>
                  </a:lnTo>
                  <a:lnTo>
                    <a:pt x="159" y="0"/>
                  </a:ln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1701;p68">
              <a:extLst>
                <a:ext uri="{FF2B5EF4-FFF2-40B4-BE49-F238E27FC236}">
                  <a16:creationId xmlns:a16="http://schemas.microsoft.com/office/drawing/2014/main" id="{10179A64-5A81-434B-B0F5-69E25966EB2D}"/>
                </a:ext>
              </a:extLst>
            </p:cNvPr>
            <p:cNvSpPr/>
            <p:nvPr/>
          </p:nvSpPr>
          <p:spPr>
            <a:xfrm>
              <a:off x="3122025" y="2890725"/>
              <a:ext cx="40425" cy="32500"/>
            </a:xfrm>
            <a:custGeom>
              <a:avLst/>
              <a:gdLst/>
              <a:ahLst/>
              <a:cxnLst/>
              <a:rect l="l" t="t" r="r" b="b"/>
              <a:pathLst>
                <a:path w="1617" h="1300" extrusionOk="0">
                  <a:moveTo>
                    <a:pt x="1510" y="1"/>
                  </a:moveTo>
                  <a:cubicBezTo>
                    <a:pt x="1398" y="1"/>
                    <a:pt x="542" y="29"/>
                    <a:pt x="1" y="1173"/>
                  </a:cubicBezTo>
                  <a:cubicBezTo>
                    <a:pt x="1" y="1204"/>
                    <a:pt x="1" y="1268"/>
                    <a:pt x="33" y="1268"/>
                  </a:cubicBezTo>
                  <a:cubicBezTo>
                    <a:pt x="64" y="1299"/>
                    <a:pt x="64" y="1299"/>
                    <a:pt x="96" y="1299"/>
                  </a:cubicBezTo>
                  <a:cubicBezTo>
                    <a:pt x="128" y="1299"/>
                    <a:pt x="128" y="1268"/>
                    <a:pt x="159" y="1236"/>
                  </a:cubicBezTo>
                  <a:cubicBezTo>
                    <a:pt x="639" y="187"/>
                    <a:pt x="1401" y="159"/>
                    <a:pt x="1509" y="159"/>
                  </a:cubicBezTo>
                  <a:cubicBezTo>
                    <a:pt x="1515" y="159"/>
                    <a:pt x="1519" y="159"/>
                    <a:pt x="1521" y="159"/>
                  </a:cubicBezTo>
                  <a:cubicBezTo>
                    <a:pt x="1553" y="159"/>
                    <a:pt x="1616" y="127"/>
                    <a:pt x="1616" y="96"/>
                  </a:cubicBezTo>
                  <a:cubicBezTo>
                    <a:pt x="1616" y="32"/>
                    <a:pt x="1584" y="1"/>
                    <a:pt x="1521" y="1"/>
                  </a:cubicBezTo>
                  <a:cubicBezTo>
                    <a:pt x="1519" y="1"/>
                    <a:pt x="1516" y="1"/>
                    <a:pt x="1510"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1702;p68">
              <a:extLst>
                <a:ext uri="{FF2B5EF4-FFF2-40B4-BE49-F238E27FC236}">
                  <a16:creationId xmlns:a16="http://schemas.microsoft.com/office/drawing/2014/main" id="{79F37A8C-8DD6-4842-A2B3-EE7EA7A3CF25}"/>
                </a:ext>
              </a:extLst>
            </p:cNvPr>
            <p:cNvSpPr/>
            <p:nvPr/>
          </p:nvSpPr>
          <p:spPr>
            <a:xfrm>
              <a:off x="3121250" y="2875950"/>
              <a:ext cx="34850" cy="14025"/>
            </a:xfrm>
            <a:custGeom>
              <a:avLst/>
              <a:gdLst/>
              <a:ahLst/>
              <a:cxnLst/>
              <a:rect l="l" t="t" r="r" b="b"/>
              <a:pathLst>
                <a:path w="1394" h="561" extrusionOk="0">
                  <a:moveTo>
                    <a:pt x="870" y="0"/>
                  </a:moveTo>
                  <a:cubicBezTo>
                    <a:pt x="578" y="0"/>
                    <a:pt x="221" y="75"/>
                    <a:pt x="32" y="402"/>
                  </a:cubicBezTo>
                  <a:cubicBezTo>
                    <a:pt x="0" y="465"/>
                    <a:pt x="0" y="497"/>
                    <a:pt x="32" y="528"/>
                  </a:cubicBezTo>
                  <a:cubicBezTo>
                    <a:pt x="64" y="528"/>
                    <a:pt x="64" y="560"/>
                    <a:pt x="95" y="560"/>
                  </a:cubicBezTo>
                  <a:cubicBezTo>
                    <a:pt x="127" y="560"/>
                    <a:pt x="159" y="528"/>
                    <a:pt x="159" y="497"/>
                  </a:cubicBezTo>
                  <a:cubicBezTo>
                    <a:pt x="306" y="251"/>
                    <a:pt x="597" y="192"/>
                    <a:pt x="849" y="192"/>
                  </a:cubicBezTo>
                  <a:cubicBezTo>
                    <a:pt x="1084" y="192"/>
                    <a:pt x="1283" y="243"/>
                    <a:pt x="1299" y="243"/>
                  </a:cubicBezTo>
                  <a:cubicBezTo>
                    <a:pt x="1330" y="243"/>
                    <a:pt x="1394" y="212"/>
                    <a:pt x="1394" y="180"/>
                  </a:cubicBezTo>
                  <a:cubicBezTo>
                    <a:pt x="1394" y="117"/>
                    <a:pt x="1394" y="85"/>
                    <a:pt x="1330" y="53"/>
                  </a:cubicBezTo>
                  <a:cubicBezTo>
                    <a:pt x="1316" y="53"/>
                    <a:pt x="1116" y="0"/>
                    <a:pt x="870"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1703;p68">
              <a:extLst>
                <a:ext uri="{FF2B5EF4-FFF2-40B4-BE49-F238E27FC236}">
                  <a16:creationId xmlns:a16="http://schemas.microsoft.com/office/drawing/2014/main" id="{1C5071B2-BE9A-0147-BDFE-EC556CCFDF0E}"/>
                </a:ext>
              </a:extLst>
            </p:cNvPr>
            <p:cNvSpPr/>
            <p:nvPr/>
          </p:nvSpPr>
          <p:spPr>
            <a:xfrm>
              <a:off x="3114125" y="2861700"/>
              <a:ext cx="34850" cy="14025"/>
            </a:xfrm>
            <a:custGeom>
              <a:avLst/>
              <a:gdLst/>
              <a:ahLst/>
              <a:cxnLst/>
              <a:rect l="l" t="t" r="r" b="b"/>
              <a:pathLst>
                <a:path w="1394" h="561" extrusionOk="0">
                  <a:moveTo>
                    <a:pt x="867" y="0"/>
                  </a:moveTo>
                  <a:cubicBezTo>
                    <a:pt x="572" y="0"/>
                    <a:pt x="207" y="75"/>
                    <a:pt x="0" y="402"/>
                  </a:cubicBezTo>
                  <a:cubicBezTo>
                    <a:pt x="0" y="465"/>
                    <a:pt x="0" y="497"/>
                    <a:pt x="32" y="528"/>
                  </a:cubicBezTo>
                  <a:cubicBezTo>
                    <a:pt x="64" y="528"/>
                    <a:pt x="64" y="560"/>
                    <a:pt x="95" y="560"/>
                  </a:cubicBezTo>
                  <a:cubicBezTo>
                    <a:pt x="127" y="560"/>
                    <a:pt x="127" y="528"/>
                    <a:pt x="159" y="497"/>
                  </a:cubicBezTo>
                  <a:cubicBezTo>
                    <a:pt x="306" y="251"/>
                    <a:pt x="597" y="192"/>
                    <a:pt x="849" y="192"/>
                  </a:cubicBezTo>
                  <a:cubicBezTo>
                    <a:pt x="1084" y="192"/>
                    <a:pt x="1283" y="243"/>
                    <a:pt x="1299" y="243"/>
                  </a:cubicBezTo>
                  <a:cubicBezTo>
                    <a:pt x="1330" y="243"/>
                    <a:pt x="1394" y="212"/>
                    <a:pt x="1394" y="180"/>
                  </a:cubicBezTo>
                  <a:cubicBezTo>
                    <a:pt x="1394" y="117"/>
                    <a:pt x="1362" y="85"/>
                    <a:pt x="1330" y="53"/>
                  </a:cubicBezTo>
                  <a:cubicBezTo>
                    <a:pt x="1316" y="53"/>
                    <a:pt x="1116" y="0"/>
                    <a:pt x="867"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1704;p68">
              <a:extLst>
                <a:ext uri="{FF2B5EF4-FFF2-40B4-BE49-F238E27FC236}">
                  <a16:creationId xmlns:a16="http://schemas.microsoft.com/office/drawing/2014/main" id="{A83B37C1-E8E3-C342-9354-79CBE92831FB}"/>
                </a:ext>
              </a:extLst>
            </p:cNvPr>
            <p:cNvSpPr/>
            <p:nvPr/>
          </p:nvSpPr>
          <p:spPr>
            <a:xfrm>
              <a:off x="3175875" y="2600175"/>
              <a:ext cx="102950" cy="105325"/>
            </a:xfrm>
            <a:custGeom>
              <a:avLst/>
              <a:gdLst/>
              <a:ahLst/>
              <a:cxnLst/>
              <a:rect l="l" t="t" r="r" b="b"/>
              <a:pathLst>
                <a:path w="4118" h="4213" extrusionOk="0">
                  <a:moveTo>
                    <a:pt x="634" y="0"/>
                  </a:moveTo>
                  <a:lnTo>
                    <a:pt x="0" y="1425"/>
                  </a:lnTo>
                  <a:lnTo>
                    <a:pt x="3167" y="4212"/>
                  </a:lnTo>
                  <a:lnTo>
                    <a:pt x="4117" y="2787"/>
                  </a:lnTo>
                  <a:lnTo>
                    <a:pt x="634"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1705;p68">
              <a:extLst>
                <a:ext uri="{FF2B5EF4-FFF2-40B4-BE49-F238E27FC236}">
                  <a16:creationId xmlns:a16="http://schemas.microsoft.com/office/drawing/2014/main" id="{9AD3B79A-9F1E-E64C-991F-B95F8EC4EC03}"/>
                </a:ext>
              </a:extLst>
            </p:cNvPr>
            <p:cNvSpPr/>
            <p:nvPr/>
          </p:nvSpPr>
          <p:spPr>
            <a:xfrm>
              <a:off x="3104625" y="1780750"/>
              <a:ext cx="28525" cy="29300"/>
            </a:xfrm>
            <a:custGeom>
              <a:avLst/>
              <a:gdLst/>
              <a:ahLst/>
              <a:cxnLst/>
              <a:rect l="l" t="t" r="r" b="b"/>
              <a:pathLst>
                <a:path w="1141" h="1172" fill="none" extrusionOk="0">
                  <a:moveTo>
                    <a:pt x="0" y="348"/>
                  </a:moveTo>
                  <a:cubicBezTo>
                    <a:pt x="0" y="348"/>
                    <a:pt x="349" y="1172"/>
                    <a:pt x="570" y="1140"/>
                  </a:cubicBezTo>
                  <a:cubicBezTo>
                    <a:pt x="824" y="1108"/>
                    <a:pt x="1140" y="570"/>
                    <a:pt x="1140" y="570"/>
                  </a:cubicBezTo>
                  <a:lnTo>
                    <a:pt x="887" y="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1706;p68">
              <a:extLst>
                <a:ext uri="{FF2B5EF4-FFF2-40B4-BE49-F238E27FC236}">
                  <a16:creationId xmlns:a16="http://schemas.microsoft.com/office/drawing/2014/main" id="{BFFDAAD0-5B5B-304E-B3D7-16FC508D1B60}"/>
                </a:ext>
              </a:extLst>
            </p:cNvPr>
            <p:cNvSpPr/>
            <p:nvPr/>
          </p:nvSpPr>
          <p:spPr>
            <a:xfrm>
              <a:off x="3063450" y="1663575"/>
              <a:ext cx="68100" cy="132225"/>
            </a:xfrm>
            <a:custGeom>
              <a:avLst/>
              <a:gdLst/>
              <a:ahLst/>
              <a:cxnLst/>
              <a:rect l="l" t="t" r="r" b="b"/>
              <a:pathLst>
                <a:path w="2724" h="5289" extrusionOk="0">
                  <a:moveTo>
                    <a:pt x="919" y="0"/>
                  </a:moveTo>
                  <a:lnTo>
                    <a:pt x="0" y="633"/>
                  </a:lnTo>
                  <a:lnTo>
                    <a:pt x="1584" y="5289"/>
                  </a:lnTo>
                  <a:lnTo>
                    <a:pt x="2724" y="4687"/>
                  </a:lnTo>
                  <a:lnTo>
                    <a:pt x="919"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1707;p68">
              <a:extLst>
                <a:ext uri="{FF2B5EF4-FFF2-40B4-BE49-F238E27FC236}">
                  <a16:creationId xmlns:a16="http://schemas.microsoft.com/office/drawing/2014/main" id="{C7A68885-E414-D04E-A0B1-B315331884CD}"/>
                </a:ext>
              </a:extLst>
            </p:cNvPr>
            <p:cNvSpPr/>
            <p:nvPr/>
          </p:nvSpPr>
          <p:spPr>
            <a:xfrm>
              <a:off x="3114900" y="1791825"/>
              <a:ext cx="12700" cy="11100"/>
            </a:xfrm>
            <a:custGeom>
              <a:avLst/>
              <a:gdLst/>
              <a:ahLst/>
              <a:cxnLst/>
              <a:rect l="l" t="t" r="r" b="b"/>
              <a:pathLst>
                <a:path w="508" h="444" extrusionOk="0">
                  <a:moveTo>
                    <a:pt x="254" y="0"/>
                  </a:moveTo>
                  <a:cubicBezTo>
                    <a:pt x="128" y="0"/>
                    <a:pt x="1" y="95"/>
                    <a:pt x="1" y="222"/>
                  </a:cubicBezTo>
                  <a:cubicBezTo>
                    <a:pt x="1" y="349"/>
                    <a:pt x="128" y="444"/>
                    <a:pt x="254" y="444"/>
                  </a:cubicBezTo>
                  <a:cubicBezTo>
                    <a:pt x="413" y="444"/>
                    <a:pt x="508" y="349"/>
                    <a:pt x="508" y="222"/>
                  </a:cubicBezTo>
                  <a:cubicBezTo>
                    <a:pt x="508" y="95"/>
                    <a:pt x="413" y="0"/>
                    <a:pt x="254" y="0"/>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1708;p68">
              <a:extLst>
                <a:ext uri="{FF2B5EF4-FFF2-40B4-BE49-F238E27FC236}">
                  <a16:creationId xmlns:a16="http://schemas.microsoft.com/office/drawing/2014/main" id="{F556D73A-EC18-3A4D-AEBC-631A2D7E22C5}"/>
                </a:ext>
              </a:extLst>
            </p:cNvPr>
            <p:cNvSpPr/>
            <p:nvPr/>
          </p:nvSpPr>
          <p:spPr>
            <a:xfrm>
              <a:off x="3250300" y="1760950"/>
              <a:ext cx="26150" cy="26950"/>
            </a:xfrm>
            <a:custGeom>
              <a:avLst/>
              <a:gdLst/>
              <a:ahLst/>
              <a:cxnLst/>
              <a:rect l="l" t="t" r="r" b="b"/>
              <a:pathLst>
                <a:path w="1046" h="1078" fill="none" extrusionOk="0">
                  <a:moveTo>
                    <a:pt x="127" y="0"/>
                  </a:moveTo>
                  <a:cubicBezTo>
                    <a:pt x="127" y="0"/>
                    <a:pt x="0" y="887"/>
                    <a:pt x="222" y="982"/>
                  </a:cubicBezTo>
                  <a:cubicBezTo>
                    <a:pt x="444" y="1077"/>
                    <a:pt x="982" y="792"/>
                    <a:pt x="982" y="792"/>
                  </a:cubicBezTo>
                  <a:lnTo>
                    <a:pt x="1045" y="190"/>
                  </a:lnTo>
                </a:path>
              </a:pathLst>
            </a:custGeom>
            <a:noFill/>
            <a:ln w="4750" cap="flat" cmpd="sng">
              <a:solidFill>
                <a:srgbClr val="9CA9B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1709;p68">
              <a:extLst>
                <a:ext uri="{FF2B5EF4-FFF2-40B4-BE49-F238E27FC236}">
                  <a16:creationId xmlns:a16="http://schemas.microsoft.com/office/drawing/2014/main" id="{EA8819CA-F4AA-0943-8624-1D3A90B53F84}"/>
                </a:ext>
              </a:extLst>
            </p:cNvPr>
            <p:cNvSpPr/>
            <p:nvPr/>
          </p:nvSpPr>
          <p:spPr>
            <a:xfrm>
              <a:off x="3248700" y="1643775"/>
              <a:ext cx="53075" cy="123525"/>
            </a:xfrm>
            <a:custGeom>
              <a:avLst/>
              <a:gdLst/>
              <a:ahLst/>
              <a:cxnLst/>
              <a:rect l="l" t="t" r="r" b="b"/>
              <a:pathLst>
                <a:path w="2123" h="4941" extrusionOk="0">
                  <a:moveTo>
                    <a:pt x="2123" y="0"/>
                  </a:moveTo>
                  <a:lnTo>
                    <a:pt x="983" y="64"/>
                  </a:lnTo>
                  <a:lnTo>
                    <a:pt x="1" y="4877"/>
                  </a:lnTo>
                  <a:lnTo>
                    <a:pt x="1268" y="4941"/>
                  </a:lnTo>
                  <a:lnTo>
                    <a:pt x="2123" y="0"/>
                  </a:ln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710;p68">
              <a:extLst>
                <a:ext uri="{FF2B5EF4-FFF2-40B4-BE49-F238E27FC236}">
                  <a16:creationId xmlns:a16="http://schemas.microsoft.com/office/drawing/2014/main" id="{461CF957-2C88-1845-A733-CC7F208AD6AC}"/>
                </a:ext>
              </a:extLst>
            </p:cNvPr>
            <p:cNvSpPr/>
            <p:nvPr/>
          </p:nvSpPr>
          <p:spPr>
            <a:xfrm>
              <a:off x="3256625" y="1771200"/>
              <a:ext cx="14275" cy="11175"/>
            </a:xfrm>
            <a:custGeom>
              <a:avLst/>
              <a:gdLst/>
              <a:ahLst/>
              <a:cxnLst/>
              <a:rect l="l" t="t" r="r" b="b"/>
              <a:pathLst>
                <a:path w="571" h="447" extrusionOk="0">
                  <a:moveTo>
                    <a:pt x="271" y="1"/>
                  </a:moveTo>
                  <a:cubicBezTo>
                    <a:pt x="185" y="1"/>
                    <a:pt x="105" y="36"/>
                    <a:pt x="64" y="97"/>
                  </a:cubicBezTo>
                  <a:cubicBezTo>
                    <a:pt x="1" y="224"/>
                    <a:pt x="64" y="350"/>
                    <a:pt x="159" y="414"/>
                  </a:cubicBezTo>
                  <a:cubicBezTo>
                    <a:pt x="204" y="436"/>
                    <a:pt x="253" y="447"/>
                    <a:pt x="300" y="447"/>
                  </a:cubicBezTo>
                  <a:cubicBezTo>
                    <a:pt x="386" y="447"/>
                    <a:pt x="466" y="412"/>
                    <a:pt x="507" y="350"/>
                  </a:cubicBezTo>
                  <a:cubicBezTo>
                    <a:pt x="571" y="255"/>
                    <a:pt x="507" y="97"/>
                    <a:pt x="412" y="34"/>
                  </a:cubicBezTo>
                  <a:cubicBezTo>
                    <a:pt x="367" y="11"/>
                    <a:pt x="319" y="1"/>
                    <a:pt x="271" y="1"/>
                  </a:cubicBezTo>
                  <a:close/>
                </a:path>
              </a:pathLst>
            </a:custGeom>
            <a:solidFill>
              <a:srgbClr val="9CA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711;p68">
              <a:extLst>
                <a:ext uri="{FF2B5EF4-FFF2-40B4-BE49-F238E27FC236}">
                  <a16:creationId xmlns:a16="http://schemas.microsoft.com/office/drawing/2014/main" id="{F9CDFEB1-C675-A34E-8918-23B70A110636}"/>
                </a:ext>
              </a:extLst>
            </p:cNvPr>
            <p:cNvSpPr/>
            <p:nvPr/>
          </p:nvSpPr>
          <p:spPr>
            <a:xfrm>
              <a:off x="3127575" y="1820325"/>
              <a:ext cx="141875" cy="102075"/>
            </a:xfrm>
            <a:custGeom>
              <a:avLst/>
              <a:gdLst/>
              <a:ahLst/>
              <a:cxnLst/>
              <a:rect l="l" t="t" r="r" b="b"/>
              <a:pathLst>
                <a:path w="5675" h="4083" extrusionOk="0">
                  <a:moveTo>
                    <a:pt x="4846" y="0"/>
                  </a:moveTo>
                  <a:lnTo>
                    <a:pt x="1" y="539"/>
                  </a:lnTo>
                  <a:cubicBezTo>
                    <a:pt x="1" y="539"/>
                    <a:pt x="1" y="3452"/>
                    <a:pt x="1362" y="3864"/>
                  </a:cubicBezTo>
                  <a:cubicBezTo>
                    <a:pt x="1743" y="3977"/>
                    <a:pt x="2262" y="4082"/>
                    <a:pt x="2790" y="4082"/>
                  </a:cubicBezTo>
                  <a:cubicBezTo>
                    <a:pt x="4195" y="4082"/>
                    <a:pt x="5674" y="3337"/>
                    <a:pt x="4846" y="0"/>
                  </a:cubicBezTo>
                  <a:close/>
                </a:path>
              </a:pathLst>
            </a:custGeom>
            <a:solidFill>
              <a:srgbClr val="674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712;p68">
              <a:extLst>
                <a:ext uri="{FF2B5EF4-FFF2-40B4-BE49-F238E27FC236}">
                  <a16:creationId xmlns:a16="http://schemas.microsoft.com/office/drawing/2014/main" id="{79574E15-09FF-BB47-A4A2-3E3FDD852DBD}"/>
                </a:ext>
              </a:extLst>
            </p:cNvPr>
            <p:cNvSpPr/>
            <p:nvPr/>
          </p:nvSpPr>
          <p:spPr>
            <a:xfrm>
              <a:off x="3265475" y="1973000"/>
              <a:ext cx="93300" cy="68725"/>
            </a:xfrm>
            <a:custGeom>
              <a:avLst/>
              <a:gdLst/>
              <a:ahLst/>
              <a:cxnLst/>
              <a:rect l="l" t="t" r="r" b="b"/>
              <a:pathLst>
                <a:path w="3732" h="2749" extrusionOk="0">
                  <a:moveTo>
                    <a:pt x="1281" y="0"/>
                  </a:moveTo>
                  <a:cubicBezTo>
                    <a:pt x="1180" y="0"/>
                    <a:pt x="1086" y="29"/>
                    <a:pt x="1008" y="101"/>
                  </a:cubicBezTo>
                  <a:cubicBezTo>
                    <a:pt x="877" y="232"/>
                    <a:pt x="1" y="1108"/>
                    <a:pt x="211" y="1108"/>
                  </a:cubicBezTo>
                  <a:cubicBezTo>
                    <a:pt x="305" y="1108"/>
                    <a:pt x="612" y="936"/>
                    <a:pt x="1293" y="449"/>
                  </a:cubicBezTo>
                  <a:lnTo>
                    <a:pt x="1293" y="449"/>
                  </a:lnTo>
                  <a:cubicBezTo>
                    <a:pt x="1293" y="449"/>
                    <a:pt x="173" y="1906"/>
                    <a:pt x="504" y="1906"/>
                  </a:cubicBezTo>
                  <a:cubicBezTo>
                    <a:pt x="638" y="1906"/>
                    <a:pt x="1013" y="1665"/>
                    <a:pt x="1800" y="987"/>
                  </a:cubicBezTo>
                  <a:lnTo>
                    <a:pt x="1800" y="987"/>
                  </a:lnTo>
                  <a:cubicBezTo>
                    <a:pt x="1800" y="988"/>
                    <a:pt x="958" y="2338"/>
                    <a:pt x="1153" y="2338"/>
                  </a:cubicBezTo>
                  <a:cubicBezTo>
                    <a:pt x="1234" y="2338"/>
                    <a:pt x="1490" y="2109"/>
                    <a:pt x="2054" y="1462"/>
                  </a:cubicBezTo>
                  <a:lnTo>
                    <a:pt x="2054" y="1462"/>
                  </a:lnTo>
                  <a:cubicBezTo>
                    <a:pt x="2053" y="1463"/>
                    <a:pt x="1834" y="2749"/>
                    <a:pt x="1991" y="2749"/>
                  </a:cubicBezTo>
                  <a:cubicBezTo>
                    <a:pt x="2057" y="2749"/>
                    <a:pt x="2190" y="2521"/>
                    <a:pt x="2434" y="1874"/>
                  </a:cubicBezTo>
                  <a:cubicBezTo>
                    <a:pt x="2434" y="1874"/>
                    <a:pt x="2716" y="2393"/>
                    <a:pt x="2977" y="2393"/>
                  </a:cubicBezTo>
                  <a:cubicBezTo>
                    <a:pt x="3019" y="2393"/>
                    <a:pt x="3059" y="2379"/>
                    <a:pt x="3099" y="2349"/>
                  </a:cubicBezTo>
                  <a:cubicBezTo>
                    <a:pt x="3384" y="2096"/>
                    <a:pt x="3732" y="1241"/>
                    <a:pt x="3732" y="1241"/>
                  </a:cubicBezTo>
                  <a:cubicBezTo>
                    <a:pt x="3732" y="1241"/>
                    <a:pt x="3225" y="861"/>
                    <a:pt x="2370" y="417"/>
                  </a:cubicBezTo>
                  <a:lnTo>
                    <a:pt x="2307" y="544"/>
                  </a:lnTo>
                  <a:cubicBezTo>
                    <a:pt x="2307" y="544"/>
                    <a:pt x="1721" y="0"/>
                    <a:pt x="1281" y="0"/>
                  </a:cubicBezTo>
                  <a:close/>
                </a:path>
              </a:pathLst>
            </a:custGeom>
            <a:solidFill>
              <a:srgbClr val="FFD5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713;p68">
              <a:extLst>
                <a:ext uri="{FF2B5EF4-FFF2-40B4-BE49-F238E27FC236}">
                  <a16:creationId xmlns:a16="http://schemas.microsoft.com/office/drawing/2014/main" id="{2E4F0935-27E2-294C-8346-6404F8B7ED2E}"/>
                </a:ext>
              </a:extLst>
            </p:cNvPr>
            <p:cNvSpPr/>
            <p:nvPr/>
          </p:nvSpPr>
          <p:spPr>
            <a:xfrm>
              <a:off x="3086400" y="2178975"/>
              <a:ext cx="128300" cy="381625"/>
            </a:xfrm>
            <a:custGeom>
              <a:avLst/>
              <a:gdLst/>
              <a:ahLst/>
              <a:cxnLst/>
              <a:rect l="l" t="t" r="r" b="b"/>
              <a:pathLst>
                <a:path w="5132" h="15265" extrusionOk="0">
                  <a:moveTo>
                    <a:pt x="1" y="0"/>
                  </a:moveTo>
                  <a:lnTo>
                    <a:pt x="3421" y="15265"/>
                  </a:lnTo>
                  <a:lnTo>
                    <a:pt x="4973" y="14917"/>
                  </a:lnTo>
                  <a:lnTo>
                    <a:pt x="5131" y="14441"/>
                  </a:lnTo>
                  <a:lnTo>
                    <a:pt x="4308" y="1584"/>
                  </a:lnTo>
                  <a:lnTo>
                    <a:pt x="1"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714;p68">
              <a:extLst>
                <a:ext uri="{FF2B5EF4-FFF2-40B4-BE49-F238E27FC236}">
                  <a16:creationId xmlns:a16="http://schemas.microsoft.com/office/drawing/2014/main" id="{090E431F-83D2-4A4C-86AA-CB395E6379A1}"/>
                </a:ext>
              </a:extLst>
            </p:cNvPr>
            <p:cNvSpPr/>
            <p:nvPr/>
          </p:nvSpPr>
          <p:spPr>
            <a:xfrm>
              <a:off x="3074525" y="1488475"/>
              <a:ext cx="22200" cy="21525"/>
            </a:xfrm>
            <a:custGeom>
              <a:avLst/>
              <a:gdLst/>
              <a:ahLst/>
              <a:cxnLst/>
              <a:rect l="l" t="t" r="r" b="b"/>
              <a:pathLst>
                <a:path w="888" h="861" extrusionOk="0">
                  <a:moveTo>
                    <a:pt x="364" y="0"/>
                  </a:moveTo>
                  <a:cubicBezTo>
                    <a:pt x="240" y="0"/>
                    <a:pt x="184" y="107"/>
                    <a:pt x="127" y="164"/>
                  </a:cubicBezTo>
                  <a:cubicBezTo>
                    <a:pt x="96" y="227"/>
                    <a:pt x="64" y="322"/>
                    <a:pt x="32" y="385"/>
                  </a:cubicBezTo>
                  <a:cubicBezTo>
                    <a:pt x="1" y="544"/>
                    <a:pt x="1" y="702"/>
                    <a:pt x="32" y="860"/>
                  </a:cubicBezTo>
                  <a:lnTo>
                    <a:pt x="222" y="480"/>
                  </a:lnTo>
                  <a:cubicBezTo>
                    <a:pt x="279" y="367"/>
                    <a:pt x="386" y="254"/>
                    <a:pt x="408" y="254"/>
                  </a:cubicBezTo>
                  <a:cubicBezTo>
                    <a:pt x="411" y="254"/>
                    <a:pt x="412" y="255"/>
                    <a:pt x="412" y="259"/>
                  </a:cubicBezTo>
                  <a:cubicBezTo>
                    <a:pt x="444" y="259"/>
                    <a:pt x="539" y="385"/>
                    <a:pt x="634" y="480"/>
                  </a:cubicBezTo>
                  <a:cubicBezTo>
                    <a:pt x="698" y="575"/>
                    <a:pt x="793" y="702"/>
                    <a:pt x="888" y="829"/>
                  </a:cubicBezTo>
                  <a:cubicBezTo>
                    <a:pt x="888" y="670"/>
                    <a:pt x="856" y="512"/>
                    <a:pt x="793" y="385"/>
                  </a:cubicBezTo>
                  <a:cubicBezTo>
                    <a:pt x="729" y="227"/>
                    <a:pt x="698" y="69"/>
                    <a:pt x="412" y="5"/>
                  </a:cubicBezTo>
                  <a:cubicBezTo>
                    <a:pt x="395" y="2"/>
                    <a:pt x="379" y="0"/>
                    <a:pt x="364" y="0"/>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715;p68">
              <a:extLst>
                <a:ext uri="{FF2B5EF4-FFF2-40B4-BE49-F238E27FC236}">
                  <a16:creationId xmlns:a16="http://schemas.microsoft.com/office/drawing/2014/main" id="{9CA839B0-0A44-0E48-B809-D0889A235C77}"/>
                </a:ext>
              </a:extLst>
            </p:cNvPr>
            <p:cNvSpPr/>
            <p:nvPr/>
          </p:nvSpPr>
          <p:spPr>
            <a:xfrm>
              <a:off x="3141025" y="1494925"/>
              <a:ext cx="22200" cy="21400"/>
            </a:xfrm>
            <a:custGeom>
              <a:avLst/>
              <a:gdLst/>
              <a:ahLst/>
              <a:cxnLst/>
              <a:rect l="l" t="t" r="r" b="b"/>
              <a:pathLst>
                <a:path w="888" h="856" extrusionOk="0">
                  <a:moveTo>
                    <a:pt x="413" y="1"/>
                  </a:moveTo>
                  <a:cubicBezTo>
                    <a:pt x="254" y="1"/>
                    <a:pt x="191" y="96"/>
                    <a:pt x="128" y="191"/>
                  </a:cubicBezTo>
                  <a:cubicBezTo>
                    <a:pt x="96" y="254"/>
                    <a:pt x="64" y="317"/>
                    <a:pt x="33" y="412"/>
                  </a:cubicBezTo>
                  <a:cubicBezTo>
                    <a:pt x="1" y="571"/>
                    <a:pt x="1" y="697"/>
                    <a:pt x="1" y="856"/>
                  </a:cubicBezTo>
                  <a:lnTo>
                    <a:pt x="223" y="476"/>
                  </a:lnTo>
                  <a:cubicBezTo>
                    <a:pt x="279" y="391"/>
                    <a:pt x="361" y="281"/>
                    <a:pt x="400" y="281"/>
                  </a:cubicBezTo>
                  <a:cubicBezTo>
                    <a:pt x="405" y="281"/>
                    <a:pt x="409" y="282"/>
                    <a:pt x="413" y="286"/>
                  </a:cubicBezTo>
                  <a:cubicBezTo>
                    <a:pt x="413" y="282"/>
                    <a:pt x="414" y="281"/>
                    <a:pt x="417" y="281"/>
                  </a:cubicBezTo>
                  <a:cubicBezTo>
                    <a:pt x="439" y="281"/>
                    <a:pt x="546" y="394"/>
                    <a:pt x="603" y="507"/>
                  </a:cubicBezTo>
                  <a:cubicBezTo>
                    <a:pt x="698" y="602"/>
                    <a:pt x="793" y="729"/>
                    <a:pt x="888" y="824"/>
                  </a:cubicBezTo>
                  <a:cubicBezTo>
                    <a:pt x="888" y="697"/>
                    <a:pt x="856" y="539"/>
                    <a:pt x="793" y="381"/>
                  </a:cubicBezTo>
                  <a:cubicBezTo>
                    <a:pt x="729" y="254"/>
                    <a:pt x="698" y="64"/>
                    <a:pt x="413" y="1"/>
                  </a:cubicBezTo>
                  <a:close/>
                </a:path>
              </a:pathLst>
            </a:custGeom>
            <a:solidFill>
              <a:srgbClr val="3F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716;p68">
              <a:extLst>
                <a:ext uri="{FF2B5EF4-FFF2-40B4-BE49-F238E27FC236}">
                  <a16:creationId xmlns:a16="http://schemas.microsoft.com/office/drawing/2014/main" id="{A5E01C25-48D6-D34E-92C8-3EAC3FBAE9F3}"/>
                </a:ext>
              </a:extLst>
            </p:cNvPr>
            <p:cNvSpPr/>
            <p:nvPr/>
          </p:nvSpPr>
          <p:spPr>
            <a:xfrm>
              <a:off x="3091950" y="1563800"/>
              <a:ext cx="64150" cy="23850"/>
            </a:xfrm>
            <a:custGeom>
              <a:avLst/>
              <a:gdLst/>
              <a:ahLst/>
              <a:cxnLst/>
              <a:rect l="l" t="t" r="r" b="b"/>
              <a:pathLst>
                <a:path w="2566" h="954" extrusionOk="0">
                  <a:moveTo>
                    <a:pt x="2566" y="1"/>
                  </a:moveTo>
                  <a:lnTo>
                    <a:pt x="159" y="32"/>
                  </a:lnTo>
                  <a:cubicBezTo>
                    <a:pt x="159" y="32"/>
                    <a:pt x="1" y="856"/>
                    <a:pt x="1141" y="951"/>
                  </a:cubicBezTo>
                  <a:cubicBezTo>
                    <a:pt x="1167" y="953"/>
                    <a:pt x="1194" y="954"/>
                    <a:pt x="1220" y="954"/>
                  </a:cubicBezTo>
                  <a:cubicBezTo>
                    <a:pt x="2059" y="954"/>
                    <a:pt x="2566" y="1"/>
                    <a:pt x="2566" y="1"/>
                  </a:cubicBezTo>
                  <a:close/>
                </a:path>
              </a:pathLst>
            </a:custGeom>
            <a:solidFill>
              <a:srgbClr val="EB8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717;p68">
              <a:extLst>
                <a:ext uri="{FF2B5EF4-FFF2-40B4-BE49-F238E27FC236}">
                  <a16:creationId xmlns:a16="http://schemas.microsoft.com/office/drawing/2014/main" id="{73C90BFE-F3B9-834F-A00B-47FE7405B625}"/>
                </a:ext>
              </a:extLst>
            </p:cNvPr>
            <p:cNvSpPr/>
            <p:nvPr/>
          </p:nvSpPr>
          <p:spPr>
            <a:xfrm>
              <a:off x="3092750" y="1563800"/>
              <a:ext cx="63350" cy="21400"/>
            </a:xfrm>
            <a:custGeom>
              <a:avLst/>
              <a:gdLst/>
              <a:ahLst/>
              <a:cxnLst/>
              <a:rect l="l" t="t" r="r" b="b"/>
              <a:pathLst>
                <a:path w="2534" h="856" extrusionOk="0">
                  <a:moveTo>
                    <a:pt x="2534" y="1"/>
                  </a:moveTo>
                  <a:lnTo>
                    <a:pt x="127" y="32"/>
                  </a:lnTo>
                  <a:cubicBezTo>
                    <a:pt x="127" y="32"/>
                    <a:pt x="0" y="634"/>
                    <a:pt x="697" y="856"/>
                  </a:cubicBezTo>
                  <a:cubicBezTo>
                    <a:pt x="1014" y="507"/>
                    <a:pt x="1489" y="286"/>
                    <a:pt x="2090" y="286"/>
                  </a:cubicBezTo>
                  <a:lnTo>
                    <a:pt x="2312" y="286"/>
                  </a:lnTo>
                  <a:cubicBezTo>
                    <a:pt x="2470" y="127"/>
                    <a:pt x="2534" y="1"/>
                    <a:pt x="2534" y="1"/>
                  </a:cubicBezTo>
                  <a:close/>
                </a:path>
              </a:pathLst>
            </a:custGeom>
            <a:solidFill>
              <a:srgbClr val="AD5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718;p68">
              <a:extLst>
                <a:ext uri="{FF2B5EF4-FFF2-40B4-BE49-F238E27FC236}">
                  <a16:creationId xmlns:a16="http://schemas.microsoft.com/office/drawing/2014/main" id="{A00D5F2D-B7A2-014E-B808-193974B65AD7}"/>
                </a:ext>
              </a:extLst>
            </p:cNvPr>
            <p:cNvSpPr/>
            <p:nvPr/>
          </p:nvSpPr>
          <p:spPr>
            <a:xfrm>
              <a:off x="3203575" y="2139400"/>
              <a:ext cx="65750" cy="85525"/>
            </a:xfrm>
            <a:custGeom>
              <a:avLst/>
              <a:gdLst/>
              <a:ahLst/>
              <a:cxnLst/>
              <a:rect l="l" t="t" r="r" b="b"/>
              <a:pathLst>
                <a:path w="2630" h="3421" extrusionOk="0">
                  <a:moveTo>
                    <a:pt x="2629" y="0"/>
                  </a:moveTo>
                  <a:lnTo>
                    <a:pt x="1" y="3167"/>
                  </a:lnTo>
                  <a:lnTo>
                    <a:pt x="476" y="3420"/>
                  </a:lnTo>
                  <a:lnTo>
                    <a:pt x="2629" y="0"/>
                  </a:lnTo>
                  <a:close/>
                </a:path>
              </a:pathLst>
            </a:custGeom>
            <a:solidFill>
              <a:srgbClr val="3E2E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480"/>
        <p:cNvGrpSpPr/>
        <p:nvPr/>
      </p:nvGrpSpPr>
      <p:grpSpPr>
        <a:xfrm>
          <a:off x="0" y="0"/>
          <a:ext cx="0" cy="0"/>
          <a:chOff x="0" y="0"/>
          <a:chExt cx="0" cy="0"/>
        </a:xfrm>
      </p:grpSpPr>
      <p:sp>
        <p:nvSpPr>
          <p:cNvPr id="481" name="Google Shape;481;p4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482" name="Google Shape;482;p40"/>
          <p:cNvSpPr txBox="1">
            <a:spLocks noGrp="1"/>
          </p:cNvSpPr>
          <p:nvPr>
            <p:ph type="body" idx="1"/>
          </p:nvPr>
        </p:nvSpPr>
        <p:spPr>
          <a:xfrm>
            <a:off x="190831" y="1246950"/>
            <a:ext cx="8239894" cy="3357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dirty="0"/>
          </a:p>
          <a:p>
            <a:pPr marL="152400" lvl="0" indent="0" algn="l" rtl="0">
              <a:lnSpc>
                <a:spcPct val="150000"/>
              </a:lnSpc>
              <a:spcBef>
                <a:spcPts val="0"/>
              </a:spcBef>
              <a:spcAft>
                <a:spcPts val="0"/>
              </a:spcAft>
              <a:buClr>
                <a:schemeClr val="accent3"/>
              </a:buClr>
              <a:buSzPts val="1200"/>
              <a:buNone/>
            </a:pPr>
            <a:r>
              <a:rPr lang="en" sz="2400" dirty="0"/>
              <a:t>      Introduction </a:t>
            </a:r>
          </a:p>
          <a:p>
            <a:pPr marL="152400" lvl="0" indent="0" algn="l" rtl="0">
              <a:lnSpc>
                <a:spcPct val="150000"/>
              </a:lnSpc>
              <a:spcBef>
                <a:spcPts val="0"/>
              </a:spcBef>
              <a:spcAft>
                <a:spcPts val="0"/>
              </a:spcAft>
              <a:buClr>
                <a:schemeClr val="accent3"/>
              </a:buClr>
              <a:buSzPts val="1200"/>
              <a:buNone/>
            </a:pPr>
            <a:r>
              <a:rPr lang="en" sz="2400" dirty="0"/>
              <a:t>      </a:t>
            </a:r>
            <a:r>
              <a:rPr lang="en-US" sz="2400" dirty="0"/>
              <a:t>Technologies Used/Coding Approach</a:t>
            </a:r>
            <a:endParaRPr lang="en" sz="2400" dirty="0"/>
          </a:p>
          <a:p>
            <a:pPr marL="152400" indent="0">
              <a:lnSpc>
                <a:spcPct val="150000"/>
              </a:lnSpc>
              <a:buClr>
                <a:schemeClr val="accent3"/>
              </a:buClr>
              <a:buSzPts val="1200"/>
              <a:buNone/>
            </a:pPr>
            <a:r>
              <a:rPr lang="en-US" sz="2400" dirty="0"/>
              <a:t>      Data sources and Transformation</a:t>
            </a:r>
          </a:p>
          <a:p>
            <a:pPr marL="152400" indent="0">
              <a:lnSpc>
                <a:spcPct val="150000"/>
              </a:lnSpc>
              <a:buClr>
                <a:schemeClr val="accent3"/>
              </a:buClr>
              <a:buSzPts val="1200"/>
              <a:buNone/>
            </a:pPr>
            <a:r>
              <a:rPr lang="en-US" sz="2400" dirty="0"/>
              <a:t>      Overview of visualizations</a:t>
            </a:r>
          </a:p>
          <a:p>
            <a:pPr marL="152400" indent="0">
              <a:lnSpc>
                <a:spcPct val="150000"/>
              </a:lnSpc>
              <a:buClr>
                <a:schemeClr val="accent3"/>
              </a:buClr>
              <a:buSzPts val="1200"/>
              <a:buNone/>
            </a:pPr>
            <a:r>
              <a:rPr lang="en-US" sz="2400" dirty="0"/>
              <a:t>      Conclusions</a:t>
            </a:r>
          </a:p>
          <a:p>
            <a:pPr marL="152400" lvl="0" indent="0">
              <a:buClr>
                <a:schemeClr val="accent3"/>
              </a:buClr>
              <a:buSzPts val="1200"/>
              <a:buNone/>
            </a:pPr>
            <a:endParaRPr sz="1200" dirty="0"/>
          </a:p>
        </p:txBody>
      </p:sp>
      <p:grpSp>
        <p:nvGrpSpPr>
          <p:cNvPr id="4" name="Google Shape;1661;p75">
            <a:extLst>
              <a:ext uri="{FF2B5EF4-FFF2-40B4-BE49-F238E27FC236}">
                <a16:creationId xmlns:a16="http://schemas.microsoft.com/office/drawing/2014/main" id="{D1BD200F-0AC9-BA42-9C53-8BC4590C8FDC}"/>
              </a:ext>
            </a:extLst>
          </p:cNvPr>
          <p:cNvGrpSpPr/>
          <p:nvPr/>
        </p:nvGrpSpPr>
        <p:grpSpPr>
          <a:xfrm>
            <a:off x="6830170" y="340717"/>
            <a:ext cx="1065475" cy="3921182"/>
            <a:chOff x="3085245" y="1030238"/>
            <a:chExt cx="858194" cy="3574417"/>
          </a:xfrm>
        </p:grpSpPr>
        <p:sp>
          <p:nvSpPr>
            <p:cNvPr id="5" name="Google Shape;1662;p75">
              <a:extLst>
                <a:ext uri="{FF2B5EF4-FFF2-40B4-BE49-F238E27FC236}">
                  <a16:creationId xmlns:a16="http://schemas.microsoft.com/office/drawing/2014/main" id="{EF12E215-9900-0D4C-B9E9-F89FCE8BF5FF}"/>
                </a:ext>
              </a:extLst>
            </p:cNvPr>
            <p:cNvSpPr/>
            <p:nvPr/>
          </p:nvSpPr>
          <p:spPr>
            <a:xfrm>
              <a:off x="3151397" y="4439169"/>
              <a:ext cx="706424" cy="165486"/>
            </a:xfrm>
            <a:custGeom>
              <a:avLst/>
              <a:gdLst/>
              <a:ahLst/>
              <a:cxnLst/>
              <a:rect l="l" t="t" r="r" b="b"/>
              <a:pathLst>
                <a:path w="41390" h="9696" extrusionOk="0">
                  <a:moveTo>
                    <a:pt x="20672" y="0"/>
                  </a:moveTo>
                  <a:cubicBezTo>
                    <a:pt x="9239" y="0"/>
                    <a:pt x="1" y="2150"/>
                    <a:pt x="1" y="4848"/>
                  </a:cubicBezTo>
                  <a:cubicBezTo>
                    <a:pt x="1" y="7546"/>
                    <a:pt x="9239" y="9696"/>
                    <a:pt x="20672" y="9696"/>
                  </a:cubicBezTo>
                  <a:cubicBezTo>
                    <a:pt x="32151" y="9696"/>
                    <a:pt x="41389" y="7546"/>
                    <a:pt x="41389" y="4848"/>
                  </a:cubicBezTo>
                  <a:cubicBezTo>
                    <a:pt x="41389" y="2150"/>
                    <a:pt x="32151" y="0"/>
                    <a:pt x="206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663;p75">
              <a:extLst>
                <a:ext uri="{FF2B5EF4-FFF2-40B4-BE49-F238E27FC236}">
                  <a16:creationId xmlns:a16="http://schemas.microsoft.com/office/drawing/2014/main" id="{46246E1B-6400-C64F-A789-222E748AE5F2}"/>
                </a:ext>
              </a:extLst>
            </p:cNvPr>
            <p:cNvGrpSpPr/>
            <p:nvPr/>
          </p:nvGrpSpPr>
          <p:grpSpPr>
            <a:xfrm>
              <a:off x="3085245" y="1030238"/>
              <a:ext cx="858194" cy="3519781"/>
              <a:chOff x="2322585" y="-286341"/>
              <a:chExt cx="4569723" cy="18742177"/>
            </a:xfrm>
          </p:grpSpPr>
          <p:sp>
            <p:nvSpPr>
              <p:cNvPr id="7" name="Google Shape;1664;p75">
                <a:extLst>
                  <a:ext uri="{FF2B5EF4-FFF2-40B4-BE49-F238E27FC236}">
                    <a16:creationId xmlns:a16="http://schemas.microsoft.com/office/drawing/2014/main" id="{38F85E12-8607-9444-9AE8-5DE1A18632CC}"/>
                  </a:ext>
                </a:extLst>
              </p:cNvPr>
              <p:cNvSpPr/>
              <p:nvPr/>
            </p:nvSpPr>
            <p:spPr>
              <a:xfrm>
                <a:off x="2469071" y="7952093"/>
                <a:ext cx="4219005" cy="8770892"/>
              </a:xfrm>
              <a:custGeom>
                <a:avLst/>
                <a:gdLst/>
                <a:ahLst/>
                <a:cxnLst/>
                <a:rect l="l" t="t" r="r" b="b"/>
                <a:pathLst>
                  <a:path w="46831" h="97357" extrusionOk="0">
                    <a:moveTo>
                      <a:pt x="5965" y="0"/>
                    </a:moveTo>
                    <a:cubicBezTo>
                      <a:pt x="5965" y="0"/>
                      <a:pt x="1" y="16218"/>
                      <a:pt x="11141" y="46978"/>
                    </a:cubicBezTo>
                    <a:cubicBezTo>
                      <a:pt x="11141" y="46978"/>
                      <a:pt x="10599" y="80153"/>
                      <a:pt x="13606" y="97356"/>
                    </a:cubicBezTo>
                    <a:lnTo>
                      <a:pt x="20162" y="97356"/>
                    </a:lnTo>
                    <a:lnTo>
                      <a:pt x="23416" y="45893"/>
                    </a:lnTo>
                    <a:lnTo>
                      <a:pt x="22380" y="14098"/>
                    </a:lnTo>
                    <a:lnTo>
                      <a:pt x="24451" y="14098"/>
                    </a:lnTo>
                    <a:lnTo>
                      <a:pt x="23416" y="45893"/>
                    </a:lnTo>
                    <a:lnTo>
                      <a:pt x="27113" y="97356"/>
                    </a:lnTo>
                    <a:lnTo>
                      <a:pt x="33570" y="97356"/>
                    </a:lnTo>
                    <a:cubicBezTo>
                      <a:pt x="36035" y="79216"/>
                      <a:pt x="35690" y="46978"/>
                      <a:pt x="35690" y="46978"/>
                    </a:cubicBezTo>
                    <a:cubicBezTo>
                      <a:pt x="46830" y="16218"/>
                      <a:pt x="40866" y="0"/>
                      <a:pt x="40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65;p75">
                <a:extLst>
                  <a:ext uri="{FF2B5EF4-FFF2-40B4-BE49-F238E27FC236}">
                    <a16:creationId xmlns:a16="http://schemas.microsoft.com/office/drawing/2014/main" id="{BCCE9171-C50B-EE49-8670-D43F4B2F98EB}"/>
                  </a:ext>
                </a:extLst>
              </p:cNvPr>
              <p:cNvSpPr/>
              <p:nvPr/>
            </p:nvSpPr>
            <p:spPr>
              <a:xfrm>
                <a:off x="2779970" y="7956508"/>
                <a:ext cx="3512879" cy="1811980"/>
              </a:xfrm>
              <a:custGeom>
                <a:avLst/>
                <a:gdLst/>
                <a:ahLst/>
                <a:cxnLst/>
                <a:rect l="l" t="t" r="r" b="b"/>
                <a:pathLst>
                  <a:path w="38993" h="20113" extrusionOk="0">
                    <a:moveTo>
                      <a:pt x="2514" y="0"/>
                    </a:moveTo>
                    <a:cubicBezTo>
                      <a:pt x="2514" y="0"/>
                      <a:pt x="0" y="6852"/>
                      <a:pt x="1282" y="20113"/>
                    </a:cubicBezTo>
                    <a:lnTo>
                      <a:pt x="11387" y="17796"/>
                    </a:lnTo>
                    <a:lnTo>
                      <a:pt x="18979" y="16070"/>
                    </a:lnTo>
                    <a:lnTo>
                      <a:pt x="18929" y="14049"/>
                    </a:lnTo>
                    <a:lnTo>
                      <a:pt x="21000" y="14049"/>
                    </a:lnTo>
                    <a:lnTo>
                      <a:pt x="20950" y="15676"/>
                    </a:lnTo>
                    <a:lnTo>
                      <a:pt x="38992" y="11585"/>
                    </a:lnTo>
                    <a:cubicBezTo>
                      <a:pt x="38893" y="3944"/>
                      <a:pt x="37415" y="0"/>
                      <a:pt x="37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66;p75">
                <a:extLst>
                  <a:ext uri="{FF2B5EF4-FFF2-40B4-BE49-F238E27FC236}">
                    <a16:creationId xmlns:a16="http://schemas.microsoft.com/office/drawing/2014/main" id="{787BACFE-60C0-644F-B7AB-2C391B787750}"/>
                  </a:ext>
                </a:extLst>
              </p:cNvPr>
              <p:cNvSpPr/>
              <p:nvPr/>
            </p:nvSpPr>
            <p:spPr>
              <a:xfrm>
                <a:off x="4463027" y="8259570"/>
                <a:ext cx="222162" cy="687387"/>
              </a:xfrm>
              <a:custGeom>
                <a:avLst/>
                <a:gdLst/>
                <a:ahLst/>
                <a:cxnLst/>
                <a:rect l="l" t="t" r="r" b="b"/>
                <a:pathLst>
                  <a:path w="2466" h="7630" extrusionOk="0">
                    <a:moveTo>
                      <a:pt x="2293" y="1"/>
                    </a:moveTo>
                    <a:cubicBezTo>
                      <a:pt x="2207" y="1"/>
                      <a:pt x="2121" y="62"/>
                      <a:pt x="2121" y="186"/>
                    </a:cubicBezTo>
                    <a:lnTo>
                      <a:pt x="2121" y="7284"/>
                    </a:lnTo>
                    <a:lnTo>
                      <a:pt x="247" y="7284"/>
                    </a:lnTo>
                    <a:cubicBezTo>
                      <a:pt x="1" y="7284"/>
                      <a:pt x="1" y="7629"/>
                      <a:pt x="247" y="7629"/>
                    </a:cubicBezTo>
                    <a:lnTo>
                      <a:pt x="2318" y="7629"/>
                    </a:lnTo>
                    <a:cubicBezTo>
                      <a:pt x="2367" y="7629"/>
                      <a:pt x="2466" y="7531"/>
                      <a:pt x="2466" y="7432"/>
                    </a:cubicBezTo>
                    <a:lnTo>
                      <a:pt x="2466" y="186"/>
                    </a:lnTo>
                    <a:cubicBezTo>
                      <a:pt x="2466" y="62"/>
                      <a:pt x="2379"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67;p75">
                <a:extLst>
                  <a:ext uri="{FF2B5EF4-FFF2-40B4-BE49-F238E27FC236}">
                    <a16:creationId xmlns:a16="http://schemas.microsoft.com/office/drawing/2014/main" id="{B78DB627-ED8A-3541-AC8A-1AE31106DCC9}"/>
                  </a:ext>
                </a:extLst>
              </p:cNvPr>
              <p:cNvSpPr/>
              <p:nvPr/>
            </p:nvSpPr>
            <p:spPr>
              <a:xfrm>
                <a:off x="4467531" y="8339569"/>
                <a:ext cx="35586" cy="687297"/>
              </a:xfrm>
              <a:custGeom>
                <a:avLst/>
                <a:gdLst/>
                <a:ahLst/>
                <a:cxnLst/>
                <a:rect l="l" t="t" r="r" b="b"/>
                <a:pathLst>
                  <a:path w="395" h="7629" extrusionOk="0">
                    <a:moveTo>
                      <a:pt x="197" y="0"/>
                    </a:moveTo>
                    <a:cubicBezTo>
                      <a:pt x="99" y="0"/>
                      <a:pt x="0" y="62"/>
                      <a:pt x="0" y="185"/>
                    </a:cubicBezTo>
                    <a:lnTo>
                      <a:pt x="0" y="7431"/>
                    </a:lnTo>
                    <a:cubicBezTo>
                      <a:pt x="0" y="7530"/>
                      <a:pt x="99" y="7628"/>
                      <a:pt x="197" y="7628"/>
                    </a:cubicBezTo>
                    <a:cubicBezTo>
                      <a:pt x="296" y="7628"/>
                      <a:pt x="395" y="7530"/>
                      <a:pt x="395" y="7431"/>
                    </a:cubicBezTo>
                    <a:lnTo>
                      <a:pt x="395" y="185"/>
                    </a:lnTo>
                    <a:cubicBezTo>
                      <a:pt x="395" y="62"/>
                      <a:pt x="296"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68;p75">
                <a:extLst>
                  <a:ext uri="{FF2B5EF4-FFF2-40B4-BE49-F238E27FC236}">
                    <a16:creationId xmlns:a16="http://schemas.microsoft.com/office/drawing/2014/main" id="{109C75D5-3537-8B46-825C-350D0CE8D623}"/>
                  </a:ext>
                </a:extLst>
              </p:cNvPr>
              <p:cNvSpPr/>
              <p:nvPr/>
            </p:nvSpPr>
            <p:spPr>
              <a:xfrm>
                <a:off x="4720593" y="8289569"/>
                <a:ext cx="111171" cy="208829"/>
              </a:xfrm>
              <a:custGeom>
                <a:avLst/>
                <a:gdLst/>
                <a:ahLst/>
                <a:cxnLst/>
                <a:rect l="l" t="t" r="r" b="b"/>
                <a:pathLst>
                  <a:path w="1234" h="2318" extrusionOk="0">
                    <a:moveTo>
                      <a:pt x="642" y="346"/>
                    </a:moveTo>
                    <a:cubicBezTo>
                      <a:pt x="691" y="346"/>
                      <a:pt x="888" y="641"/>
                      <a:pt x="888" y="1134"/>
                    </a:cubicBezTo>
                    <a:cubicBezTo>
                      <a:pt x="888" y="1677"/>
                      <a:pt x="691" y="1972"/>
                      <a:pt x="642" y="1972"/>
                    </a:cubicBezTo>
                    <a:cubicBezTo>
                      <a:pt x="543" y="1972"/>
                      <a:pt x="346" y="1677"/>
                      <a:pt x="346" y="1134"/>
                    </a:cubicBezTo>
                    <a:cubicBezTo>
                      <a:pt x="346" y="641"/>
                      <a:pt x="543" y="346"/>
                      <a:pt x="642" y="346"/>
                    </a:cubicBezTo>
                    <a:close/>
                    <a:moveTo>
                      <a:pt x="642" y="1"/>
                    </a:moveTo>
                    <a:cubicBezTo>
                      <a:pt x="247" y="1"/>
                      <a:pt x="1" y="592"/>
                      <a:pt x="1" y="1134"/>
                    </a:cubicBezTo>
                    <a:cubicBezTo>
                      <a:pt x="1" y="1726"/>
                      <a:pt x="198" y="2317"/>
                      <a:pt x="642" y="2317"/>
                    </a:cubicBezTo>
                    <a:cubicBezTo>
                      <a:pt x="1036" y="2317"/>
                      <a:pt x="1233" y="1677"/>
                      <a:pt x="1233" y="1134"/>
                    </a:cubicBezTo>
                    <a:cubicBezTo>
                      <a:pt x="1233" y="592"/>
                      <a:pt x="1036" y="1"/>
                      <a:pt x="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69;p75">
                <a:extLst>
                  <a:ext uri="{FF2B5EF4-FFF2-40B4-BE49-F238E27FC236}">
                    <a16:creationId xmlns:a16="http://schemas.microsoft.com/office/drawing/2014/main" id="{427546A0-8883-1140-B2C1-A0241D15D8EE}"/>
                  </a:ext>
                </a:extLst>
              </p:cNvPr>
              <p:cNvSpPr/>
              <p:nvPr/>
            </p:nvSpPr>
            <p:spPr>
              <a:xfrm>
                <a:off x="2984204" y="8150201"/>
                <a:ext cx="528558" cy="579099"/>
              </a:xfrm>
              <a:custGeom>
                <a:avLst/>
                <a:gdLst/>
                <a:ahLst/>
                <a:cxnLst/>
                <a:rect l="l" t="t" r="r" b="b"/>
                <a:pathLst>
                  <a:path w="5867" h="6428" extrusionOk="0">
                    <a:moveTo>
                      <a:pt x="5642" y="0"/>
                    </a:moveTo>
                    <a:cubicBezTo>
                      <a:pt x="5575" y="0"/>
                      <a:pt x="5522" y="46"/>
                      <a:pt x="5522" y="118"/>
                    </a:cubicBezTo>
                    <a:cubicBezTo>
                      <a:pt x="4832" y="2879"/>
                      <a:pt x="2811" y="5097"/>
                      <a:pt x="149" y="6083"/>
                    </a:cubicBezTo>
                    <a:cubicBezTo>
                      <a:pt x="50" y="6132"/>
                      <a:pt x="1" y="6231"/>
                      <a:pt x="1" y="6329"/>
                    </a:cubicBezTo>
                    <a:cubicBezTo>
                      <a:pt x="50" y="6378"/>
                      <a:pt x="100" y="6428"/>
                      <a:pt x="198" y="6428"/>
                    </a:cubicBezTo>
                    <a:lnTo>
                      <a:pt x="247" y="6428"/>
                    </a:lnTo>
                    <a:cubicBezTo>
                      <a:pt x="3057" y="5442"/>
                      <a:pt x="5128" y="3076"/>
                      <a:pt x="5867" y="217"/>
                    </a:cubicBezTo>
                    <a:cubicBezTo>
                      <a:pt x="5867" y="118"/>
                      <a:pt x="5818" y="19"/>
                      <a:pt x="5719" y="19"/>
                    </a:cubicBezTo>
                    <a:cubicBezTo>
                      <a:pt x="5693" y="6"/>
                      <a:pt x="5666" y="0"/>
                      <a:pt x="5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70;p75">
                <a:extLst>
                  <a:ext uri="{FF2B5EF4-FFF2-40B4-BE49-F238E27FC236}">
                    <a16:creationId xmlns:a16="http://schemas.microsoft.com/office/drawing/2014/main" id="{8AE79DA2-BDD7-E54F-A9D7-1102E8B1128F}"/>
                  </a:ext>
                </a:extLst>
              </p:cNvPr>
              <p:cNvSpPr/>
              <p:nvPr/>
            </p:nvSpPr>
            <p:spPr>
              <a:xfrm>
                <a:off x="5679868" y="8150741"/>
                <a:ext cx="532972" cy="578558"/>
              </a:xfrm>
              <a:custGeom>
                <a:avLst/>
                <a:gdLst/>
                <a:ahLst/>
                <a:cxnLst/>
                <a:rect l="l" t="t" r="r" b="b"/>
                <a:pathLst>
                  <a:path w="5916" h="6422" extrusionOk="0">
                    <a:moveTo>
                      <a:pt x="251" y="0"/>
                    </a:moveTo>
                    <a:cubicBezTo>
                      <a:pt x="234" y="0"/>
                      <a:pt x="216" y="4"/>
                      <a:pt x="198" y="13"/>
                    </a:cubicBezTo>
                    <a:cubicBezTo>
                      <a:pt x="99" y="13"/>
                      <a:pt x="0" y="112"/>
                      <a:pt x="50" y="211"/>
                    </a:cubicBezTo>
                    <a:cubicBezTo>
                      <a:pt x="740" y="3070"/>
                      <a:pt x="2860" y="5436"/>
                      <a:pt x="5669" y="6422"/>
                    </a:cubicBezTo>
                    <a:lnTo>
                      <a:pt x="5719" y="6422"/>
                    </a:lnTo>
                    <a:cubicBezTo>
                      <a:pt x="5768" y="6422"/>
                      <a:pt x="5866" y="6372"/>
                      <a:pt x="5866" y="6323"/>
                    </a:cubicBezTo>
                    <a:cubicBezTo>
                      <a:pt x="5916" y="6225"/>
                      <a:pt x="5866" y="6126"/>
                      <a:pt x="5768" y="6077"/>
                    </a:cubicBezTo>
                    <a:cubicBezTo>
                      <a:pt x="3106" y="5140"/>
                      <a:pt x="1085" y="2873"/>
                      <a:pt x="395" y="161"/>
                    </a:cubicBezTo>
                    <a:cubicBezTo>
                      <a:pt x="395" y="81"/>
                      <a:pt x="329"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71;p75">
                <a:extLst>
                  <a:ext uri="{FF2B5EF4-FFF2-40B4-BE49-F238E27FC236}">
                    <a16:creationId xmlns:a16="http://schemas.microsoft.com/office/drawing/2014/main" id="{9A7DAB4E-5D3D-F143-91F7-D3239B823FDF}"/>
                  </a:ext>
                </a:extLst>
              </p:cNvPr>
              <p:cNvSpPr/>
              <p:nvPr/>
            </p:nvSpPr>
            <p:spPr>
              <a:xfrm>
                <a:off x="4125550" y="9154341"/>
                <a:ext cx="895675" cy="85676"/>
              </a:xfrm>
              <a:custGeom>
                <a:avLst/>
                <a:gdLst/>
                <a:ahLst/>
                <a:cxnLst/>
                <a:rect l="l" t="t" r="r" b="b"/>
                <a:pathLst>
                  <a:path w="9942" h="951" extrusionOk="0">
                    <a:moveTo>
                      <a:pt x="193" y="1"/>
                    </a:moveTo>
                    <a:cubicBezTo>
                      <a:pt x="116" y="1"/>
                      <a:pt x="50" y="81"/>
                      <a:pt x="50" y="162"/>
                    </a:cubicBezTo>
                    <a:cubicBezTo>
                      <a:pt x="1" y="211"/>
                      <a:pt x="50" y="359"/>
                      <a:pt x="148" y="359"/>
                    </a:cubicBezTo>
                    <a:cubicBezTo>
                      <a:pt x="1775" y="753"/>
                      <a:pt x="3451" y="951"/>
                      <a:pt x="5078" y="951"/>
                    </a:cubicBezTo>
                    <a:cubicBezTo>
                      <a:pt x="6655" y="951"/>
                      <a:pt x="8233" y="753"/>
                      <a:pt x="9711" y="359"/>
                    </a:cubicBezTo>
                    <a:cubicBezTo>
                      <a:pt x="9942" y="313"/>
                      <a:pt x="9871" y="9"/>
                      <a:pt x="9660" y="9"/>
                    </a:cubicBezTo>
                    <a:cubicBezTo>
                      <a:pt x="9645" y="9"/>
                      <a:pt x="9629" y="11"/>
                      <a:pt x="9613" y="14"/>
                    </a:cubicBezTo>
                    <a:cubicBezTo>
                      <a:pt x="8085" y="384"/>
                      <a:pt x="6520" y="569"/>
                      <a:pt x="4948" y="569"/>
                    </a:cubicBezTo>
                    <a:cubicBezTo>
                      <a:pt x="3377" y="569"/>
                      <a:pt x="1800" y="384"/>
                      <a:pt x="247" y="14"/>
                    </a:cubicBezTo>
                    <a:cubicBezTo>
                      <a:pt x="229" y="5"/>
                      <a:pt x="211"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72;p75">
                <a:extLst>
                  <a:ext uri="{FF2B5EF4-FFF2-40B4-BE49-F238E27FC236}">
                    <a16:creationId xmlns:a16="http://schemas.microsoft.com/office/drawing/2014/main" id="{9E93F47D-4D3E-C546-9C8C-A1A53FB6B16C}"/>
                  </a:ext>
                </a:extLst>
              </p:cNvPr>
              <p:cNvSpPr/>
              <p:nvPr/>
            </p:nvSpPr>
            <p:spPr>
              <a:xfrm>
                <a:off x="4565188" y="9599654"/>
                <a:ext cx="235495" cy="5338103"/>
              </a:xfrm>
              <a:custGeom>
                <a:avLst/>
                <a:gdLst/>
                <a:ahLst/>
                <a:cxnLst/>
                <a:rect l="l" t="t" r="r" b="b"/>
                <a:pathLst>
                  <a:path w="2614" h="59253" extrusionOk="0">
                    <a:moveTo>
                      <a:pt x="1085" y="0"/>
                    </a:moveTo>
                    <a:cubicBezTo>
                      <a:pt x="987" y="0"/>
                      <a:pt x="888" y="99"/>
                      <a:pt x="888" y="198"/>
                    </a:cubicBezTo>
                    <a:lnTo>
                      <a:pt x="1" y="27654"/>
                    </a:lnTo>
                    <a:lnTo>
                      <a:pt x="2268" y="59055"/>
                    </a:lnTo>
                    <a:cubicBezTo>
                      <a:pt x="2268" y="59154"/>
                      <a:pt x="2317" y="59203"/>
                      <a:pt x="2416" y="59203"/>
                    </a:cubicBezTo>
                    <a:lnTo>
                      <a:pt x="2416" y="59252"/>
                    </a:lnTo>
                    <a:cubicBezTo>
                      <a:pt x="2515" y="59252"/>
                      <a:pt x="2613" y="59154"/>
                      <a:pt x="2564" y="59055"/>
                    </a:cubicBezTo>
                    <a:lnTo>
                      <a:pt x="346" y="27654"/>
                    </a:lnTo>
                    <a:lnTo>
                      <a:pt x="1233" y="198"/>
                    </a:lnTo>
                    <a:cubicBezTo>
                      <a:pt x="1233" y="99"/>
                      <a:pt x="1184"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73;p75">
                <a:extLst>
                  <a:ext uri="{FF2B5EF4-FFF2-40B4-BE49-F238E27FC236}">
                    <a16:creationId xmlns:a16="http://schemas.microsoft.com/office/drawing/2014/main" id="{E551D65A-7F31-4246-A333-3B4EE7F81A5F}"/>
                  </a:ext>
                </a:extLst>
              </p:cNvPr>
              <p:cNvSpPr/>
              <p:nvPr/>
            </p:nvSpPr>
            <p:spPr>
              <a:xfrm>
                <a:off x="3352851" y="2782835"/>
                <a:ext cx="2451439" cy="2064052"/>
              </a:xfrm>
              <a:custGeom>
                <a:avLst/>
                <a:gdLst/>
                <a:ahLst/>
                <a:cxnLst/>
                <a:rect l="l" t="t" r="r" b="b"/>
                <a:pathLst>
                  <a:path w="27211" h="22911" extrusionOk="0">
                    <a:moveTo>
                      <a:pt x="19817" y="1"/>
                    </a:moveTo>
                    <a:lnTo>
                      <a:pt x="13655" y="937"/>
                    </a:lnTo>
                    <a:lnTo>
                      <a:pt x="7493" y="1"/>
                    </a:lnTo>
                    <a:lnTo>
                      <a:pt x="7493" y="1"/>
                    </a:lnTo>
                    <a:lnTo>
                      <a:pt x="10254" y="11486"/>
                    </a:lnTo>
                    <a:lnTo>
                      <a:pt x="0" y="18634"/>
                    </a:lnTo>
                    <a:cubicBezTo>
                      <a:pt x="3436" y="21722"/>
                      <a:pt x="7419" y="22910"/>
                      <a:pt x="11555" y="22910"/>
                    </a:cubicBezTo>
                    <a:cubicBezTo>
                      <a:pt x="16794" y="22910"/>
                      <a:pt x="22280" y="21003"/>
                      <a:pt x="27211" y="18634"/>
                    </a:cubicBezTo>
                    <a:lnTo>
                      <a:pt x="16958" y="11486"/>
                    </a:lnTo>
                    <a:lnTo>
                      <a:pt x="198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74;p75">
                <a:extLst>
                  <a:ext uri="{FF2B5EF4-FFF2-40B4-BE49-F238E27FC236}">
                    <a16:creationId xmlns:a16="http://schemas.microsoft.com/office/drawing/2014/main" id="{C78AB477-29D5-4C48-888B-44E731E063F3}"/>
                  </a:ext>
                </a:extLst>
              </p:cNvPr>
              <p:cNvSpPr/>
              <p:nvPr/>
            </p:nvSpPr>
            <p:spPr>
              <a:xfrm>
                <a:off x="4027893" y="2778421"/>
                <a:ext cx="1110269" cy="732792"/>
              </a:xfrm>
              <a:custGeom>
                <a:avLst/>
                <a:gdLst/>
                <a:ahLst/>
                <a:cxnLst/>
                <a:rect l="l" t="t" r="r" b="b"/>
                <a:pathLst>
                  <a:path w="12324" h="8134" extrusionOk="0">
                    <a:moveTo>
                      <a:pt x="12324" y="0"/>
                    </a:moveTo>
                    <a:lnTo>
                      <a:pt x="6162" y="986"/>
                    </a:lnTo>
                    <a:lnTo>
                      <a:pt x="0" y="0"/>
                    </a:lnTo>
                    <a:lnTo>
                      <a:pt x="0" y="0"/>
                    </a:lnTo>
                    <a:lnTo>
                      <a:pt x="1923" y="8134"/>
                    </a:lnTo>
                    <a:cubicBezTo>
                      <a:pt x="4880" y="7542"/>
                      <a:pt x="7838" y="6902"/>
                      <a:pt x="10795" y="6162"/>
                    </a:cubicBezTo>
                    <a:lnTo>
                      <a:pt x="123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75;p75">
                <a:extLst>
                  <a:ext uri="{FF2B5EF4-FFF2-40B4-BE49-F238E27FC236}">
                    <a16:creationId xmlns:a16="http://schemas.microsoft.com/office/drawing/2014/main" id="{9C0E3302-61EA-D640-9F97-8D5992BDF6BC}"/>
                  </a:ext>
                </a:extLst>
              </p:cNvPr>
              <p:cNvSpPr/>
              <p:nvPr/>
            </p:nvSpPr>
            <p:spPr>
              <a:xfrm>
                <a:off x="3006456" y="4394901"/>
                <a:ext cx="3144231" cy="3810357"/>
              </a:xfrm>
              <a:custGeom>
                <a:avLst/>
                <a:gdLst/>
                <a:ahLst/>
                <a:cxnLst/>
                <a:rect l="l" t="t" r="r" b="b"/>
                <a:pathLst>
                  <a:path w="34901" h="42295" extrusionOk="0">
                    <a:moveTo>
                      <a:pt x="30021" y="0"/>
                    </a:moveTo>
                    <a:cubicBezTo>
                      <a:pt x="26816" y="1331"/>
                      <a:pt x="23366" y="2071"/>
                      <a:pt x="19915" y="2169"/>
                    </a:cubicBezTo>
                    <a:cubicBezTo>
                      <a:pt x="19043" y="2212"/>
                      <a:pt x="18163" y="2235"/>
                      <a:pt x="17280" y="2235"/>
                    </a:cubicBezTo>
                    <a:cubicBezTo>
                      <a:pt x="13026" y="2235"/>
                      <a:pt x="8701" y="1691"/>
                      <a:pt x="4782" y="99"/>
                    </a:cubicBezTo>
                    <a:lnTo>
                      <a:pt x="3057" y="1331"/>
                    </a:lnTo>
                    <a:cubicBezTo>
                      <a:pt x="3057" y="1331"/>
                      <a:pt x="7444" y="3944"/>
                      <a:pt x="6557" y="10648"/>
                    </a:cubicBezTo>
                    <a:cubicBezTo>
                      <a:pt x="5719" y="17401"/>
                      <a:pt x="0" y="39485"/>
                      <a:pt x="0" y="39485"/>
                    </a:cubicBezTo>
                    <a:cubicBezTo>
                      <a:pt x="0" y="39485"/>
                      <a:pt x="6162" y="41753"/>
                      <a:pt x="15873" y="42196"/>
                    </a:cubicBezTo>
                    <a:lnTo>
                      <a:pt x="16415" y="42295"/>
                    </a:lnTo>
                    <a:lnTo>
                      <a:pt x="18190" y="42295"/>
                    </a:lnTo>
                    <a:lnTo>
                      <a:pt x="19028" y="42196"/>
                    </a:lnTo>
                    <a:cubicBezTo>
                      <a:pt x="28788" y="41802"/>
                      <a:pt x="34901" y="39485"/>
                      <a:pt x="34901" y="39485"/>
                    </a:cubicBezTo>
                    <a:cubicBezTo>
                      <a:pt x="34901" y="39485"/>
                      <a:pt x="28936" y="17253"/>
                      <a:pt x="28049" y="10500"/>
                    </a:cubicBezTo>
                    <a:cubicBezTo>
                      <a:pt x="27211" y="3747"/>
                      <a:pt x="31894" y="1282"/>
                      <a:pt x="31894" y="1282"/>
                    </a:cubicBezTo>
                    <a:lnTo>
                      <a:pt x="3002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76;p75">
                <a:extLst>
                  <a:ext uri="{FF2B5EF4-FFF2-40B4-BE49-F238E27FC236}">
                    <a16:creationId xmlns:a16="http://schemas.microsoft.com/office/drawing/2014/main" id="{8213F73D-01F2-734F-AE3B-E9167EA68C0D}"/>
                  </a:ext>
                </a:extLst>
              </p:cNvPr>
              <p:cNvSpPr/>
              <p:nvPr/>
            </p:nvSpPr>
            <p:spPr>
              <a:xfrm>
                <a:off x="3552670" y="5638770"/>
                <a:ext cx="853423" cy="235045"/>
              </a:xfrm>
              <a:custGeom>
                <a:avLst/>
                <a:gdLst/>
                <a:ahLst/>
                <a:cxnLst/>
                <a:rect l="l" t="t" r="r" b="b"/>
                <a:pathLst>
                  <a:path w="9473" h="2609" extrusionOk="0">
                    <a:moveTo>
                      <a:pt x="9199" y="0"/>
                    </a:moveTo>
                    <a:cubicBezTo>
                      <a:pt x="9157" y="0"/>
                      <a:pt x="9113" y="14"/>
                      <a:pt x="9071" y="45"/>
                    </a:cubicBezTo>
                    <a:cubicBezTo>
                      <a:pt x="7297" y="1464"/>
                      <a:pt x="5116" y="2219"/>
                      <a:pt x="2875" y="2219"/>
                    </a:cubicBezTo>
                    <a:cubicBezTo>
                      <a:pt x="2001" y="2219"/>
                      <a:pt x="1118" y="2104"/>
                      <a:pt x="247" y="1869"/>
                    </a:cubicBezTo>
                    <a:cubicBezTo>
                      <a:pt x="148" y="1869"/>
                      <a:pt x="50" y="1918"/>
                      <a:pt x="50" y="2017"/>
                    </a:cubicBezTo>
                    <a:cubicBezTo>
                      <a:pt x="1" y="2116"/>
                      <a:pt x="99" y="2214"/>
                      <a:pt x="198" y="2214"/>
                    </a:cubicBezTo>
                    <a:cubicBezTo>
                      <a:pt x="1036" y="2461"/>
                      <a:pt x="1923" y="2608"/>
                      <a:pt x="2810" y="2608"/>
                    </a:cubicBezTo>
                    <a:cubicBezTo>
                      <a:pt x="5176" y="2608"/>
                      <a:pt x="7493" y="1770"/>
                      <a:pt x="9317" y="341"/>
                    </a:cubicBezTo>
                    <a:cubicBezTo>
                      <a:pt x="9472" y="186"/>
                      <a:pt x="9353" y="0"/>
                      <a:pt x="9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77;p75">
                <a:extLst>
                  <a:ext uri="{FF2B5EF4-FFF2-40B4-BE49-F238E27FC236}">
                    <a16:creationId xmlns:a16="http://schemas.microsoft.com/office/drawing/2014/main" id="{474CFE36-C1EA-B145-B5DC-980DC37968EE}"/>
                  </a:ext>
                </a:extLst>
              </p:cNvPr>
              <p:cNvSpPr/>
              <p:nvPr/>
            </p:nvSpPr>
            <p:spPr>
              <a:xfrm>
                <a:off x="4737079" y="5636878"/>
                <a:ext cx="849639" cy="236937"/>
              </a:xfrm>
              <a:custGeom>
                <a:avLst/>
                <a:gdLst/>
                <a:ahLst/>
                <a:cxnLst/>
                <a:rect l="l" t="t" r="r" b="b"/>
                <a:pathLst>
                  <a:path w="9431" h="2630" extrusionOk="0">
                    <a:moveTo>
                      <a:pt x="225" y="1"/>
                    </a:moveTo>
                    <a:cubicBezTo>
                      <a:pt x="89" y="1"/>
                      <a:pt x="1" y="200"/>
                      <a:pt x="114" y="313"/>
                    </a:cubicBezTo>
                    <a:cubicBezTo>
                      <a:pt x="1987" y="1791"/>
                      <a:pt x="4254" y="2629"/>
                      <a:pt x="6621" y="2629"/>
                    </a:cubicBezTo>
                    <a:cubicBezTo>
                      <a:pt x="7508" y="2580"/>
                      <a:pt x="8395" y="2482"/>
                      <a:pt x="9282" y="2235"/>
                    </a:cubicBezTo>
                    <a:cubicBezTo>
                      <a:pt x="9381" y="2186"/>
                      <a:pt x="9430" y="2087"/>
                      <a:pt x="9381" y="2038"/>
                    </a:cubicBezTo>
                    <a:cubicBezTo>
                      <a:pt x="9381" y="1957"/>
                      <a:pt x="9315" y="1877"/>
                      <a:pt x="9238" y="1877"/>
                    </a:cubicBezTo>
                    <a:cubicBezTo>
                      <a:pt x="9220" y="1877"/>
                      <a:pt x="9202" y="1881"/>
                      <a:pt x="9184" y="1890"/>
                    </a:cubicBezTo>
                    <a:cubicBezTo>
                      <a:pt x="8326" y="2125"/>
                      <a:pt x="7450" y="2240"/>
                      <a:pt x="6577" y="2240"/>
                    </a:cubicBezTo>
                    <a:cubicBezTo>
                      <a:pt x="4340" y="2240"/>
                      <a:pt x="2133" y="1485"/>
                      <a:pt x="360" y="66"/>
                    </a:cubicBezTo>
                    <a:cubicBezTo>
                      <a:pt x="314" y="20"/>
                      <a:pt x="267" y="1"/>
                      <a:pt x="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78;p75">
                <a:extLst>
                  <a:ext uri="{FF2B5EF4-FFF2-40B4-BE49-F238E27FC236}">
                    <a16:creationId xmlns:a16="http://schemas.microsoft.com/office/drawing/2014/main" id="{B7FDA294-4D49-974B-A441-F23AF46EE1E8}"/>
                  </a:ext>
                </a:extLst>
              </p:cNvPr>
              <p:cNvSpPr/>
              <p:nvPr/>
            </p:nvSpPr>
            <p:spPr>
              <a:xfrm>
                <a:off x="2322585" y="4510396"/>
                <a:ext cx="2415944" cy="3003961"/>
              </a:xfrm>
              <a:custGeom>
                <a:avLst/>
                <a:gdLst/>
                <a:ahLst/>
                <a:cxnLst/>
                <a:rect l="l" t="t" r="r" b="b"/>
                <a:pathLst>
                  <a:path w="26817" h="33344" extrusionOk="0">
                    <a:moveTo>
                      <a:pt x="10648" y="0"/>
                    </a:moveTo>
                    <a:cubicBezTo>
                      <a:pt x="10648" y="0"/>
                      <a:pt x="0" y="27309"/>
                      <a:pt x="6359" y="31401"/>
                    </a:cubicBezTo>
                    <a:cubicBezTo>
                      <a:pt x="6359" y="31401"/>
                      <a:pt x="8503" y="33344"/>
                      <a:pt x="13094" y="33344"/>
                    </a:cubicBezTo>
                    <a:cubicBezTo>
                      <a:pt x="16378" y="33344"/>
                      <a:pt x="20915" y="32349"/>
                      <a:pt x="26816" y="28936"/>
                    </a:cubicBezTo>
                    <a:lnTo>
                      <a:pt x="11584" y="22675"/>
                    </a:lnTo>
                    <a:lnTo>
                      <a:pt x="14197" y="10943"/>
                    </a:lnTo>
                    <a:cubicBezTo>
                      <a:pt x="14197" y="10943"/>
                      <a:pt x="16169" y="3451"/>
                      <a:pt x="10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79;p75">
                <a:extLst>
                  <a:ext uri="{FF2B5EF4-FFF2-40B4-BE49-F238E27FC236}">
                    <a16:creationId xmlns:a16="http://schemas.microsoft.com/office/drawing/2014/main" id="{A18DDA5C-9382-214E-BB98-08ADA9540F0A}"/>
                  </a:ext>
                </a:extLst>
              </p:cNvPr>
              <p:cNvSpPr/>
              <p:nvPr/>
            </p:nvSpPr>
            <p:spPr>
              <a:xfrm>
                <a:off x="2717809" y="6881827"/>
                <a:ext cx="506306" cy="586306"/>
              </a:xfrm>
              <a:custGeom>
                <a:avLst/>
                <a:gdLst/>
                <a:ahLst/>
                <a:cxnLst/>
                <a:rect l="l" t="t" r="r" b="b"/>
                <a:pathLst>
                  <a:path w="5620" h="6508" extrusionOk="0">
                    <a:moveTo>
                      <a:pt x="1430" y="0"/>
                    </a:moveTo>
                    <a:cubicBezTo>
                      <a:pt x="937" y="0"/>
                      <a:pt x="444" y="99"/>
                      <a:pt x="0" y="247"/>
                    </a:cubicBezTo>
                    <a:cubicBezTo>
                      <a:pt x="148" y="2514"/>
                      <a:pt x="740" y="4240"/>
                      <a:pt x="1972" y="5078"/>
                    </a:cubicBezTo>
                    <a:cubicBezTo>
                      <a:pt x="2859" y="5768"/>
                      <a:pt x="3845" y="6261"/>
                      <a:pt x="4930" y="6507"/>
                    </a:cubicBezTo>
                    <a:cubicBezTo>
                      <a:pt x="5373" y="5817"/>
                      <a:pt x="5620" y="5028"/>
                      <a:pt x="5620" y="4190"/>
                    </a:cubicBezTo>
                    <a:cubicBezTo>
                      <a:pt x="5620" y="1873"/>
                      <a:pt x="3747" y="0"/>
                      <a:pt x="1430" y="0"/>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80;p75">
                <a:extLst>
                  <a:ext uri="{FF2B5EF4-FFF2-40B4-BE49-F238E27FC236}">
                    <a16:creationId xmlns:a16="http://schemas.microsoft.com/office/drawing/2014/main" id="{D3360600-2767-DC45-9E78-D5FA66EB10F3}"/>
                  </a:ext>
                </a:extLst>
              </p:cNvPr>
              <p:cNvSpPr/>
              <p:nvPr/>
            </p:nvSpPr>
            <p:spPr>
              <a:xfrm>
                <a:off x="3197446" y="4510396"/>
                <a:ext cx="506306" cy="1221350"/>
              </a:xfrm>
              <a:custGeom>
                <a:avLst/>
                <a:gdLst/>
                <a:ahLst/>
                <a:cxnLst/>
                <a:rect l="l" t="t" r="r" b="b"/>
                <a:pathLst>
                  <a:path w="5620" h="13557" extrusionOk="0">
                    <a:moveTo>
                      <a:pt x="937" y="0"/>
                    </a:moveTo>
                    <a:lnTo>
                      <a:pt x="0" y="2514"/>
                    </a:lnTo>
                    <a:cubicBezTo>
                      <a:pt x="3697" y="5965"/>
                      <a:pt x="3894" y="13556"/>
                      <a:pt x="3894" y="13556"/>
                    </a:cubicBezTo>
                    <a:lnTo>
                      <a:pt x="4683" y="9613"/>
                    </a:lnTo>
                    <a:cubicBezTo>
                      <a:pt x="5620" y="2021"/>
                      <a:pt x="937" y="0"/>
                      <a:pt x="93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81;p75">
                <a:extLst>
                  <a:ext uri="{FF2B5EF4-FFF2-40B4-BE49-F238E27FC236}">
                    <a16:creationId xmlns:a16="http://schemas.microsoft.com/office/drawing/2014/main" id="{26B4F676-8476-B443-9DD6-ECBD23C5E5DD}"/>
                  </a:ext>
                </a:extLst>
              </p:cNvPr>
              <p:cNvSpPr/>
              <p:nvPr/>
            </p:nvSpPr>
            <p:spPr>
              <a:xfrm>
                <a:off x="3055285" y="4510396"/>
                <a:ext cx="3837023" cy="2862069"/>
              </a:xfrm>
              <a:custGeom>
                <a:avLst/>
                <a:gdLst/>
                <a:ahLst/>
                <a:cxnLst/>
                <a:rect l="l" t="t" r="r" b="b"/>
                <a:pathLst>
                  <a:path w="42591" h="31769" extrusionOk="0">
                    <a:moveTo>
                      <a:pt x="31352" y="0"/>
                    </a:moveTo>
                    <a:cubicBezTo>
                      <a:pt x="25190" y="3401"/>
                      <a:pt x="28148" y="12817"/>
                      <a:pt x="28148" y="12817"/>
                    </a:cubicBezTo>
                    <a:lnTo>
                      <a:pt x="30662" y="24894"/>
                    </a:lnTo>
                    <a:cubicBezTo>
                      <a:pt x="30662" y="24894"/>
                      <a:pt x="10887" y="20948"/>
                      <a:pt x="6085" y="20948"/>
                    </a:cubicBezTo>
                    <a:cubicBezTo>
                      <a:pt x="6026" y="20948"/>
                      <a:pt x="5970" y="20949"/>
                      <a:pt x="5916" y="20950"/>
                    </a:cubicBezTo>
                    <a:cubicBezTo>
                      <a:pt x="1430" y="21049"/>
                      <a:pt x="1" y="26028"/>
                      <a:pt x="1" y="26028"/>
                    </a:cubicBezTo>
                    <a:lnTo>
                      <a:pt x="6212" y="25239"/>
                    </a:lnTo>
                    <a:cubicBezTo>
                      <a:pt x="6212" y="25239"/>
                      <a:pt x="19858" y="31769"/>
                      <a:pt x="29912" y="31769"/>
                    </a:cubicBezTo>
                    <a:cubicBezTo>
                      <a:pt x="33220" y="31769"/>
                      <a:pt x="36140" y="31062"/>
                      <a:pt x="38056" y="29182"/>
                    </a:cubicBezTo>
                    <a:cubicBezTo>
                      <a:pt x="42591" y="24795"/>
                      <a:pt x="31352" y="0"/>
                      <a:pt x="31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82;p75">
                <a:extLst>
                  <a:ext uri="{FF2B5EF4-FFF2-40B4-BE49-F238E27FC236}">
                    <a16:creationId xmlns:a16="http://schemas.microsoft.com/office/drawing/2014/main" id="{E89B14D7-D074-904A-8CBA-EBC2DC6F4D25}"/>
                  </a:ext>
                </a:extLst>
              </p:cNvPr>
              <p:cNvSpPr/>
              <p:nvPr/>
            </p:nvSpPr>
            <p:spPr>
              <a:xfrm>
                <a:off x="6106173" y="6615342"/>
                <a:ext cx="488648" cy="675134"/>
              </a:xfrm>
              <a:custGeom>
                <a:avLst/>
                <a:gdLst/>
                <a:ahLst/>
                <a:cxnLst/>
                <a:rect l="l" t="t" r="r" b="b"/>
                <a:pathLst>
                  <a:path w="5424" h="7494" extrusionOk="0">
                    <a:moveTo>
                      <a:pt x="4191" y="1"/>
                    </a:moveTo>
                    <a:cubicBezTo>
                      <a:pt x="1874" y="1"/>
                      <a:pt x="1" y="1874"/>
                      <a:pt x="1" y="4191"/>
                    </a:cubicBezTo>
                    <a:cubicBezTo>
                      <a:pt x="1" y="5472"/>
                      <a:pt x="592" y="6705"/>
                      <a:pt x="1578" y="7493"/>
                    </a:cubicBezTo>
                    <a:cubicBezTo>
                      <a:pt x="2564" y="7099"/>
                      <a:pt x="3451" y="6557"/>
                      <a:pt x="4191" y="5817"/>
                    </a:cubicBezTo>
                    <a:cubicBezTo>
                      <a:pt x="5226" y="4831"/>
                      <a:pt x="5423" y="2761"/>
                      <a:pt x="5127" y="148"/>
                    </a:cubicBezTo>
                    <a:cubicBezTo>
                      <a:pt x="4832" y="50"/>
                      <a:pt x="4536" y="1"/>
                      <a:pt x="4191"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83;p75">
                <a:extLst>
                  <a:ext uri="{FF2B5EF4-FFF2-40B4-BE49-F238E27FC236}">
                    <a16:creationId xmlns:a16="http://schemas.microsoft.com/office/drawing/2014/main" id="{0A6D9464-7BF2-FF4A-8841-DFD0FBBC8B97}"/>
                  </a:ext>
                </a:extLst>
              </p:cNvPr>
              <p:cNvSpPr/>
              <p:nvPr/>
            </p:nvSpPr>
            <p:spPr>
              <a:xfrm>
                <a:off x="5302392" y="4510396"/>
                <a:ext cx="679549" cy="1070359"/>
              </a:xfrm>
              <a:custGeom>
                <a:avLst/>
                <a:gdLst/>
                <a:ahLst/>
                <a:cxnLst/>
                <a:rect l="l" t="t" r="r" b="b"/>
                <a:pathLst>
                  <a:path w="7543" h="11881" extrusionOk="0">
                    <a:moveTo>
                      <a:pt x="6409" y="0"/>
                    </a:moveTo>
                    <a:cubicBezTo>
                      <a:pt x="0" y="3549"/>
                      <a:pt x="3007" y="11880"/>
                      <a:pt x="3007" y="11880"/>
                    </a:cubicBezTo>
                    <a:cubicBezTo>
                      <a:pt x="2761" y="4141"/>
                      <a:pt x="7542" y="2662"/>
                      <a:pt x="7542" y="2662"/>
                    </a:cubicBezTo>
                    <a:lnTo>
                      <a:pt x="640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84;p75">
                <a:extLst>
                  <a:ext uri="{FF2B5EF4-FFF2-40B4-BE49-F238E27FC236}">
                    <a16:creationId xmlns:a16="http://schemas.microsoft.com/office/drawing/2014/main" id="{46062546-FCCD-1440-8373-E966E01956AE}"/>
                  </a:ext>
                </a:extLst>
              </p:cNvPr>
              <p:cNvSpPr/>
              <p:nvPr/>
            </p:nvSpPr>
            <p:spPr>
              <a:xfrm>
                <a:off x="3041951" y="6388857"/>
                <a:ext cx="2513691" cy="985945"/>
              </a:xfrm>
              <a:custGeom>
                <a:avLst/>
                <a:gdLst/>
                <a:ahLst/>
                <a:cxnLst/>
                <a:rect l="l" t="t" r="r" b="b"/>
                <a:pathLst>
                  <a:path w="27902" h="10944" extrusionOk="0">
                    <a:moveTo>
                      <a:pt x="6064" y="1"/>
                    </a:moveTo>
                    <a:cubicBezTo>
                      <a:pt x="1578" y="50"/>
                      <a:pt x="50" y="5078"/>
                      <a:pt x="50" y="5127"/>
                    </a:cubicBezTo>
                    <a:cubicBezTo>
                      <a:pt x="1" y="5177"/>
                      <a:pt x="1" y="5226"/>
                      <a:pt x="50" y="5226"/>
                    </a:cubicBezTo>
                    <a:cubicBezTo>
                      <a:pt x="50" y="5275"/>
                      <a:pt x="99" y="5275"/>
                      <a:pt x="149" y="5275"/>
                    </a:cubicBezTo>
                    <a:lnTo>
                      <a:pt x="6360" y="4536"/>
                    </a:lnTo>
                    <a:cubicBezTo>
                      <a:pt x="7050" y="4831"/>
                      <a:pt x="18387" y="10106"/>
                      <a:pt x="27803" y="10944"/>
                    </a:cubicBezTo>
                    <a:cubicBezTo>
                      <a:pt x="27852" y="10944"/>
                      <a:pt x="27901" y="10895"/>
                      <a:pt x="27901" y="10796"/>
                    </a:cubicBezTo>
                    <a:cubicBezTo>
                      <a:pt x="27901" y="10747"/>
                      <a:pt x="27852" y="10697"/>
                      <a:pt x="27803" y="10697"/>
                    </a:cubicBezTo>
                    <a:cubicBezTo>
                      <a:pt x="18240" y="9859"/>
                      <a:pt x="6557" y="4339"/>
                      <a:pt x="6458" y="4289"/>
                    </a:cubicBezTo>
                    <a:lnTo>
                      <a:pt x="6360" y="4289"/>
                    </a:lnTo>
                    <a:lnTo>
                      <a:pt x="346" y="5029"/>
                    </a:lnTo>
                    <a:cubicBezTo>
                      <a:pt x="642" y="4141"/>
                      <a:pt x="2219" y="296"/>
                      <a:pt x="6064" y="198"/>
                    </a:cubicBezTo>
                    <a:cubicBezTo>
                      <a:pt x="6083" y="207"/>
                      <a:pt x="6100" y="211"/>
                      <a:pt x="6115" y="211"/>
                    </a:cubicBezTo>
                    <a:cubicBezTo>
                      <a:pt x="6180" y="211"/>
                      <a:pt x="6212" y="139"/>
                      <a:pt x="6212" y="99"/>
                    </a:cubicBezTo>
                    <a:cubicBezTo>
                      <a:pt x="6212" y="50"/>
                      <a:pt x="6163" y="1"/>
                      <a:pt x="6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85;p75">
                <a:extLst>
                  <a:ext uri="{FF2B5EF4-FFF2-40B4-BE49-F238E27FC236}">
                    <a16:creationId xmlns:a16="http://schemas.microsoft.com/office/drawing/2014/main" id="{873ED70F-9ADC-0648-B531-EF87B2F2D57D}"/>
                  </a:ext>
                </a:extLst>
              </p:cNvPr>
              <p:cNvSpPr/>
              <p:nvPr/>
            </p:nvSpPr>
            <p:spPr>
              <a:xfrm>
                <a:off x="4352036" y="6224353"/>
                <a:ext cx="1874142" cy="528738"/>
              </a:xfrm>
              <a:custGeom>
                <a:avLst/>
                <a:gdLst/>
                <a:ahLst/>
                <a:cxnLst/>
                <a:rect l="l" t="t" r="r" b="b"/>
                <a:pathLst>
                  <a:path w="20803" h="5869" extrusionOk="0">
                    <a:moveTo>
                      <a:pt x="13538" y="1"/>
                    </a:moveTo>
                    <a:cubicBezTo>
                      <a:pt x="13161" y="1"/>
                      <a:pt x="12817" y="17"/>
                      <a:pt x="12521" y="52"/>
                    </a:cubicBezTo>
                    <a:cubicBezTo>
                      <a:pt x="10057" y="397"/>
                      <a:pt x="1" y="2911"/>
                      <a:pt x="1" y="2911"/>
                    </a:cubicBezTo>
                    <a:lnTo>
                      <a:pt x="16268" y="5869"/>
                    </a:lnTo>
                    <a:lnTo>
                      <a:pt x="15923" y="4390"/>
                    </a:lnTo>
                    <a:lnTo>
                      <a:pt x="15923" y="4390"/>
                    </a:lnTo>
                    <a:cubicBezTo>
                      <a:pt x="17303" y="4488"/>
                      <a:pt x="19472" y="5770"/>
                      <a:pt x="19472" y="5770"/>
                    </a:cubicBezTo>
                    <a:lnTo>
                      <a:pt x="19965" y="4883"/>
                    </a:lnTo>
                    <a:cubicBezTo>
                      <a:pt x="18535" y="4045"/>
                      <a:pt x="17056" y="3453"/>
                      <a:pt x="15479" y="3010"/>
                    </a:cubicBezTo>
                    <a:cubicBezTo>
                      <a:pt x="15565" y="2993"/>
                      <a:pt x="15672" y="2986"/>
                      <a:pt x="15794" y="2986"/>
                    </a:cubicBezTo>
                    <a:cubicBezTo>
                      <a:pt x="17144" y="2986"/>
                      <a:pt x="20458" y="3897"/>
                      <a:pt x="20458" y="3897"/>
                    </a:cubicBezTo>
                    <a:lnTo>
                      <a:pt x="20803" y="2911"/>
                    </a:lnTo>
                    <a:cubicBezTo>
                      <a:pt x="20704" y="2517"/>
                      <a:pt x="14690" y="1482"/>
                      <a:pt x="14690" y="1482"/>
                    </a:cubicBezTo>
                    <a:cubicBezTo>
                      <a:pt x="14986" y="1383"/>
                      <a:pt x="15516" y="1346"/>
                      <a:pt x="16144" y="1346"/>
                    </a:cubicBezTo>
                    <a:cubicBezTo>
                      <a:pt x="18030" y="1346"/>
                      <a:pt x="20803" y="1679"/>
                      <a:pt x="20803" y="1679"/>
                    </a:cubicBezTo>
                    <a:lnTo>
                      <a:pt x="20803" y="841"/>
                    </a:lnTo>
                    <a:cubicBezTo>
                      <a:pt x="20803" y="841"/>
                      <a:pt x="16298" y="1"/>
                      <a:pt x="13538"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86;p75">
                <a:extLst>
                  <a:ext uri="{FF2B5EF4-FFF2-40B4-BE49-F238E27FC236}">
                    <a16:creationId xmlns:a16="http://schemas.microsoft.com/office/drawing/2014/main" id="{9B8B6FEF-6890-BE4B-B544-3EE40DEADDEF}"/>
                  </a:ext>
                </a:extLst>
              </p:cNvPr>
              <p:cNvSpPr/>
              <p:nvPr/>
            </p:nvSpPr>
            <p:spPr>
              <a:xfrm>
                <a:off x="4289874" y="6471469"/>
                <a:ext cx="1754232" cy="343783"/>
              </a:xfrm>
              <a:custGeom>
                <a:avLst/>
                <a:gdLst/>
                <a:ahLst/>
                <a:cxnLst/>
                <a:rect l="l" t="t" r="r" b="b"/>
                <a:pathLst>
                  <a:path w="19472" h="3816" extrusionOk="0">
                    <a:moveTo>
                      <a:pt x="101" y="1"/>
                    </a:moveTo>
                    <a:cubicBezTo>
                      <a:pt x="53" y="1"/>
                      <a:pt x="0" y="47"/>
                      <a:pt x="0" y="119"/>
                    </a:cubicBezTo>
                    <a:cubicBezTo>
                      <a:pt x="0" y="168"/>
                      <a:pt x="50" y="217"/>
                      <a:pt x="99" y="217"/>
                    </a:cubicBezTo>
                    <a:cubicBezTo>
                      <a:pt x="198" y="267"/>
                      <a:pt x="10894" y="1795"/>
                      <a:pt x="16958" y="3274"/>
                    </a:cubicBezTo>
                    <a:lnTo>
                      <a:pt x="19324" y="3816"/>
                    </a:lnTo>
                    <a:cubicBezTo>
                      <a:pt x="19373" y="3816"/>
                      <a:pt x="19422" y="3767"/>
                      <a:pt x="19422" y="3717"/>
                    </a:cubicBezTo>
                    <a:cubicBezTo>
                      <a:pt x="19472" y="3668"/>
                      <a:pt x="19422" y="3569"/>
                      <a:pt x="19373" y="3569"/>
                    </a:cubicBezTo>
                    <a:lnTo>
                      <a:pt x="17007" y="3027"/>
                    </a:lnTo>
                    <a:cubicBezTo>
                      <a:pt x="10944" y="1598"/>
                      <a:pt x="247" y="20"/>
                      <a:pt x="148" y="20"/>
                    </a:cubicBezTo>
                    <a:cubicBezTo>
                      <a:pt x="135" y="7"/>
                      <a:pt x="118"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87;p75">
                <a:extLst>
                  <a:ext uri="{FF2B5EF4-FFF2-40B4-BE49-F238E27FC236}">
                    <a16:creationId xmlns:a16="http://schemas.microsoft.com/office/drawing/2014/main" id="{9B3367B8-9784-3F44-8BAA-A9CED72A134E}"/>
                  </a:ext>
                </a:extLst>
              </p:cNvPr>
              <p:cNvSpPr/>
              <p:nvPr/>
            </p:nvSpPr>
            <p:spPr>
              <a:xfrm>
                <a:off x="5462302" y="6218497"/>
                <a:ext cx="772792" cy="534594"/>
              </a:xfrm>
              <a:custGeom>
                <a:avLst/>
                <a:gdLst/>
                <a:ahLst/>
                <a:cxnLst/>
                <a:rect l="l" t="t" r="r" b="b"/>
                <a:pathLst>
                  <a:path w="8578" h="5934" extrusionOk="0">
                    <a:moveTo>
                      <a:pt x="1315" y="0"/>
                    </a:moveTo>
                    <a:cubicBezTo>
                      <a:pt x="882" y="0"/>
                      <a:pt x="485" y="21"/>
                      <a:pt x="148" y="68"/>
                    </a:cubicBezTo>
                    <a:cubicBezTo>
                      <a:pt x="49" y="68"/>
                      <a:pt x="0" y="117"/>
                      <a:pt x="49" y="216"/>
                    </a:cubicBezTo>
                    <a:cubicBezTo>
                      <a:pt x="49" y="265"/>
                      <a:pt x="99" y="314"/>
                      <a:pt x="148" y="314"/>
                    </a:cubicBezTo>
                    <a:cubicBezTo>
                      <a:pt x="468" y="272"/>
                      <a:pt x="845" y="254"/>
                      <a:pt x="1259" y="254"/>
                    </a:cubicBezTo>
                    <a:cubicBezTo>
                      <a:pt x="3777" y="254"/>
                      <a:pt x="7653" y="927"/>
                      <a:pt x="8331" y="1054"/>
                    </a:cubicBezTo>
                    <a:lnTo>
                      <a:pt x="8331" y="1645"/>
                    </a:lnTo>
                    <a:cubicBezTo>
                      <a:pt x="7737" y="1608"/>
                      <a:pt x="5240" y="1347"/>
                      <a:pt x="3581" y="1347"/>
                    </a:cubicBezTo>
                    <a:cubicBezTo>
                      <a:pt x="3038" y="1347"/>
                      <a:pt x="2584" y="1375"/>
                      <a:pt x="2317" y="1448"/>
                    </a:cubicBezTo>
                    <a:cubicBezTo>
                      <a:pt x="2268" y="1497"/>
                      <a:pt x="2218" y="1547"/>
                      <a:pt x="2218" y="1596"/>
                    </a:cubicBezTo>
                    <a:cubicBezTo>
                      <a:pt x="2218" y="1645"/>
                      <a:pt x="2268" y="1694"/>
                      <a:pt x="2317" y="1694"/>
                    </a:cubicBezTo>
                    <a:cubicBezTo>
                      <a:pt x="5028" y="2187"/>
                      <a:pt x="7986" y="2828"/>
                      <a:pt x="8331" y="3075"/>
                    </a:cubicBezTo>
                    <a:lnTo>
                      <a:pt x="8035" y="3863"/>
                    </a:lnTo>
                    <a:cubicBezTo>
                      <a:pt x="7464" y="3644"/>
                      <a:pt x="4742" y="2994"/>
                      <a:pt x="3492" y="2994"/>
                    </a:cubicBezTo>
                    <a:cubicBezTo>
                      <a:pt x="3339" y="2994"/>
                      <a:pt x="3208" y="3004"/>
                      <a:pt x="3106" y="3025"/>
                    </a:cubicBezTo>
                    <a:cubicBezTo>
                      <a:pt x="3056" y="3025"/>
                      <a:pt x="3007" y="3075"/>
                      <a:pt x="3007" y="3124"/>
                    </a:cubicBezTo>
                    <a:cubicBezTo>
                      <a:pt x="3007" y="3173"/>
                      <a:pt x="3056" y="3223"/>
                      <a:pt x="3106" y="3272"/>
                    </a:cubicBezTo>
                    <a:cubicBezTo>
                      <a:pt x="4634" y="3666"/>
                      <a:pt x="6113" y="4258"/>
                      <a:pt x="7493" y="4997"/>
                    </a:cubicBezTo>
                    <a:lnTo>
                      <a:pt x="7098" y="5737"/>
                    </a:lnTo>
                    <a:cubicBezTo>
                      <a:pt x="6655" y="5441"/>
                      <a:pt x="4831" y="4455"/>
                      <a:pt x="3599" y="4356"/>
                    </a:cubicBezTo>
                    <a:lnTo>
                      <a:pt x="3549" y="4356"/>
                    </a:lnTo>
                    <a:lnTo>
                      <a:pt x="2761" y="4997"/>
                    </a:lnTo>
                    <a:cubicBezTo>
                      <a:pt x="2711" y="5046"/>
                      <a:pt x="2711" y="5145"/>
                      <a:pt x="2761" y="5194"/>
                    </a:cubicBezTo>
                    <a:lnTo>
                      <a:pt x="2908" y="5194"/>
                    </a:lnTo>
                    <a:lnTo>
                      <a:pt x="3648" y="4553"/>
                    </a:lnTo>
                    <a:cubicBezTo>
                      <a:pt x="4979" y="4701"/>
                      <a:pt x="7098" y="5934"/>
                      <a:pt x="7098" y="5934"/>
                    </a:cubicBezTo>
                    <a:lnTo>
                      <a:pt x="7148" y="5934"/>
                    </a:lnTo>
                    <a:cubicBezTo>
                      <a:pt x="7197" y="5934"/>
                      <a:pt x="7197" y="5934"/>
                      <a:pt x="7246" y="5884"/>
                    </a:cubicBezTo>
                    <a:lnTo>
                      <a:pt x="7739" y="4997"/>
                    </a:lnTo>
                    <a:cubicBezTo>
                      <a:pt x="7739" y="4899"/>
                      <a:pt x="7739" y="4849"/>
                      <a:pt x="7690" y="4800"/>
                    </a:cubicBezTo>
                    <a:cubicBezTo>
                      <a:pt x="6507" y="4159"/>
                      <a:pt x="5275" y="3617"/>
                      <a:pt x="3993" y="3223"/>
                    </a:cubicBezTo>
                    <a:lnTo>
                      <a:pt x="3993" y="3223"/>
                    </a:lnTo>
                    <a:cubicBezTo>
                      <a:pt x="5373" y="3420"/>
                      <a:pt x="6704" y="3715"/>
                      <a:pt x="8084" y="4061"/>
                    </a:cubicBezTo>
                    <a:cubicBezTo>
                      <a:pt x="8099" y="4075"/>
                      <a:pt x="8113" y="4081"/>
                      <a:pt x="8128" y="4081"/>
                    </a:cubicBezTo>
                    <a:cubicBezTo>
                      <a:pt x="8162" y="4081"/>
                      <a:pt x="8197" y="4046"/>
                      <a:pt x="8232" y="4011"/>
                    </a:cubicBezTo>
                    <a:lnTo>
                      <a:pt x="8577" y="3075"/>
                    </a:lnTo>
                    <a:cubicBezTo>
                      <a:pt x="8577" y="3025"/>
                      <a:pt x="8577" y="3025"/>
                      <a:pt x="8577" y="2976"/>
                    </a:cubicBezTo>
                    <a:cubicBezTo>
                      <a:pt x="8429" y="2631"/>
                      <a:pt x="5324" y="1990"/>
                      <a:pt x="3056" y="1596"/>
                    </a:cubicBezTo>
                    <a:cubicBezTo>
                      <a:pt x="4880" y="1596"/>
                      <a:pt x="6655" y="1694"/>
                      <a:pt x="8429" y="1892"/>
                    </a:cubicBezTo>
                    <a:lnTo>
                      <a:pt x="8528" y="1892"/>
                    </a:lnTo>
                    <a:cubicBezTo>
                      <a:pt x="8577" y="1892"/>
                      <a:pt x="8577" y="1842"/>
                      <a:pt x="8577" y="1793"/>
                    </a:cubicBezTo>
                    <a:lnTo>
                      <a:pt x="8577" y="955"/>
                    </a:lnTo>
                    <a:cubicBezTo>
                      <a:pt x="8577" y="906"/>
                      <a:pt x="8528" y="856"/>
                      <a:pt x="8479" y="856"/>
                    </a:cubicBezTo>
                    <a:cubicBezTo>
                      <a:pt x="8266" y="814"/>
                      <a:pt x="4050" y="0"/>
                      <a:pt x="1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88;p75">
                <a:extLst>
                  <a:ext uri="{FF2B5EF4-FFF2-40B4-BE49-F238E27FC236}">
                    <a16:creationId xmlns:a16="http://schemas.microsoft.com/office/drawing/2014/main" id="{33C2F763-29AC-C54F-91C7-3E8A2738F2A4}"/>
                  </a:ext>
                </a:extLst>
              </p:cNvPr>
              <p:cNvSpPr/>
              <p:nvPr/>
            </p:nvSpPr>
            <p:spPr>
              <a:xfrm>
                <a:off x="5586626" y="1396264"/>
                <a:ext cx="492252" cy="622882"/>
              </a:xfrm>
              <a:custGeom>
                <a:avLst/>
                <a:gdLst/>
                <a:ahLst/>
                <a:cxnLst/>
                <a:rect l="l" t="t" r="r" b="b"/>
                <a:pathLst>
                  <a:path w="5464" h="6914" extrusionOk="0">
                    <a:moveTo>
                      <a:pt x="2843" y="1"/>
                    </a:moveTo>
                    <a:cubicBezTo>
                      <a:pt x="740" y="1"/>
                      <a:pt x="740" y="2279"/>
                      <a:pt x="740" y="2279"/>
                    </a:cubicBezTo>
                    <a:lnTo>
                      <a:pt x="0" y="6913"/>
                    </a:lnTo>
                    <a:cubicBezTo>
                      <a:pt x="16" y="6913"/>
                      <a:pt x="32" y="6913"/>
                      <a:pt x="48" y="6913"/>
                    </a:cubicBezTo>
                    <a:cubicBezTo>
                      <a:pt x="4346" y="6913"/>
                      <a:pt x="5463" y="208"/>
                      <a:pt x="3106" y="12"/>
                    </a:cubicBezTo>
                    <a:cubicBezTo>
                      <a:pt x="3015" y="4"/>
                      <a:pt x="2927" y="1"/>
                      <a:pt x="2843"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89;p75">
                <a:extLst>
                  <a:ext uri="{FF2B5EF4-FFF2-40B4-BE49-F238E27FC236}">
                    <a16:creationId xmlns:a16="http://schemas.microsoft.com/office/drawing/2014/main" id="{A603274E-F56D-A248-9B61-31661EA1AF1F}"/>
                  </a:ext>
                </a:extLst>
              </p:cNvPr>
              <p:cNvSpPr/>
              <p:nvPr/>
            </p:nvSpPr>
            <p:spPr>
              <a:xfrm>
                <a:off x="5684283" y="1438066"/>
                <a:ext cx="262162" cy="465585"/>
              </a:xfrm>
              <a:custGeom>
                <a:avLst/>
                <a:gdLst/>
                <a:ahLst/>
                <a:cxnLst/>
                <a:rect l="l" t="t" r="r" b="b"/>
                <a:pathLst>
                  <a:path w="2910" h="5168" extrusionOk="0">
                    <a:moveTo>
                      <a:pt x="1762" y="1"/>
                    </a:moveTo>
                    <a:cubicBezTo>
                      <a:pt x="987" y="1"/>
                      <a:pt x="395" y="739"/>
                      <a:pt x="395" y="780"/>
                    </a:cubicBezTo>
                    <a:cubicBezTo>
                      <a:pt x="292" y="849"/>
                      <a:pt x="380" y="941"/>
                      <a:pt x="477" y="941"/>
                    </a:cubicBezTo>
                    <a:cubicBezTo>
                      <a:pt x="519" y="941"/>
                      <a:pt x="562" y="924"/>
                      <a:pt x="592" y="879"/>
                    </a:cubicBezTo>
                    <a:cubicBezTo>
                      <a:pt x="592" y="879"/>
                      <a:pt x="1136" y="227"/>
                      <a:pt x="1818" y="227"/>
                    </a:cubicBezTo>
                    <a:cubicBezTo>
                      <a:pt x="1932" y="227"/>
                      <a:pt x="2050" y="245"/>
                      <a:pt x="2170" y="287"/>
                    </a:cubicBezTo>
                    <a:cubicBezTo>
                      <a:pt x="2219" y="337"/>
                      <a:pt x="2318" y="386"/>
                      <a:pt x="2367" y="484"/>
                    </a:cubicBezTo>
                    <a:cubicBezTo>
                      <a:pt x="1973" y="829"/>
                      <a:pt x="1" y="2604"/>
                      <a:pt x="1" y="5069"/>
                    </a:cubicBezTo>
                    <a:cubicBezTo>
                      <a:pt x="1" y="5118"/>
                      <a:pt x="50" y="5167"/>
                      <a:pt x="99" y="5167"/>
                    </a:cubicBezTo>
                    <a:cubicBezTo>
                      <a:pt x="198" y="5167"/>
                      <a:pt x="247" y="5118"/>
                      <a:pt x="247" y="5069"/>
                    </a:cubicBezTo>
                    <a:cubicBezTo>
                      <a:pt x="247" y="2752"/>
                      <a:pt x="2022" y="1125"/>
                      <a:pt x="2465" y="731"/>
                    </a:cubicBezTo>
                    <a:cubicBezTo>
                      <a:pt x="2515" y="780"/>
                      <a:pt x="2515" y="879"/>
                      <a:pt x="2564" y="977"/>
                    </a:cubicBezTo>
                    <a:cubicBezTo>
                      <a:pt x="2712" y="1963"/>
                      <a:pt x="2268" y="3738"/>
                      <a:pt x="1480" y="4428"/>
                    </a:cubicBezTo>
                    <a:cubicBezTo>
                      <a:pt x="1430" y="4477"/>
                      <a:pt x="1430" y="4576"/>
                      <a:pt x="1480" y="4625"/>
                    </a:cubicBezTo>
                    <a:lnTo>
                      <a:pt x="1578" y="4625"/>
                    </a:lnTo>
                    <a:cubicBezTo>
                      <a:pt x="1578" y="4650"/>
                      <a:pt x="1591" y="4662"/>
                      <a:pt x="1603" y="4662"/>
                    </a:cubicBezTo>
                    <a:cubicBezTo>
                      <a:pt x="1615" y="4662"/>
                      <a:pt x="1627" y="4650"/>
                      <a:pt x="1627" y="4625"/>
                    </a:cubicBezTo>
                    <a:cubicBezTo>
                      <a:pt x="2465" y="3836"/>
                      <a:pt x="2909" y="1963"/>
                      <a:pt x="2761" y="928"/>
                    </a:cubicBezTo>
                    <a:cubicBezTo>
                      <a:pt x="2761" y="731"/>
                      <a:pt x="2712" y="583"/>
                      <a:pt x="2613" y="484"/>
                    </a:cubicBezTo>
                    <a:cubicBezTo>
                      <a:pt x="2515" y="287"/>
                      <a:pt x="2416" y="189"/>
                      <a:pt x="2219" y="90"/>
                    </a:cubicBezTo>
                    <a:cubicBezTo>
                      <a:pt x="2062" y="27"/>
                      <a:pt x="1908"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90;p75">
                <a:extLst>
                  <a:ext uri="{FF2B5EF4-FFF2-40B4-BE49-F238E27FC236}">
                    <a16:creationId xmlns:a16="http://schemas.microsoft.com/office/drawing/2014/main" id="{6C740F11-F4B4-2A49-ACD2-C6C56C859215}"/>
                  </a:ext>
                </a:extLst>
              </p:cNvPr>
              <p:cNvSpPr/>
              <p:nvPr/>
            </p:nvSpPr>
            <p:spPr>
              <a:xfrm>
                <a:off x="3069429" y="1396264"/>
                <a:ext cx="492252" cy="622882"/>
              </a:xfrm>
              <a:custGeom>
                <a:avLst/>
                <a:gdLst/>
                <a:ahLst/>
                <a:cxnLst/>
                <a:rect l="l" t="t" r="r" b="b"/>
                <a:pathLst>
                  <a:path w="5464" h="6914" extrusionOk="0">
                    <a:moveTo>
                      <a:pt x="2620" y="1"/>
                    </a:moveTo>
                    <a:cubicBezTo>
                      <a:pt x="2536" y="1"/>
                      <a:pt x="2449" y="4"/>
                      <a:pt x="2358" y="12"/>
                    </a:cubicBezTo>
                    <a:cubicBezTo>
                      <a:pt x="0" y="208"/>
                      <a:pt x="1117" y="6913"/>
                      <a:pt x="5416" y="6913"/>
                    </a:cubicBezTo>
                    <a:cubicBezTo>
                      <a:pt x="5432" y="6913"/>
                      <a:pt x="5447" y="6913"/>
                      <a:pt x="5463" y="6913"/>
                    </a:cubicBezTo>
                    <a:lnTo>
                      <a:pt x="4724" y="2279"/>
                    </a:lnTo>
                    <a:cubicBezTo>
                      <a:pt x="4724" y="2279"/>
                      <a:pt x="4724" y="1"/>
                      <a:pt x="2620" y="1"/>
                    </a:cubicBezTo>
                    <a:close/>
                  </a:path>
                </a:pathLst>
              </a:custGeom>
              <a:solidFill>
                <a:srgbClr val="B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91;p75">
                <a:extLst>
                  <a:ext uri="{FF2B5EF4-FFF2-40B4-BE49-F238E27FC236}">
                    <a16:creationId xmlns:a16="http://schemas.microsoft.com/office/drawing/2014/main" id="{B585433E-F3AB-B44A-91CD-978BBE18E7AF}"/>
                  </a:ext>
                </a:extLst>
              </p:cNvPr>
              <p:cNvSpPr/>
              <p:nvPr/>
            </p:nvSpPr>
            <p:spPr>
              <a:xfrm>
                <a:off x="3201861" y="1438066"/>
                <a:ext cx="266576" cy="465585"/>
              </a:xfrm>
              <a:custGeom>
                <a:avLst/>
                <a:gdLst/>
                <a:ahLst/>
                <a:cxnLst/>
                <a:rect l="l" t="t" r="r" b="b"/>
                <a:pathLst>
                  <a:path w="2959" h="5168" extrusionOk="0">
                    <a:moveTo>
                      <a:pt x="1168" y="1"/>
                    </a:moveTo>
                    <a:cubicBezTo>
                      <a:pt x="1015" y="1"/>
                      <a:pt x="855" y="27"/>
                      <a:pt x="690" y="90"/>
                    </a:cubicBezTo>
                    <a:cubicBezTo>
                      <a:pt x="543" y="139"/>
                      <a:pt x="395" y="287"/>
                      <a:pt x="345" y="435"/>
                    </a:cubicBezTo>
                    <a:cubicBezTo>
                      <a:pt x="247" y="583"/>
                      <a:pt x="198" y="731"/>
                      <a:pt x="198" y="928"/>
                    </a:cubicBezTo>
                    <a:cubicBezTo>
                      <a:pt x="0" y="1963"/>
                      <a:pt x="493" y="3836"/>
                      <a:pt x="1331" y="4625"/>
                    </a:cubicBezTo>
                    <a:lnTo>
                      <a:pt x="1430" y="4625"/>
                    </a:lnTo>
                    <a:cubicBezTo>
                      <a:pt x="1430" y="4625"/>
                      <a:pt x="1479" y="4576"/>
                      <a:pt x="1479" y="4576"/>
                    </a:cubicBezTo>
                    <a:cubicBezTo>
                      <a:pt x="1528" y="4527"/>
                      <a:pt x="1528" y="4428"/>
                      <a:pt x="1479" y="4379"/>
                    </a:cubicBezTo>
                    <a:cubicBezTo>
                      <a:pt x="690" y="3689"/>
                      <a:pt x="247" y="1914"/>
                      <a:pt x="444" y="928"/>
                    </a:cubicBezTo>
                    <a:cubicBezTo>
                      <a:pt x="444" y="829"/>
                      <a:pt x="444" y="731"/>
                      <a:pt x="493" y="682"/>
                    </a:cubicBezTo>
                    <a:cubicBezTo>
                      <a:pt x="986" y="1076"/>
                      <a:pt x="2712" y="2752"/>
                      <a:pt x="2712" y="5019"/>
                    </a:cubicBezTo>
                    <a:cubicBezTo>
                      <a:pt x="2712" y="5118"/>
                      <a:pt x="2761" y="5167"/>
                      <a:pt x="2859" y="5167"/>
                    </a:cubicBezTo>
                    <a:cubicBezTo>
                      <a:pt x="2909" y="5167"/>
                      <a:pt x="2958" y="5069"/>
                      <a:pt x="2958" y="5019"/>
                    </a:cubicBezTo>
                    <a:cubicBezTo>
                      <a:pt x="2909" y="2604"/>
                      <a:pt x="986" y="829"/>
                      <a:pt x="592" y="484"/>
                    </a:cubicBezTo>
                    <a:cubicBezTo>
                      <a:pt x="592" y="386"/>
                      <a:pt x="690" y="337"/>
                      <a:pt x="789" y="287"/>
                    </a:cubicBezTo>
                    <a:cubicBezTo>
                      <a:pt x="919" y="234"/>
                      <a:pt x="1047" y="211"/>
                      <a:pt x="1171" y="211"/>
                    </a:cubicBezTo>
                    <a:cubicBezTo>
                      <a:pt x="1839" y="211"/>
                      <a:pt x="2366" y="879"/>
                      <a:pt x="2366" y="879"/>
                    </a:cubicBezTo>
                    <a:cubicBezTo>
                      <a:pt x="2396" y="924"/>
                      <a:pt x="2435" y="941"/>
                      <a:pt x="2473" y="941"/>
                    </a:cubicBezTo>
                    <a:cubicBezTo>
                      <a:pt x="2558" y="941"/>
                      <a:pt x="2632" y="849"/>
                      <a:pt x="2564" y="780"/>
                    </a:cubicBezTo>
                    <a:cubicBezTo>
                      <a:pt x="2564" y="739"/>
                      <a:pt x="1972"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92;p75">
                <a:extLst>
                  <a:ext uri="{FF2B5EF4-FFF2-40B4-BE49-F238E27FC236}">
                    <a16:creationId xmlns:a16="http://schemas.microsoft.com/office/drawing/2014/main" id="{67B03C1C-A833-BF43-8022-EF7450F0E7DE}"/>
                  </a:ext>
                </a:extLst>
              </p:cNvPr>
              <p:cNvSpPr/>
              <p:nvPr/>
            </p:nvSpPr>
            <p:spPr>
              <a:xfrm>
                <a:off x="5617707" y="1883019"/>
                <a:ext cx="102252" cy="630180"/>
              </a:xfrm>
              <a:custGeom>
                <a:avLst/>
                <a:gdLst/>
                <a:ahLst/>
                <a:cxnLst/>
                <a:rect l="l" t="t" r="r" b="b"/>
                <a:pathLst>
                  <a:path w="1135" h="6995" extrusionOk="0">
                    <a:moveTo>
                      <a:pt x="631" y="1"/>
                    </a:moveTo>
                    <a:cubicBezTo>
                      <a:pt x="518" y="1"/>
                      <a:pt x="400" y="41"/>
                      <a:pt x="296" y="130"/>
                    </a:cubicBezTo>
                    <a:cubicBezTo>
                      <a:pt x="0" y="376"/>
                      <a:pt x="99" y="918"/>
                      <a:pt x="543" y="1017"/>
                    </a:cubicBezTo>
                    <a:lnTo>
                      <a:pt x="543" y="6883"/>
                    </a:lnTo>
                    <a:cubicBezTo>
                      <a:pt x="518" y="6957"/>
                      <a:pt x="580" y="6994"/>
                      <a:pt x="647" y="6994"/>
                    </a:cubicBezTo>
                    <a:cubicBezTo>
                      <a:pt x="715" y="6994"/>
                      <a:pt x="789" y="6957"/>
                      <a:pt x="789" y="6883"/>
                    </a:cubicBezTo>
                    <a:lnTo>
                      <a:pt x="789" y="1017"/>
                    </a:lnTo>
                    <a:cubicBezTo>
                      <a:pt x="986" y="968"/>
                      <a:pt x="1134" y="771"/>
                      <a:pt x="1134" y="524"/>
                    </a:cubicBezTo>
                    <a:cubicBezTo>
                      <a:pt x="1134" y="214"/>
                      <a:pt x="894" y="1"/>
                      <a:pt x="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1693;p75">
                <a:extLst>
                  <a:ext uri="{FF2B5EF4-FFF2-40B4-BE49-F238E27FC236}">
                    <a16:creationId xmlns:a16="http://schemas.microsoft.com/office/drawing/2014/main" id="{5D2ACA3F-BBE2-3D4C-943D-42B6CF785490}"/>
                  </a:ext>
                </a:extLst>
              </p:cNvPr>
              <p:cNvGrpSpPr/>
              <p:nvPr/>
            </p:nvGrpSpPr>
            <p:grpSpPr>
              <a:xfrm>
                <a:off x="5351221" y="2338783"/>
                <a:ext cx="644053" cy="643963"/>
                <a:chOff x="5351221" y="2338783"/>
                <a:chExt cx="644053" cy="643963"/>
              </a:xfrm>
            </p:grpSpPr>
            <p:sp>
              <p:nvSpPr>
                <p:cNvPr id="77" name="Google Shape;1694;p75">
                  <a:extLst>
                    <a:ext uri="{FF2B5EF4-FFF2-40B4-BE49-F238E27FC236}">
                      <a16:creationId xmlns:a16="http://schemas.microsoft.com/office/drawing/2014/main" id="{46F8980A-8F9A-F047-A6E8-A2E3377FE7E9}"/>
                    </a:ext>
                  </a:extLst>
                </p:cNvPr>
                <p:cNvSpPr/>
                <p:nvPr/>
              </p:nvSpPr>
              <p:spPr>
                <a:xfrm>
                  <a:off x="5351221" y="2338783"/>
                  <a:ext cx="644053" cy="643963"/>
                </a:xfrm>
                <a:custGeom>
                  <a:avLst/>
                  <a:gdLst/>
                  <a:ahLst/>
                  <a:cxnLst/>
                  <a:rect l="l" t="t" r="r" b="b"/>
                  <a:pathLst>
                    <a:path w="7149" h="7148" extrusionOk="0">
                      <a:moveTo>
                        <a:pt x="3599" y="0"/>
                      </a:moveTo>
                      <a:cubicBezTo>
                        <a:pt x="1627" y="0"/>
                        <a:pt x="1" y="1627"/>
                        <a:pt x="1" y="3599"/>
                      </a:cubicBezTo>
                      <a:cubicBezTo>
                        <a:pt x="1" y="5570"/>
                        <a:pt x="1627" y="7148"/>
                        <a:pt x="3599" y="7148"/>
                      </a:cubicBezTo>
                      <a:cubicBezTo>
                        <a:pt x="5571" y="7148"/>
                        <a:pt x="7148" y="5570"/>
                        <a:pt x="7148" y="3599"/>
                      </a:cubicBezTo>
                      <a:cubicBezTo>
                        <a:pt x="7148" y="1627"/>
                        <a:pt x="5571" y="0"/>
                        <a:pt x="3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95;p75">
                  <a:extLst>
                    <a:ext uri="{FF2B5EF4-FFF2-40B4-BE49-F238E27FC236}">
                      <a16:creationId xmlns:a16="http://schemas.microsoft.com/office/drawing/2014/main" id="{DB627BE9-33DC-814F-A0F1-B6D46223C635}"/>
                    </a:ext>
                  </a:extLst>
                </p:cNvPr>
                <p:cNvSpPr/>
                <p:nvPr/>
              </p:nvSpPr>
              <p:spPr>
                <a:xfrm>
                  <a:off x="5608788" y="2383197"/>
                  <a:ext cx="133333" cy="284234"/>
                </a:xfrm>
                <a:custGeom>
                  <a:avLst/>
                  <a:gdLst/>
                  <a:ahLst/>
                  <a:cxnLst/>
                  <a:rect l="l" t="t" r="r" b="b"/>
                  <a:pathLst>
                    <a:path w="1480" h="3155" extrusionOk="0">
                      <a:moveTo>
                        <a:pt x="740" y="0"/>
                      </a:moveTo>
                      <a:cubicBezTo>
                        <a:pt x="1" y="0"/>
                        <a:pt x="740" y="3155"/>
                        <a:pt x="740" y="3155"/>
                      </a:cubicBezTo>
                      <a:cubicBezTo>
                        <a:pt x="740" y="3155"/>
                        <a:pt x="148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696;p75">
                  <a:extLst>
                    <a:ext uri="{FF2B5EF4-FFF2-40B4-BE49-F238E27FC236}">
                      <a16:creationId xmlns:a16="http://schemas.microsoft.com/office/drawing/2014/main" id="{E4092137-25F9-814A-AF47-65F2444F6DB6}"/>
                    </a:ext>
                  </a:extLst>
                </p:cNvPr>
                <p:cNvSpPr/>
                <p:nvPr/>
              </p:nvSpPr>
              <p:spPr>
                <a:xfrm>
                  <a:off x="5608788" y="2654097"/>
                  <a:ext cx="133333" cy="284234"/>
                </a:xfrm>
                <a:custGeom>
                  <a:avLst/>
                  <a:gdLst/>
                  <a:ahLst/>
                  <a:cxnLst/>
                  <a:rect l="l" t="t" r="r" b="b"/>
                  <a:pathLst>
                    <a:path w="1480" h="3155" extrusionOk="0">
                      <a:moveTo>
                        <a:pt x="740" y="0"/>
                      </a:moveTo>
                      <a:cubicBezTo>
                        <a:pt x="740" y="0"/>
                        <a:pt x="1" y="3155"/>
                        <a:pt x="740" y="3155"/>
                      </a:cubicBezTo>
                      <a:cubicBezTo>
                        <a:pt x="1480"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697;p75">
                  <a:extLst>
                    <a:ext uri="{FF2B5EF4-FFF2-40B4-BE49-F238E27FC236}">
                      <a16:creationId xmlns:a16="http://schemas.microsoft.com/office/drawing/2014/main" id="{5F9E3DDE-B156-BF48-AF31-95A3916D248B}"/>
                    </a:ext>
                  </a:extLst>
                </p:cNvPr>
                <p:cNvSpPr/>
                <p:nvPr/>
              </p:nvSpPr>
              <p:spPr>
                <a:xfrm>
                  <a:off x="5670950" y="2395720"/>
                  <a:ext cx="151081" cy="271711"/>
                </a:xfrm>
                <a:custGeom>
                  <a:avLst/>
                  <a:gdLst/>
                  <a:ahLst/>
                  <a:cxnLst/>
                  <a:rect l="l" t="t" r="r" b="b"/>
                  <a:pathLst>
                    <a:path w="1677" h="3016" extrusionOk="0">
                      <a:moveTo>
                        <a:pt x="926" y="0"/>
                      </a:moveTo>
                      <a:cubicBezTo>
                        <a:pt x="279" y="0"/>
                        <a:pt x="1" y="3016"/>
                        <a:pt x="1" y="3016"/>
                      </a:cubicBezTo>
                      <a:cubicBezTo>
                        <a:pt x="1" y="3016"/>
                        <a:pt x="1677" y="256"/>
                        <a:pt x="987" y="9"/>
                      </a:cubicBezTo>
                      <a:cubicBezTo>
                        <a:pt x="966" y="3"/>
                        <a:pt x="946" y="0"/>
                        <a:pt x="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698;p75">
                  <a:extLst>
                    <a:ext uri="{FF2B5EF4-FFF2-40B4-BE49-F238E27FC236}">
                      <a16:creationId xmlns:a16="http://schemas.microsoft.com/office/drawing/2014/main" id="{CD078D8E-B2FB-AD4D-8344-D95C675B03BE}"/>
                    </a:ext>
                  </a:extLst>
                </p:cNvPr>
                <p:cNvSpPr/>
                <p:nvPr/>
              </p:nvSpPr>
              <p:spPr>
                <a:xfrm>
                  <a:off x="5524464" y="2654097"/>
                  <a:ext cx="151081" cy="272162"/>
                </a:xfrm>
                <a:custGeom>
                  <a:avLst/>
                  <a:gdLst/>
                  <a:ahLst/>
                  <a:cxnLst/>
                  <a:rect l="l" t="t" r="r" b="b"/>
                  <a:pathLst>
                    <a:path w="1677" h="3021" extrusionOk="0">
                      <a:moveTo>
                        <a:pt x="1676" y="0"/>
                      </a:moveTo>
                      <a:cubicBezTo>
                        <a:pt x="1676" y="0"/>
                        <a:pt x="0" y="2761"/>
                        <a:pt x="740" y="3007"/>
                      </a:cubicBezTo>
                      <a:cubicBezTo>
                        <a:pt x="765" y="3016"/>
                        <a:pt x="789" y="3020"/>
                        <a:pt x="813" y="3020"/>
                      </a:cubicBezTo>
                      <a:cubicBezTo>
                        <a:pt x="1447" y="3020"/>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699;p75">
                  <a:extLst>
                    <a:ext uri="{FF2B5EF4-FFF2-40B4-BE49-F238E27FC236}">
                      <a16:creationId xmlns:a16="http://schemas.microsoft.com/office/drawing/2014/main" id="{9B9EEEEF-CD34-4240-9960-E109F602A23F}"/>
                    </a:ext>
                  </a:extLst>
                </p:cNvPr>
                <p:cNvSpPr/>
                <p:nvPr/>
              </p:nvSpPr>
              <p:spPr>
                <a:xfrm>
                  <a:off x="5670950" y="2432476"/>
                  <a:ext cx="222162" cy="234955"/>
                </a:xfrm>
                <a:custGeom>
                  <a:avLst/>
                  <a:gdLst/>
                  <a:ahLst/>
                  <a:cxnLst/>
                  <a:rect l="l" t="t" r="r" b="b"/>
                  <a:pathLst>
                    <a:path w="2466" h="2608" extrusionOk="0">
                      <a:moveTo>
                        <a:pt x="1694" y="0"/>
                      </a:moveTo>
                      <a:cubicBezTo>
                        <a:pt x="1070" y="0"/>
                        <a:pt x="1" y="2608"/>
                        <a:pt x="1" y="2608"/>
                      </a:cubicBezTo>
                      <a:cubicBezTo>
                        <a:pt x="1" y="2608"/>
                        <a:pt x="2466" y="488"/>
                        <a:pt x="1825" y="45"/>
                      </a:cubicBezTo>
                      <a:cubicBezTo>
                        <a:pt x="1784" y="14"/>
                        <a:pt x="1740" y="0"/>
                        <a:pt x="1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00;p75">
                  <a:extLst>
                    <a:ext uri="{FF2B5EF4-FFF2-40B4-BE49-F238E27FC236}">
                      <a16:creationId xmlns:a16="http://schemas.microsoft.com/office/drawing/2014/main" id="{98BA6F7E-5399-E446-8474-EFFC828C9523}"/>
                    </a:ext>
                  </a:extLst>
                </p:cNvPr>
                <p:cNvSpPr/>
                <p:nvPr/>
              </p:nvSpPr>
              <p:spPr>
                <a:xfrm>
                  <a:off x="5457797" y="2654097"/>
                  <a:ext cx="222162" cy="235045"/>
                </a:xfrm>
                <a:custGeom>
                  <a:avLst/>
                  <a:gdLst/>
                  <a:ahLst/>
                  <a:cxnLst/>
                  <a:rect l="l" t="t" r="r" b="b"/>
                  <a:pathLst>
                    <a:path w="2466" h="2609" extrusionOk="0">
                      <a:moveTo>
                        <a:pt x="2465" y="0"/>
                      </a:moveTo>
                      <a:cubicBezTo>
                        <a:pt x="2465" y="0"/>
                        <a:pt x="1" y="2120"/>
                        <a:pt x="592" y="2563"/>
                      </a:cubicBezTo>
                      <a:cubicBezTo>
                        <a:pt x="636" y="2594"/>
                        <a:pt x="683" y="2608"/>
                        <a:pt x="732" y="2608"/>
                      </a:cubicBezTo>
                      <a:cubicBezTo>
                        <a:pt x="1397" y="2608"/>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01;p75">
                  <a:extLst>
                    <a:ext uri="{FF2B5EF4-FFF2-40B4-BE49-F238E27FC236}">
                      <a16:creationId xmlns:a16="http://schemas.microsoft.com/office/drawing/2014/main" id="{989C7E19-EA83-6645-8C3E-1C75151FEAF9}"/>
                    </a:ext>
                  </a:extLst>
                </p:cNvPr>
                <p:cNvSpPr/>
                <p:nvPr/>
              </p:nvSpPr>
              <p:spPr>
                <a:xfrm>
                  <a:off x="5670950" y="2490404"/>
                  <a:ext cx="266576" cy="177027"/>
                </a:xfrm>
                <a:custGeom>
                  <a:avLst/>
                  <a:gdLst/>
                  <a:ahLst/>
                  <a:cxnLst/>
                  <a:rect l="l" t="t" r="r" b="b"/>
                  <a:pathLst>
                    <a:path w="2959" h="1965" extrusionOk="0">
                      <a:moveTo>
                        <a:pt x="2321" y="0"/>
                      </a:moveTo>
                      <a:cubicBezTo>
                        <a:pt x="1651" y="0"/>
                        <a:pt x="1" y="1965"/>
                        <a:pt x="1" y="1965"/>
                      </a:cubicBezTo>
                      <a:cubicBezTo>
                        <a:pt x="1" y="1965"/>
                        <a:pt x="2959" y="733"/>
                        <a:pt x="2515" y="92"/>
                      </a:cubicBezTo>
                      <a:cubicBezTo>
                        <a:pt x="2467" y="28"/>
                        <a:pt x="2401" y="0"/>
                        <a:pt x="2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02;p75">
                  <a:extLst>
                    <a:ext uri="{FF2B5EF4-FFF2-40B4-BE49-F238E27FC236}">
                      <a16:creationId xmlns:a16="http://schemas.microsoft.com/office/drawing/2014/main" id="{CD51D0F7-C8E7-FB43-9CFD-E931710065CB}"/>
                    </a:ext>
                  </a:extLst>
                </p:cNvPr>
                <p:cNvSpPr/>
                <p:nvPr/>
              </p:nvSpPr>
              <p:spPr>
                <a:xfrm>
                  <a:off x="5413383" y="2658511"/>
                  <a:ext cx="266576" cy="173964"/>
                </a:xfrm>
                <a:custGeom>
                  <a:avLst/>
                  <a:gdLst/>
                  <a:ahLst/>
                  <a:cxnLst/>
                  <a:rect l="l" t="t" r="r" b="b"/>
                  <a:pathLst>
                    <a:path w="2959" h="1931" extrusionOk="0">
                      <a:moveTo>
                        <a:pt x="2958" y="0"/>
                      </a:moveTo>
                      <a:lnTo>
                        <a:pt x="2958" y="0"/>
                      </a:lnTo>
                      <a:cubicBezTo>
                        <a:pt x="2958" y="1"/>
                        <a:pt x="1" y="1233"/>
                        <a:pt x="444" y="1824"/>
                      </a:cubicBezTo>
                      <a:cubicBezTo>
                        <a:pt x="496" y="1898"/>
                        <a:pt x="568" y="1931"/>
                        <a:pt x="657" y="1931"/>
                      </a:cubicBezTo>
                      <a:cubicBezTo>
                        <a:pt x="1337" y="1931"/>
                        <a:pt x="2958" y="1"/>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03;p75">
                  <a:extLst>
                    <a:ext uri="{FF2B5EF4-FFF2-40B4-BE49-F238E27FC236}">
                      <a16:creationId xmlns:a16="http://schemas.microsoft.com/office/drawing/2014/main" id="{ED8BDC05-5530-8B45-B1FD-B5857A27C4EF}"/>
                    </a:ext>
                  </a:extLst>
                </p:cNvPr>
                <p:cNvSpPr/>
                <p:nvPr/>
              </p:nvSpPr>
              <p:spPr>
                <a:xfrm>
                  <a:off x="5666535" y="2557521"/>
                  <a:ext cx="293243" cy="105495"/>
                </a:xfrm>
                <a:custGeom>
                  <a:avLst/>
                  <a:gdLst/>
                  <a:ahLst/>
                  <a:cxnLst/>
                  <a:rect l="l" t="t" r="r" b="b"/>
                  <a:pathLst>
                    <a:path w="3255" h="1171" extrusionOk="0">
                      <a:moveTo>
                        <a:pt x="2671" y="1"/>
                      </a:moveTo>
                      <a:cubicBezTo>
                        <a:pt x="1873" y="1"/>
                        <a:pt x="1" y="1171"/>
                        <a:pt x="1" y="1171"/>
                      </a:cubicBezTo>
                      <a:cubicBezTo>
                        <a:pt x="1" y="1171"/>
                        <a:pt x="3254" y="875"/>
                        <a:pt x="3008" y="185"/>
                      </a:cubicBezTo>
                      <a:cubicBezTo>
                        <a:pt x="2964" y="54"/>
                        <a:pt x="2842"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04;p75">
                  <a:extLst>
                    <a:ext uri="{FF2B5EF4-FFF2-40B4-BE49-F238E27FC236}">
                      <a16:creationId xmlns:a16="http://schemas.microsoft.com/office/drawing/2014/main" id="{C27C7CED-F8C4-5B43-A2D9-4D7F24581C25}"/>
                    </a:ext>
                  </a:extLst>
                </p:cNvPr>
                <p:cNvSpPr/>
                <p:nvPr/>
              </p:nvSpPr>
              <p:spPr>
                <a:xfrm>
                  <a:off x="5391221" y="2658511"/>
                  <a:ext cx="288738" cy="108018"/>
                </a:xfrm>
                <a:custGeom>
                  <a:avLst/>
                  <a:gdLst/>
                  <a:ahLst/>
                  <a:cxnLst/>
                  <a:rect l="l" t="t" r="r" b="b"/>
                  <a:pathLst>
                    <a:path w="3205" h="1199" extrusionOk="0">
                      <a:moveTo>
                        <a:pt x="3204" y="0"/>
                      </a:moveTo>
                      <a:cubicBezTo>
                        <a:pt x="3204" y="0"/>
                        <a:pt x="0" y="296"/>
                        <a:pt x="247" y="1036"/>
                      </a:cubicBezTo>
                      <a:cubicBezTo>
                        <a:pt x="288" y="1151"/>
                        <a:pt x="397" y="1199"/>
                        <a:pt x="552" y="1199"/>
                      </a:cubicBezTo>
                      <a:cubicBezTo>
                        <a:pt x="1322" y="1199"/>
                        <a:pt x="3204" y="0"/>
                        <a:pt x="32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05;p75">
                  <a:extLst>
                    <a:ext uri="{FF2B5EF4-FFF2-40B4-BE49-F238E27FC236}">
                      <a16:creationId xmlns:a16="http://schemas.microsoft.com/office/drawing/2014/main" id="{D6284582-AAFA-F345-A77F-1771FC0771EF}"/>
                    </a:ext>
                  </a:extLst>
                </p:cNvPr>
                <p:cNvSpPr/>
                <p:nvPr/>
              </p:nvSpPr>
              <p:spPr>
                <a:xfrm>
                  <a:off x="5666535" y="2630043"/>
                  <a:ext cx="284324" cy="59369"/>
                </a:xfrm>
                <a:custGeom>
                  <a:avLst/>
                  <a:gdLst/>
                  <a:ahLst/>
                  <a:cxnLst/>
                  <a:rect l="l" t="t" r="r" b="b"/>
                  <a:pathLst>
                    <a:path w="3156" h="659" extrusionOk="0">
                      <a:moveTo>
                        <a:pt x="2397" y="0"/>
                      </a:moveTo>
                      <a:cubicBezTo>
                        <a:pt x="1463" y="0"/>
                        <a:pt x="1" y="366"/>
                        <a:pt x="1" y="366"/>
                      </a:cubicBezTo>
                      <a:cubicBezTo>
                        <a:pt x="1" y="366"/>
                        <a:pt x="1338" y="658"/>
                        <a:pt x="2272" y="658"/>
                      </a:cubicBezTo>
                      <a:cubicBezTo>
                        <a:pt x="2772" y="658"/>
                        <a:pt x="3155" y="574"/>
                        <a:pt x="3155" y="316"/>
                      </a:cubicBezTo>
                      <a:cubicBezTo>
                        <a:pt x="3155" y="80"/>
                        <a:pt x="2834" y="0"/>
                        <a:pt x="23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06;p75">
                  <a:extLst>
                    <a:ext uri="{FF2B5EF4-FFF2-40B4-BE49-F238E27FC236}">
                      <a16:creationId xmlns:a16="http://schemas.microsoft.com/office/drawing/2014/main" id="{450384AB-F05E-D847-B6D2-7561B7AAEEB7}"/>
                    </a:ext>
                  </a:extLst>
                </p:cNvPr>
                <p:cNvSpPr/>
                <p:nvPr/>
              </p:nvSpPr>
              <p:spPr>
                <a:xfrm>
                  <a:off x="5395635" y="2636620"/>
                  <a:ext cx="284324" cy="59369"/>
                </a:xfrm>
                <a:custGeom>
                  <a:avLst/>
                  <a:gdLst/>
                  <a:ahLst/>
                  <a:cxnLst/>
                  <a:rect l="l" t="t" r="r" b="b"/>
                  <a:pathLst>
                    <a:path w="3156" h="659" extrusionOk="0">
                      <a:moveTo>
                        <a:pt x="885" y="0"/>
                      </a:moveTo>
                      <a:cubicBezTo>
                        <a:pt x="385" y="0"/>
                        <a:pt x="1" y="84"/>
                        <a:pt x="1" y="342"/>
                      </a:cubicBezTo>
                      <a:cubicBezTo>
                        <a:pt x="16" y="578"/>
                        <a:pt x="343" y="658"/>
                        <a:pt x="781" y="658"/>
                      </a:cubicBezTo>
                      <a:cubicBezTo>
                        <a:pt x="1716" y="658"/>
                        <a:pt x="3155" y="293"/>
                        <a:pt x="3155" y="293"/>
                      </a:cubicBezTo>
                      <a:cubicBezTo>
                        <a:pt x="3155" y="293"/>
                        <a:pt x="1818" y="0"/>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07;p75">
                  <a:extLst>
                    <a:ext uri="{FF2B5EF4-FFF2-40B4-BE49-F238E27FC236}">
                      <a16:creationId xmlns:a16="http://schemas.microsoft.com/office/drawing/2014/main" id="{9F18631B-BEFC-DD45-AF25-F491AB535CE2}"/>
                    </a:ext>
                  </a:extLst>
                </p:cNvPr>
                <p:cNvSpPr/>
                <p:nvPr/>
              </p:nvSpPr>
              <p:spPr>
                <a:xfrm>
                  <a:off x="5666535" y="2658511"/>
                  <a:ext cx="293243" cy="99820"/>
                </a:xfrm>
                <a:custGeom>
                  <a:avLst/>
                  <a:gdLst/>
                  <a:ahLst/>
                  <a:cxnLst/>
                  <a:rect l="l" t="t" r="r" b="b"/>
                  <a:pathLst>
                    <a:path w="3255" h="1108" extrusionOk="0">
                      <a:moveTo>
                        <a:pt x="1" y="0"/>
                      </a:moveTo>
                      <a:cubicBezTo>
                        <a:pt x="1" y="0"/>
                        <a:pt x="1913" y="1108"/>
                        <a:pt x="2693" y="1108"/>
                      </a:cubicBezTo>
                      <a:cubicBezTo>
                        <a:pt x="2859" y="1108"/>
                        <a:pt x="2973" y="1058"/>
                        <a:pt x="3008" y="937"/>
                      </a:cubicBezTo>
                      <a:cubicBezTo>
                        <a:pt x="3254"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08;p75">
                  <a:extLst>
                    <a:ext uri="{FF2B5EF4-FFF2-40B4-BE49-F238E27FC236}">
                      <a16:creationId xmlns:a16="http://schemas.microsoft.com/office/drawing/2014/main" id="{D4AB846B-AA71-4A47-8450-CB825EA1A2ED}"/>
                    </a:ext>
                  </a:extLst>
                </p:cNvPr>
                <p:cNvSpPr/>
                <p:nvPr/>
              </p:nvSpPr>
              <p:spPr>
                <a:xfrm>
                  <a:off x="5391221" y="2565629"/>
                  <a:ext cx="288738" cy="97387"/>
                </a:xfrm>
                <a:custGeom>
                  <a:avLst/>
                  <a:gdLst/>
                  <a:ahLst/>
                  <a:cxnLst/>
                  <a:rect l="l" t="t" r="r" b="b"/>
                  <a:pathLst>
                    <a:path w="3205" h="1081" extrusionOk="0">
                      <a:moveTo>
                        <a:pt x="560" y="1"/>
                      </a:moveTo>
                      <a:cubicBezTo>
                        <a:pt x="375" y="1"/>
                        <a:pt x="243" y="56"/>
                        <a:pt x="198" y="193"/>
                      </a:cubicBezTo>
                      <a:cubicBezTo>
                        <a:pt x="0" y="884"/>
                        <a:pt x="3204" y="1081"/>
                        <a:pt x="3204" y="1081"/>
                      </a:cubicBezTo>
                      <a:cubicBezTo>
                        <a:pt x="3204" y="1081"/>
                        <a:pt x="1372" y="1"/>
                        <a:pt x="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09;p75">
                  <a:extLst>
                    <a:ext uri="{FF2B5EF4-FFF2-40B4-BE49-F238E27FC236}">
                      <a16:creationId xmlns:a16="http://schemas.microsoft.com/office/drawing/2014/main" id="{41E0562E-9564-F745-AF79-4850DBDD0F73}"/>
                    </a:ext>
                  </a:extLst>
                </p:cNvPr>
                <p:cNvSpPr/>
                <p:nvPr/>
              </p:nvSpPr>
              <p:spPr>
                <a:xfrm>
                  <a:off x="5666535" y="2658511"/>
                  <a:ext cx="270991" cy="173964"/>
                </a:xfrm>
                <a:custGeom>
                  <a:avLst/>
                  <a:gdLst/>
                  <a:ahLst/>
                  <a:cxnLst/>
                  <a:rect l="l" t="t" r="r" b="b"/>
                  <a:pathLst>
                    <a:path w="3008" h="1931" extrusionOk="0">
                      <a:moveTo>
                        <a:pt x="1" y="0"/>
                      </a:moveTo>
                      <a:lnTo>
                        <a:pt x="1" y="0"/>
                      </a:lnTo>
                      <a:cubicBezTo>
                        <a:pt x="1" y="1"/>
                        <a:pt x="1699" y="1931"/>
                        <a:pt x="2363" y="1931"/>
                      </a:cubicBezTo>
                      <a:cubicBezTo>
                        <a:pt x="2450" y="1931"/>
                        <a:pt x="2519" y="1898"/>
                        <a:pt x="2564" y="1824"/>
                      </a:cubicBezTo>
                      <a:cubicBezTo>
                        <a:pt x="3008" y="1233"/>
                        <a:pt x="1" y="1"/>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10;p75">
                  <a:extLst>
                    <a:ext uri="{FF2B5EF4-FFF2-40B4-BE49-F238E27FC236}">
                      <a16:creationId xmlns:a16="http://schemas.microsoft.com/office/drawing/2014/main" id="{689CCBA2-E391-B64C-A646-6CC7A1B00E67}"/>
                    </a:ext>
                  </a:extLst>
                </p:cNvPr>
                <p:cNvSpPr/>
                <p:nvPr/>
              </p:nvSpPr>
              <p:spPr>
                <a:xfrm>
                  <a:off x="5408969" y="2490404"/>
                  <a:ext cx="270991" cy="177027"/>
                </a:xfrm>
                <a:custGeom>
                  <a:avLst/>
                  <a:gdLst/>
                  <a:ahLst/>
                  <a:cxnLst/>
                  <a:rect l="l" t="t" r="r" b="b"/>
                  <a:pathLst>
                    <a:path w="3008" h="1965" extrusionOk="0">
                      <a:moveTo>
                        <a:pt x="640" y="0"/>
                      </a:moveTo>
                      <a:cubicBezTo>
                        <a:pt x="559" y="0"/>
                        <a:pt x="492" y="28"/>
                        <a:pt x="444" y="92"/>
                      </a:cubicBezTo>
                      <a:cubicBezTo>
                        <a:pt x="1" y="733"/>
                        <a:pt x="3007" y="1965"/>
                        <a:pt x="3007" y="1965"/>
                      </a:cubicBezTo>
                      <a:cubicBezTo>
                        <a:pt x="3007" y="1965"/>
                        <a:pt x="1318" y="0"/>
                        <a:pt x="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11;p75">
                  <a:extLst>
                    <a:ext uri="{FF2B5EF4-FFF2-40B4-BE49-F238E27FC236}">
                      <a16:creationId xmlns:a16="http://schemas.microsoft.com/office/drawing/2014/main" id="{5EF5FBF0-2D2A-6041-94C4-1DA352D500F2}"/>
                    </a:ext>
                  </a:extLst>
                </p:cNvPr>
                <p:cNvSpPr/>
                <p:nvPr/>
              </p:nvSpPr>
              <p:spPr>
                <a:xfrm>
                  <a:off x="5670950" y="2654097"/>
                  <a:ext cx="222162" cy="235045"/>
                </a:xfrm>
                <a:custGeom>
                  <a:avLst/>
                  <a:gdLst/>
                  <a:ahLst/>
                  <a:cxnLst/>
                  <a:rect l="l" t="t" r="r" b="b"/>
                  <a:pathLst>
                    <a:path w="2466" h="2609" extrusionOk="0">
                      <a:moveTo>
                        <a:pt x="1" y="0"/>
                      </a:moveTo>
                      <a:lnTo>
                        <a:pt x="1" y="0"/>
                      </a:lnTo>
                      <a:cubicBezTo>
                        <a:pt x="1" y="0"/>
                        <a:pt x="1070" y="2608"/>
                        <a:pt x="1694" y="2608"/>
                      </a:cubicBezTo>
                      <a:cubicBezTo>
                        <a:pt x="1740" y="2608"/>
                        <a:pt x="1784" y="2594"/>
                        <a:pt x="1825" y="2563"/>
                      </a:cubicBezTo>
                      <a:cubicBezTo>
                        <a:pt x="2466"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12;p75">
                  <a:extLst>
                    <a:ext uri="{FF2B5EF4-FFF2-40B4-BE49-F238E27FC236}">
                      <a16:creationId xmlns:a16="http://schemas.microsoft.com/office/drawing/2014/main" id="{296B0F15-C2CA-3648-85E9-0987BECDB3AB}"/>
                    </a:ext>
                  </a:extLst>
                </p:cNvPr>
                <p:cNvSpPr/>
                <p:nvPr/>
              </p:nvSpPr>
              <p:spPr>
                <a:xfrm>
                  <a:off x="5457797" y="2432476"/>
                  <a:ext cx="222162" cy="234955"/>
                </a:xfrm>
                <a:custGeom>
                  <a:avLst/>
                  <a:gdLst/>
                  <a:ahLst/>
                  <a:cxnLst/>
                  <a:rect l="l" t="t" r="r" b="b"/>
                  <a:pathLst>
                    <a:path w="2466" h="2608" extrusionOk="0">
                      <a:moveTo>
                        <a:pt x="732" y="0"/>
                      </a:moveTo>
                      <a:cubicBezTo>
                        <a:pt x="683" y="0"/>
                        <a:pt x="636" y="14"/>
                        <a:pt x="592" y="45"/>
                      </a:cubicBezTo>
                      <a:cubicBezTo>
                        <a:pt x="1" y="488"/>
                        <a:pt x="2465" y="2608"/>
                        <a:pt x="2465" y="2608"/>
                      </a:cubicBezTo>
                      <a:cubicBezTo>
                        <a:pt x="2465" y="2608"/>
                        <a:pt x="1397" y="0"/>
                        <a:pt x="7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13;p75">
                  <a:extLst>
                    <a:ext uri="{FF2B5EF4-FFF2-40B4-BE49-F238E27FC236}">
                      <a16:creationId xmlns:a16="http://schemas.microsoft.com/office/drawing/2014/main" id="{86CDF130-DA1E-2942-A173-56E415F48ECA}"/>
                    </a:ext>
                  </a:extLst>
                </p:cNvPr>
                <p:cNvSpPr/>
                <p:nvPr/>
              </p:nvSpPr>
              <p:spPr>
                <a:xfrm>
                  <a:off x="5670950" y="2654097"/>
                  <a:ext cx="155585" cy="272162"/>
                </a:xfrm>
                <a:custGeom>
                  <a:avLst/>
                  <a:gdLst/>
                  <a:ahLst/>
                  <a:cxnLst/>
                  <a:rect l="l" t="t" r="r" b="b"/>
                  <a:pathLst>
                    <a:path w="1727" h="3021" extrusionOk="0">
                      <a:moveTo>
                        <a:pt x="1" y="0"/>
                      </a:moveTo>
                      <a:lnTo>
                        <a:pt x="1" y="0"/>
                      </a:lnTo>
                      <a:cubicBezTo>
                        <a:pt x="1" y="0"/>
                        <a:pt x="276" y="3020"/>
                        <a:pt x="913" y="3020"/>
                      </a:cubicBezTo>
                      <a:cubicBezTo>
                        <a:pt x="937" y="3020"/>
                        <a:pt x="962" y="3016"/>
                        <a:pt x="987" y="3007"/>
                      </a:cubicBezTo>
                      <a:cubicBezTo>
                        <a:pt x="1726"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14;p75">
                  <a:extLst>
                    <a:ext uri="{FF2B5EF4-FFF2-40B4-BE49-F238E27FC236}">
                      <a16:creationId xmlns:a16="http://schemas.microsoft.com/office/drawing/2014/main" id="{D1C09C3E-80F3-1848-9B6F-49CE8BED461D}"/>
                    </a:ext>
                  </a:extLst>
                </p:cNvPr>
                <p:cNvSpPr/>
                <p:nvPr/>
              </p:nvSpPr>
              <p:spPr>
                <a:xfrm>
                  <a:off x="5524464" y="2399684"/>
                  <a:ext cx="151081" cy="267747"/>
                </a:xfrm>
                <a:custGeom>
                  <a:avLst/>
                  <a:gdLst/>
                  <a:ahLst/>
                  <a:cxnLst/>
                  <a:rect l="l" t="t" r="r" b="b"/>
                  <a:pathLst>
                    <a:path w="1677" h="2972" extrusionOk="0">
                      <a:moveTo>
                        <a:pt x="765" y="1"/>
                      </a:moveTo>
                      <a:cubicBezTo>
                        <a:pt x="741" y="1"/>
                        <a:pt x="716" y="5"/>
                        <a:pt x="690" y="14"/>
                      </a:cubicBezTo>
                      <a:cubicBezTo>
                        <a:pt x="0" y="212"/>
                        <a:pt x="1676" y="2972"/>
                        <a:pt x="1676" y="2972"/>
                      </a:cubicBezTo>
                      <a:cubicBezTo>
                        <a:pt x="1676" y="2972"/>
                        <a:pt x="1402"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715;p75">
                <a:extLst>
                  <a:ext uri="{FF2B5EF4-FFF2-40B4-BE49-F238E27FC236}">
                    <a16:creationId xmlns:a16="http://schemas.microsoft.com/office/drawing/2014/main" id="{5B48E442-A44C-554E-B0F7-276386CEEB97}"/>
                  </a:ext>
                </a:extLst>
              </p:cNvPr>
              <p:cNvSpPr/>
              <p:nvPr/>
            </p:nvSpPr>
            <p:spPr>
              <a:xfrm>
                <a:off x="3392851" y="1883019"/>
                <a:ext cx="106667" cy="629008"/>
              </a:xfrm>
              <a:custGeom>
                <a:avLst/>
                <a:gdLst/>
                <a:ahLst/>
                <a:cxnLst/>
                <a:rect l="l" t="t" r="r" b="b"/>
                <a:pathLst>
                  <a:path w="1184" h="6982" extrusionOk="0">
                    <a:moveTo>
                      <a:pt x="680" y="1"/>
                    </a:moveTo>
                    <a:cubicBezTo>
                      <a:pt x="567" y="1"/>
                      <a:pt x="449" y="41"/>
                      <a:pt x="345" y="130"/>
                    </a:cubicBezTo>
                    <a:cubicBezTo>
                      <a:pt x="0" y="376"/>
                      <a:pt x="148" y="918"/>
                      <a:pt x="542" y="1017"/>
                    </a:cubicBezTo>
                    <a:lnTo>
                      <a:pt x="542" y="6883"/>
                    </a:lnTo>
                    <a:cubicBezTo>
                      <a:pt x="542" y="6932"/>
                      <a:pt x="592" y="6982"/>
                      <a:pt x="690" y="6982"/>
                    </a:cubicBezTo>
                    <a:cubicBezTo>
                      <a:pt x="739" y="6982"/>
                      <a:pt x="789" y="6932"/>
                      <a:pt x="789" y="6883"/>
                    </a:cubicBezTo>
                    <a:lnTo>
                      <a:pt x="789" y="1017"/>
                    </a:lnTo>
                    <a:cubicBezTo>
                      <a:pt x="1035" y="968"/>
                      <a:pt x="1183" y="771"/>
                      <a:pt x="1183" y="524"/>
                    </a:cubicBezTo>
                    <a:cubicBezTo>
                      <a:pt x="1183" y="214"/>
                      <a:pt x="943"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716;p75">
                <a:extLst>
                  <a:ext uri="{FF2B5EF4-FFF2-40B4-BE49-F238E27FC236}">
                    <a16:creationId xmlns:a16="http://schemas.microsoft.com/office/drawing/2014/main" id="{5E15C863-A3A7-4943-9099-1B17ABB3218B}"/>
                  </a:ext>
                </a:extLst>
              </p:cNvPr>
              <p:cNvGrpSpPr/>
              <p:nvPr/>
            </p:nvGrpSpPr>
            <p:grpSpPr>
              <a:xfrm>
                <a:off x="3130780" y="2338783"/>
                <a:ext cx="644053" cy="643963"/>
                <a:chOff x="3130780" y="2338783"/>
                <a:chExt cx="644053" cy="643963"/>
              </a:xfrm>
            </p:grpSpPr>
            <p:sp>
              <p:nvSpPr>
                <p:cNvPr id="56" name="Google Shape;1717;p75">
                  <a:extLst>
                    <a:ext uri="{FF2B5EF4-FFF2-40B4-BE49-F238E27FC236}">
                      <a16:creationId xmlns:a16="http://schemas.microsoft.com/office/drawing/2014/main" id="{B081D00E-E64B-CD47-BDA0-C85A891FB44E}"/>
                    </a:ext>
                  </a:extLst>
                </p:cNvPr>
                <p:cNvSpPr/>
                <p:nvPr/>
              </p:nvSpPr>
              <p:spPr>
                <a:xfrm>
                  <a:off x="3130780" y="2338783"/>
                  <a:ext cx="644053" cy="643963"/>
                </a:xfrm>
                <a:custGeom>
                  <a:avLst/>
                  <a:gdLst/>
                  <a:ahLst/>
                  <a:cxnLst/>
                  <a:rect l="l" t="t" r="r" b="b"/>
                  <a:pathLst>
                    <a:path w="7149" h="7148" extrusionOk="0">
                      <a:moveTo>
                        <a:pt x="3550" y="0"/>
                      </a:moveTo>
                      <a:cubicBezTo>
                        <a:pt x="1578" y="0"/>
                        <a:pt x="1" y="1578"/>
                        <a:pt x="1" y="3549"/>
                      </a:cubicBezTo>
                      <a:cubicBezTo>
                        <a:pt x="1" y="5521"/>
                        <a:pt x="1578" y="7148"/>
                        <a:pt x="3550" y="7148"/>
                      </a:cubicBezTo>
                      <a:cubicBezTo>
                        <a:pt x="5522" y="7148"/>
                        <a:pt x="7148" y="5521"/>
                        <a:pt x="7148" y="3549"/>
                      </a:cubicBezTo>
                      <a:cubicBezTo>
                        <a:pt x="7148" y="1578"/>
                        <a:pt x="5522" y="0"/>
                        <a:pt x="3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18;p75">
                  <a:extLst>
                    <a:ext uri="{FF2B5EF4-FFF2-40B4-BE49-F238E27FC236}">
                      <a16:creationId xmlns:a16="http://schemas.microsoft.com/office/drawing/2014/main" id="{20BA481D-AD83-D644-AC38-58E1FA1E3607}"/>
                    </a:ext>
                  </a:extLst>
                </p:cNvPr>
                <p:cNvSpPr/>
                <p:nvPr/>
              </p:nvSpPr>
              <p:spPr>
                <a:xfrm>
                  <a:off x="3383932" y="2383197"/>
                  <a:ext cx="133333" cy="284234"/>
                </a:xfrm>
                <a:custGeom>
                  <a:avLst/>
                  <a:gdLst/>
                  <a:ahLst/>
                  <a:cxnLst/>
                  <a:rect l="l" t="t" r="r" b="b"/>
                  <a:pathLst>
                    <a:path w="1480" h="3155" extrusionOk="0">
                      <a:moveTo>
                        <a:pt x="740" y="0"/>
                      </a:moveTo>
                      <a:cubicBezTo>
                        <a:pt x="0" y="0"/>
                        <a:pt x="740" y="3155"/>
                        <a:pt x="740" y="3155"/>
                      </a:cubicBezTo>
                      <a:cubicBezTo>
                        <a:pt x="740" y="3155"/>
                        <a:pt x="1479"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19;p75">
                  <a:extLst>
                    <a:ext uri="{FF2B5EF4-FFF2-40B4-BE49-F238E27FC236}">
                      <a16:creationId xmlns:a16="http://schemas.microsoft.com/office/drawing/2014/main" id="{5A44146E-7E49-3D48-9C5F-6D77C9B2459F}"/>
                    </a:ext>
                  </a:extLst>
                </p:cNvPr>
                <p:cNvSpPr/>
                <p:nvPr/>
              </p:nvSpPr>
              <p:spPr>
                <a:xfrm>
                  <a:off x="3383932" y="2654097"/>
                  <a:ext cx="133333" cy="284234"/>
                </a:xfrm>
                <a:custGeom>
                  <a:avLst/>
                  <a:gdLst/>
                  <a:ahLst/>
                  <a:cxnLst/>
                  <a:rect l="l" t="t" r="r" b="b"/>
                  <a:pathLst>
                    <a:path w="1480" h="3155" extrusionOk="0">
                      <a:moveTo>
                        <a:pt x="740" y="0"/>
                      </a:moveTo>
                      <a:cubicBezTo>
                        <a:pt x="740" y="0"/>
                        <a:pt x="0" y="3155"/>
                        <a:pt x="740" y="3155"/>
                      </a:cubicBezTo>
                      <a:cubicBezTo>
                        <a:pt x="1479" y="3155"/>
                        <a:pt x="740" y="0"/>
                        <a:pt x="7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20;p75">
                  <a:extLst>
                    <a:ext uri="{FF2B5EF4-FFF2-40B4-BE49-F238E27FC236}">
                      <a16:creationId xmlns:a16="http://schemas.microsoft.com/office/drawing/2014/main" id="{22C3A6EB-9FE1-694F-B3BF-092B000D81B6}"/>
                    </a:ext>
                  </a:extLst>
                </p:cNvPr>
                <p:cNvSpPr/>
                <p:nvPr/>
              </p:nvSpPr>
              <p:spPr>
                <a:xfrm>
                  <a:off x="3450508" y="2395269"/>
                  <a:ext cx="151081" cy="272162"/>
                </a:xfrm>
                <a:custGeom>
                  <a:avLst/>
                  <a:gdLst/>
                  <a:ahLst/>
                  <a:cxnLst/>
                  <a:rect l="l" t="t" r="r" b="b"/>
                  <a:pathLst>
                    <a:path w="1677" h="3021" extrusionOk="0">
                      <a:moveTo>
                        <a:pt x="908" y="1"/>
                      </a:moveTo>
                      <a:cubicBezTo>
                        <a:pt x="230" y="1"/>
                        <a:pt x="1" y="3021"/>
                        <a:pt x="1" y="3021"/>
                      </a:cubicBezTo>
                      <a:cubicBezTo>
                        <a:pt x="1" y="3021"/>
                        <a:pt x="1677" y="261"/>
                        <a:pt x="987" y="14"/>
                      </a:cubicBezTo>
                      <a:cubicBezTo>
                        <a:pt x="960" y="5"/>
                        <a:pt x="933" y="1"/>
                        <a:pt x="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21;p75">
                  <a:extLst>
                    <a:ext uri="{FF2B5EF4-FFF2-40B4-BE49-F238E27FC236}">
                      <a16:creationId xmlns:a16="http://schemas.microsoft.com/office/drawing/2014/main" id="{BBE14645-1114-9542-AD20-AAEFA1CCB602}"/>
                    </a:ext>
                  </a:extLst>
                </p:cNvPr>
                <p:cNvSpPr/>
                <p:nvPr/>
              </p:nvSpPr>
              <p:spPr>
                <a:xfrm>
                  <a:off x="3304022" y="2654097"/>
                  <a:ext cx="151081" cy="267747"/>
                </a:xfrm>
                <a:custGeom>
                  <a:avLst/>
                  <a:gdLst/>
                  <a:ahLst/>
                  <a:cxnLst/>
                  <a:rect l="l" t="t" r="r" b="b"/>
                  <a:pathLst>
                    <a:path w="1677" h="2972" extrusionOk="0">
                      <a:moveTo>
                        <a:pt x="1676" y="0"/>
                      </a:moveTo>
                      <a:cubicBezTo>
                        <a:pt x="1676" y="0"/>
                        <a:pt x="0" y="2761"/>
                        <a:pt x="690" y="2958"/>
                      </a:cubicBezTo>
                      <a:cubicBezTo>
                        <a:pt x="718" y="2967"/>
                        <a:pt x="744" y="2971"/>
                        <a:pt x="770" y="2971"/>
                      </a:cubicBezTo>
                      <a:cubicBezTo>
                        <a:pt x="1448" y="2971"/>
                        <a:pt x="1676" y="0"/>
                        <a:pt x="1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22;p75">
                  <a:extLst>
                    <a:ext uri="{FF2B5EF4-FFF2-40B4-BE49-F238E27FC236}">
                      <a16:creationId xmlns:a16="http://schemas.microsoft.com/office/drawing/2014/main" id="{E52A9C79-9288-5644-BC5E-AC095CBDAB1D}"/>
                    </a:ext>
                  </a:extLst>
                </p:cNvPr>
                <p:cNvSpPr/>
                <p:nvPr/>
              </p:nvSpPr>
              <p:spPr>
                <a:xfrm>
                  <a:off x="3446094" y="2432476"/>
                  <a:ext cx="218468" cy="234955"/>
                </a:xfrm>
                <a:custGeom>
                  <a:avLst/>
                  <a:gdLst/>
                  <a:ahLst/>
                  <a:cxnLst/>
                  <a:rect l="l" t="t" r="r" b="b"/>
                  <a:pathLst>
                    <a:path w="2425" h="2608" extrusionOk="0">
                      <a:moveTo>
                        <a:pt x="1734" y="0"/>
                      </a:moveTo>
                      <a:cubicBezTo>
                        <a:pt x="1138" y="0"/>
                        <a:pt x="217" y="2098"/>
                        <a:pt x="33" y="2530"/>
                      </a:cubicBezTo>
                      <a:lnTo>
                        <a:pt x="33" y="2530"/>
                      </a:lnTo>
                      <a:cubicBezTo>
                        <a:pt x="322" y="2278"/>
                        <a:pt x="2425" y="412"/>
                        <a:pt x="1874" y="45"/>
                      </a:cubicBezTo>
                      <a:cubicBezTo>
                        <a:pt x="1830" y="14"/>
                        <a:pt x="1783" y="0"/>
                        <a:pt x="1734" y="0"/>
                      </a:cubicBezTo>
                      <a:close/>
                      <a:moveTo>
                        <a:pt x="33" y="2530"/>
                      </a:moveTo>
                      <a:lnTo>
                        <a:pt x="33" y="2530"/>
                      </a:lnTo>
                      <a:cubicBezTo>
                        <a:pt x="12" y="2549"/>
                        <a:pt x="1" y="2559"/>
                        <a:pt x="1" y="2559"/>
                      </a:cubicBezTo>
                      <a:lnTo>
                        <a:pt x="1" y="2608"/>
                      </a:lnTo>
                      <a:cubicBezTo>
                        <a:pt x="1" y="2608"/>
                        <a:pt x="12" y="2580"/>
                        <a:pt x="33" y="25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23;p75">
                  <a:extLst>
                    <a:ext uri="{FF2B5EF4-FFF2-40B4-BE49-F238E27FC236}">
                      <a16:creationId xmlns:a16="http://schemas.microsoft.com/office/drawing/2014/main" id="{44919D1F-7235-E141-AAC2-633407EC3A93}"/>
                    </a:ext>
                  </a:extLst>
                </p:cNvPr>
                <p:cNvSpPr/>
                <p:nvPr/>
              </p:nvSpPr>
              <p:spPr>
                <a:xfrm>
                  <a:off x="3232942" y="2654097"/>
                  <a:ext cx="222162" cy="234234"/>
                </a:xfrm>
                <a:custGeom>
                  <a:avLst/>
                  <a:gdLst/>
                  <a:ahLst/>
                  <a:cxnLst/>
                  <a:rect l="l" t="t" r="r" b="b"/>
                  <a:pathLst>
                    <a:path w="2466" h="2600" extrusionOk="0">
                      <a:moveTo>
                        <a:pt x="2465" y="0"/>
                      </a:moveTo>
                      <a:lnTo>
                        <a:pt x="2465" y="0"/>
                      </a:lnTo>
                      <a:cubicBezTo>
                        <a:pt x="2465" y="0"/>
                        <a:pt x="0" y="2120"/>
                        <a:pt x="641" y="2563"/>
                      </a:cubicBezTo>
                      <a:cubicBezTo>
                        <a:pt x="678" y="2588"/>
                        <a:pt x="718" y="2600"/>
                        <a:pt x="759" y="2600"/>
                      </a:cubicBezTo>
                      <a:cubicBezTo>
                        <a:pt x="1382" y="2600"/>
                        <a:pt x="2465" y="0"/>
                        <a:pt x="24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24;p75">
                  <a:extLst>
                    <a:ext uri="{FF2B5EF4-FFF2-40B4-BE49-F238E27FC236}">
                      <a16:creationId xmlns:a16="http://schemas.microsoft.com/office/drawing/2014/main" id="{08C53028-7723-634B-9556-49D6A037344F}"/>
                    </a:ext>
                  </a:extLst>
                </p:cNvPr>
                <p:cNvSpPr/>
                <p:nvPr/>
              </p:nvSpPr>
              <p:spPr>
                <a:xfrm>
                  <a:off x="3446094" y="2489053"/>
                  <a:ext cx="270991" cy="173964"/>
                </a:xfrm>
                <a:custGeom>
                  <a:avLst/>
                  <a:gdLst/>
                  <a:ahLst/>
                  <a:cxnLst/>
                  <a:rect l="l" t="t" r="r" b="b"/>
                  <a:pathLst>
                    <a:path w="3008" h="1931" extrusionOk="0">
                      <a:moveTo>
                        <a:pt x="2337" y="0"/>
                      </a:moveTo>
                      <a:cubicBezTo>
                        <a:pt x="1622" y="0"/>
                        <a:pt x="1" y="1931"/>
                        <a:pt x="1" y="1931"/>
                      </a:cubicBezTo>
                      <a:cubicBezTo>
                        <a:pt x="1" y="1931"/>
                        <a:pt x="3007" y="698"/>
                        <a:pt x="2564" y="107"/>
                      </a:cubicBezTo>
                      <a:cubicBezTo>
                        <a:pt x="2507" y="33"/>
                        <a:pt x="2430" y="0"/>
                        <a:pt x="2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25;p75">
                  <a:extLst>
                    <a:ext uri="{FF2B5EF4-FFF2-40B4-BE49-F238E27FC236}">
                      <a16:creationId xmlns:a16="http://schemas.microsoft.com/office/drawing/2014/main" id="{ED828633-C4FF-DD4A-AE17-EFE98EBD64E9}"/>
                    </a:ext>
                  </a:extLst>
                </p:cNvPr>
                <p:cNvSpPr/>
                <p:nvPr/>
              </p:nvSpPr>
              <p:spPr>
                <a:xfrm>
                  <a:off x="3188527" y="2654097"/>
                  <a:ext cx="270991" cy="177027"/>
                </a:xfrm>
                <a:custGeom>
                  <a:avLst/>
                  <a:gdLst/>
                  <a:ahLst/>
                  <a:cxnLst/>
                  <a:rect l="l" t="t" r="r" b="b"/>
                  <a:pathLst>
                    <a:path w="3008" h="1965" extrusionOk="0">
                      <a:moveTo>
                        <a:pt x="3007" y="0"/>
                      </a:moveTo>
                      <a:cubicBezTo>
                        <a:pt x="3007" y="0"/>
                        <a:pt x="0" y="1232"/>
                        <a:pt x="444" y="1873"/>
                      </a:cubicBezTo>
                      <a:cubicBezTo>
                        <a:pt x="492" y="1937"/>
                        <a:pt x="558" y="1965"/>
                        <a:pt x="640" y="1965"/>
                      </a:cubicBezTo>
                      <a:cubicBezTo>
                        <a:pt x="1318" y="1965"/>
                        <a:pt x="3007" y="0"/>
                        <a:pt x="30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26;p75">
                  <a:extLst>
                    <a:ext uri="{FF2B5EF4-FFF2-40B4-BE49-F238E27FC236}">
                      <a16:creationId xmlns:a16="http://schemas.microsoft.com/office/drawing/2014/main" id="{257D06DF-CE72-8D45-BF8C-E4F00122EC30}"/>
                    </a:ext>
                  </a:extLst>
                </p:cNvPr>
                <p:cNvSpPr/>
                <p:nvPr/>
              </p:nvSpPr>
              <p:spPr>
                <a:xfrm>
                  <a:off x="3446094" y="2554998"/>
                  <a:ext cx="288738" cy="108018"/>
                </a:xfrm>
                <a:custGeom>
                  <a:avLst/>
                  <a:gdLst/>
                  <a:ahLst/>
                  <a:cxnLst/>
                  <a:rect l="l" t="t" r="r" b="b"/>
                  <a:pathLst>
                    <a:path w="3205" h="1199" extrusionOk="0">
                      <a:moveTo>
                        <a:pt x="2671" y="1"/>
                      </a:moveTo>
                      <a:cubicBezTo>
                        <a:pt x="1918" y="1"/>
                        <a:pt x="1" y="1199"/>
                        <a:pt x="1" y="1199"/>
                      </a:cubicBezTo>
                      <a:cubicBezTo>
                        <a:pt x="1" y="1199"/>
                        <a:pt x="3205" y="903"/>
                        <a:pt x="2958" y="164"/>
                      </a:cubicBezTo>
                      <a:cubicBezTo>
                        <a:pt x="2925" y="49"/>
                        <a:pt x="2821" y="1"/>
                        <a:pt x="26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27;p75">
                  <a:extLst>
                    <a:ext uri="{FF2B5EF4-FFF2-40B4-BE49-F238E27FC236}">
                      <a16:creationId xmlns:a16="http://schemas.microsoft.com/office/drawing/2014/main" id="{E0F09A8E-042D-5C4C-86C6-8879DF07746E}"/>
                    </a:ext>
                  </a:extLst>
                </p:cNvPr>
                <p:cNvSpPr/>
                <p:nvPr/>
              </p:nvSpPr>
              <p:spPr>
                <a:xfrm>
                  <a:off x="3166365" y="2658511"/>
                  <a:ext cx="293153" cy="105495"/>
                </a:xfrm>
                <a:custGeom>
                  <a:avLst/>
                  <a:gdLst/>
                  <a:ahLst/>
                  <a:cxnLst/>
                  <a:rect l="l" t="t" r="r" b="b"/>
                  <a:pathLst>
                    <a:path w="3254" h="1171" extrusionOk="0">
                      <a:moveTo>
                        <a:pt x="3253" y="0"/>
                      </a:moveTo>
                      <a:cubicBezTo>
                        <a:pt x="3253" y="0"/>
                        <a:pt x="0" y="296"/>
                        <a:pt x="246" y="986"/>
                      </a:cubicBezTo>
                      <a:cubicBezTo>
                        <a:pt x="299" y="1117"/>
                        <a:pt x="426" y="1171"/>
                        <a:pt x="601" y="1171"/>
                      </a:cubicBezTo>
                      <a:cubicBezTo>
                        <a:pt x="1415" y="1171"/>
                        <a:pt x="3253" y="0"/>
                        <a:pt x="3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28;p75">
                  <a:extLst>
                    <a:ext uri="{FF2B5EF4-FFF2-40B4-BE49-F238E27FC236}">
                      <a16:creationId xmlns:a16="http://schemas.microsoft.com/office/drawing/2014/main" id="{906B1483-7975-AC4B-A480-8BB2310A0CE8}"/>
                    </a:ext>
                  </a:extLst>
                </p:cNvPr>
                <p:cNvSpPr/>
                <p:nvPr/>
              </p:nvSpPr>
              <p:spPr>
                <a:xfrm>
                  <a:off x="3446094" y="2625539"/>
                  <a:ext cx="284324" cy="59459"/>
                </a:xfrm>
                <a:custGeom>
                  <a:avLst/>
                  <a:gdLst/>
                  <a:ahLst/>
                  <a:cxnLst/>
                  <a:rect l="l" t="t" r="r" b="b"/>
                  <a:pathLst>
                    <a:path w="3156" h="660" extrusionOk="0">
                      <a:moveTo>
                        <a:pt x="2396" y="1"/>
                      </a:moveTo>
                      <a:cubicBezTo>
                        <a:pt x="1463" y="1"/>
                        <a:pt x="1" y="366"/>
                        <a:pt x="1" y="366"/>
                      </a:cubicBezTo>
                      <a:cubicBezTo>
                        <a:pt x="1" y="366"/>
                        <a:pt x="1338" y="659"/>
                        <a:pt x="2271" y="659"/>
                      </a:cubicBezTo>
                      <a:cubicBezTo>
                        <a:pt x="2771" y="659"/>
                        <a:pt x="3155" y="575"/>
                        <a:pt x="3155" y="317"/>
                      </a:cubicBezTo>
                      <a:cubicBezTo>
                        <a:pt x="3155" y="81"/>
                        <a:pt x="2834" y="1"/>
                        <a:pt x="23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29;p75">
                  <a:extLst>
                    <a:ext uri="{FF2B5EF4-FFF2-40B4-BE49-F238E27FC236}">
                      <a16:creationId xmlns:a16="http://schemas.microsoft.com/office/drawing/2014/main" id="{FCAD5764-7FA5-434E-9C6C-E30BC1A304E2}"/>
                    </a:ext>
                  </a:extLst>
                </p:cNvPr>
                <p:cNvSpPr/>
                <p:nvPr/>
              </p:nvSpPr>
              <p:spPr>
                <a:xfrm>
                  <a:off x="3175194" y="2632115"/>
                  <a:ext cx="284324" cy="59459"/>
                </a:xfrm>
                <a:custGeom>
                  <a:avLst/>
                  <a:gdLst/>
                  <a:ahLst/>
                  <a:cxnLst/>
                  <a:rect l="l" t="t" r="r" b="b"/>
                  <a:pathLst>
                    <a:path w="3156" h="660" extrusionOk="0">
                      <a:moveTo>
                        <a:pt x="884" y="1"/>
                      </a:moveTo>
                      <a:cubicBezTo>
                        <a:pt x="384" y="1"/>
                        <a:pt x="1" y="85"/>
                        <a:pt x="1" y="343"/>
                      </a:cubicBezTo>
                      <a:cubicBezTo>
                        <a:pt x="1" y="579"/>
                        <a:pt x="322" y="659"/>
                        <a:pt x="759" y="659"/>
                      </a:cubicBezTo>
                      <a:cubicBezTo>
                        <a:pt x="1693" y="659"/>
                        <a:pt x="3155" y="293"/>
                        <a:pt x="3155" y="293"/>
                      </a:cubicBezTo>
                      <a:cubicBezTo>
                        <a:pt x="3155" y="293"/>
                        <a:pt x="1818" y="1"/>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30;p75">
                  <a:extLst>
                    <a:ext uri="{FF2B5EF4-FFF2-40B4-BE49-F238E27FC236}">
                      <a16:creationId xmlns:a16="http://schemas.microsoft.com/office/drawing/2014/main" id="{7DD438B4-A684-F646-AA31-ACC65C03105B}"/>
                    </a:ext>
                  </a:extLst>
                </p:cNvPr>
                <p:cNvSpPr/>
                <p:nvPr/>
              </p:nvSpPr>
              <p:spPr>
                <a:xfrm>
                  <a:off x="3446094" y="2658511"/>
                  <a:ext cx="288738" cy="97387"/>
                </a:xfrm>
                <a:custGeom>
                  <a:avLst/>
                  <a:gdLst/>
                  <a:ahLst/>
                  <a:cxnLst/>
                  <a:rect l="l" t="t" r="r" b="b"/>
                  <a:pathLst>
                    <a:path w="3205" h="1081" extrusionOk="0">
                      <a:moveTo>
                        <a:pt x="1" y="0"/>
                      </a:moveTo>
                      <a:lnTo>
                        <a:pt x="1" y="0"/>
                      </a:lnTo>
                      <a:cubicBezTo>
                        <a:pt x="1" y="0"/>
                        <a:pt x="1866" y="1080"/>
                        <a:pt x="2664" y="1080"/>
                      </a:cubicBezTo>
                      <a:cubicBezTo>
                        <a:pt x="2845" y="1080"/>
                        <a:pt x="2971" y="1025"/>
                        <a:pt x="3007" y="888"/>
                      </a:cubicBezTo>
                      <a:cubicBezTo>
                        <a:pt x="3205" y="198"/>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31;p75">
                  <a:extLst>
                    <a:ext uri="{FF2B5EF4-FFF2-40B4-BE49-F238E27FC236}">
                      <a16:creationId xmlns:a16="http://schemas.microsoft.com/office/drawing/2014/main" id="{7919363C-7C5B-0A4D-8131-65D89576DD31}"/>
                    </a:ext>
                  </a:extLst>
                </p:cNvPr>
                <p:cNvSpPr/>
                <p:nvPr/>
              </p:nvSpPr>
              <p:spPr>
                <a:xfrm>
                  <a:off x="3166365" y="2563197"/>
                  <a:ext cx="293153" cy="99820"/>
                </a:xfrm>
                <a:custGeom>
                  <a:avLst/>
                  <a:gdLst/>
                  <a:ahLst/>
                  <a:cxnLst/>
                  <a:rect l="l" t="t" r="r" b="b"/>
                  <a:pathLst>
                    <a:path w="3254" h="1108" extrusionOk="0">
                      <a:moveTo>
                        <a:pt x="561" y="1"/>
                      </a:moveTo>
                      <a:cubicBezTo>
                        <a:pt x="395" y="1"/>
                        <a:pt x="281" y="50"/>
                        <a:pt x="246" y="171"/>
                      </a:cubicBezTo>
                      <a:cubicBezTo>
                        <a:pt x="0" y="911"/>
                        <a:pt x="3253" y="1108"/>
                        <a:pt x="3253" y="1108"/>
                      </a:cubicBezTo>
                      <a:cubicBezTo>
                        <a:pt x="3253" y="1108"/>
                        <a:pt x="134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32;p75">
                  <a:extLst>
                    <a:ext uri="{FF2B5EF4-FFF2-40B4-BE49-F238E27FC236}">
                      <a16:creationId xmlns:a16="http://schemas.microsoft.com/office/drawing/2014/main" id="{A22B8131-B522-0C4F-9864-49D80F9460EF}"/>
                    </a:ext>
                  </a:extLst>
                </p:cNvPr>
                <p:cNvSpPr/>
                <p:nvPr/>
              </p:nvSpPr>
              <p:spPr>
                <a:xfrm>
                  <a:off x="3446094" y="2654097"/>
                  <a:ext cx="270991" cy="177027"/>
                </a:xfrm>
                <a:custGeom>
                  <a:avLst/>
                  <a:gdLst/>
                  <a:ahLst/>
                  <a:cxnLst/>
                  <a:rect l="l" t="t" r="r" b="b"/>
                  <a:pathLst>
                    <a:path w="3008" h="1965" extrusionOk="0">
                      <a:moveTo>
                        <a:pt x="1" y="0"/>
                      </a:moveTo>
                      <a:lnTo>
                        <a:pt x="1" y="0"/>
                      </a:lnTo>
                      <a:cubicBezTo>
                        <a:pt x="1" y="0"/>
                        <a:pt x="1690" y="1965"/>
                        <a:pt x="2368" y="1965"/>
                      </a:cubicBezTo>
                      <a:cubicBezTo>
                        <a:pt x="2450" y="1965"/>
                        <a:pt x="2516" y="1937"/>
                        <a:pt x="2564" y="1873"/>
                      </a:cubicBezTo>
                      <a:cubicBezTo>
                        <a:pt x="3007" y="123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33;p75">
                  <a:extLst>
                    <a:ext uri="{FF2B5EF4-FFF2-40B4-BE49-F238E27FC236}">
                      <a16:creationId xmlns:a16="http://schemas.microsoft.com/office/drawing/2014/main" id="{3FDFAA8B-67FD-EB43-84FB-83DFA9B22A8F}"/>
                    </a:ext>
                  </a:extLst>
                </p:cNvPr>
                <p:cNvSpPr/>
                <p:nvPr/>
              </p:nvSpPr>
              <p:spPr>
                <a:xfrm>
                  <a:off x="3188527" y="2489053"/>
                  <a:ext cx="270991" cy="173964"/>
                </a:xfrm>
                <a:custGeom>
                  <a:avLst/>
                  <a:gdLst/>
                  <a:ahLst/>
                  <a:cxnLst/>
                  <a:rect l="l" t="t" r="r" b="b"/>
                  <a:pathLst>
                    <a:path w="3008" h="1931" extrusionOk="0">
                      <a:moveTo>
                        <a:pt x="645" y="0"/>
                      </a:moveTo>
                      <a:cubicBezTo>
                        <a:pt x="558" y="0"/>
                        <a:pt x="489" y="33"/>
                        <a:pt x="444" y="107"/>
                      </a:cubicBezTo>
                      <a:cubicBezTo>
                        <a:pt x="0" y="698"/>
                        <a:pt x="3007" y="1931"/>
                        <a:pt x="3007" y="1931"/>
                      </a:cubicBezTo>
                      <a:cubicBezTo>
                        <a:pt x="3007" y="1931"/>
                        <a:pt x="1309"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34;p75">
                  <a:extLst>
                    <a:ext uri="{FF2B5EF4-FFF2-40B4-BE49-F238E27FC236}">
                      <a16:creationId xmlns:a16="http://schemas.microsoft.com/office/drawing/2014/main" id="{4FBBC06A-DCB1-AF4F-8BEC-E8571A9D8660}"/>
                    </a:ext>
                  </a:extLst>
                </p:cNvPr>
                <p:cNvSpPr/>
                <p:nvPr/>
              </p:nvSpPr>
              <p:spPr>
                <a:xfrm>
                  <a:off x="3446094" y="2654097"/>
                  <a:ext cx="222162" cy="230630"/>
                </a:xfrm>
                <a:custGeom>
                  <a:avLst/>
                  <a:gdLst/>
                  <a:ahLst/>
                  <a:cxnLst/>
                  <a:rect l="l" t="t" r="r" b="b"/>
                  <a:pathLst>
                    <a:path w="2466" h="2560" extrusionOk="0">
                      <a:moveTo>
                        <a:pt x="1" y="0"/>
                      </a:moveTo>
                      <a:lnTo>
                        <a:pt x="1" y="0"/>
                      </a:lnTo>
                      <a:cubicBezTo>
                        <a:pt x="1" y="0"/>
                        <a:pt x="1067" y="2559"/>
                        <a:pt x="1732" y="2559"/>
                      </a:cubicBezTo>
                      <a:cubicBezTo>
                        <a:pt x="1781" y="2559"/>
                        <a:pt x="1829" y="2545"/>
                        <a:pt x="1874" y="2514"/>
                      </a:cubicBezTo>
                      <a:cubicBezTo>
                        <a:pt x="2465" y="212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35;p75">
                  <a:extLst>
                    <a:ext uri="{FF2B5EF4-FFF2-40B4-BE49-F238E27FC236}">
                      <a16:creationId xmlns:a16="http://schemas.microsoft.com/office/drawing/2014/main" id="{D64D1B8E-DA3E-0C4E-813D-CB51CB29F42C}"/>
                    </a:ext>
                  </a:extLst>
                </p:cNvPr>
                <p:cNvSpPr/>
                <p:nvPr/>
              </p:nvSpPr>
              <p:spPr>
                <a:xfrm>
                  <a:off x="3232942" y="2432476"/>
                  <a:ext cx="222162" cy="234955"/>
                </a:xfrm>
                <a:custGeom>
                  <a:avLst/>
                  <a:gdLst/>
                  <a:ahLst/>
                  <a:cxnLst/>
                  <a:rect l="l" t="t" r="r" b="b"/>
                  <a:pathLst>
                    <a:path w="2466" h="2608" extrusionOk="0">
                      <a:moveTo>
                        <a:pt x="772" y="0"/>
                      </a:moveTo>
                      <a:cubicBezTo>
                        <a:pt x="726" y="0"/>
                        <a:pt x="682" y="14"/>
                        <a:pt x="641" y="45"/>
                      </a:cubicBezTo>
                      <a:cubicBezTo>
                        <a:pt x="0" y="488"/>
                        <a:pt x="2465" y="2608"/>
                        <a:pt x="2465" y="2608"/>
                      </a:cubicBezTo>
                      <a:cubicBezTo>
                        <a:pt x="2465" y="2608"/>
                        <a:pt x="1396" y="0"/>
                        <a:pt x="7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36;p75">
                  <a:extLst>
                    <a:ext uri="{FF2B5EF4-FFF2-40B4-BE49-F238E27FC236}">
                      <a16:creationId xmlns:a16="http://schemas.microsoft.com/office/drawing/2014/main" id="{0FCD00D1-087F-CA48-A3D7-003CAE43F41A}"/>
                    </a:ext>
                  </a:extLst>
                </p:cNvPr>
                <p:cNvSpPr/>
                <p:nvPr/>
              </p:nvSpPr>
              <p:spPr>
                <a:xfrm>
                  <a:off x="3450508" y="2654097"/>
                  <a:ext cx="151081" cy="267747"/>
                </a:xfrm>
                <a:custGeom>
                  <a:avLst/>
                  <a:gdLst/>
                  <a:ahLst/>
                  <a:cxnLst/>
                  <a:rect l="l" t="t" r="r" b="b"/>
                  <a:pathLst>
                    <a:path w="1677" h="2972" extrusionOk="0">
                      <a:moveTo>
                        <a:pt x="1" y="0"/>
                      </a:moveTo>
                      <a:cubicBezTo>
                        <a:pt x="1" y="0"/>
                        <a:pt x="275" y="2971"/>
                        <a:pt x="912" y="2971"/>
                      </a:cubicBezTo>
                      <a:cubicBezTo>
                        <a:pt x="936" y="2971"/>
                        <a:pt x="961" y="2967"/>
                        <a:pt x="987" y="2958"/>
                      </a:cubicBezTo>
                      <a:cubicBezTo>
                        <a:pt x="1677" y="276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37;p75">
                  <a:extLst>
                    <a:ext uri="{FF2B5EF4-FFF2-40B4-BE49-F238E27FC236}">
                      <a16:creationId xmlns:a16="http://schemas.microsoft.com/office/drawing/2014/main" id="{40CD0637-F8D7-FE40-92CC-774F490AC350}"/>
                    </a:ext>
                  </a:extLst>
                </p:cNvPr>
                <p:cNvSpPr/>
                <p:nvPr/>
              </p:nvSpPr>
              <p:spPr>
                <a:xfrm>
                  <a:off x="3304022" y="2395269"/>
                  <a:ext cx="151081" cy="272162"/>
                </a:xfrm>
                <a:custGeom>
                  <a:avLst/>
                  <a:gdLst/>
                  <a:ahLst/>
                  <a:cxnLst/>
                  <a:rect l="l" t="t" r="r" b="b"/>
                  <a:pathLst>
                    <a:path w="1677" h="3021" extrusionOk="0">
                      <a:moveTo>
                        <a:pt x="764" y="1"/>
                      </a:moveTo>
                      <a:cubicBezTo>
                        <a:pt x="740" y="1"/>
                        <a:pt x="715" y="5"/>
                        <a:pt x="690" y="14"/>
                      </a:cubicBezTo>
                      <a:cubicBezTo>
                        <a:pt x="0" y="261"/>
                        <a:pt x="1676" y="3021"/>
                        <a:pt x="1676" y="3021"/>
                      </a:cubicBezTo>
                      <a:cubicBezTo>
                        <a:pt x="1676" y="3021"/>
                        <a:pt x="1402" y="1"/>
                        <a:pt x="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738;p75">
                <a:extLst>
                  <a:ext uri="{FF2B5EF4-FFF2-40B4-BE49-F238E27FC236}">
                    <a16:creationId xmlns:a16="http://schemas.microsoft.com/office/drawing/2014/main" id="{7155F487-B324-F94B-B94C-E7BCFF70BA81}"/>
                  </a:ext>
                </a:extLst>
              </p:cNvPr>
              <p:cNvSpPr/>
              <p:nvPr/>
            </p:nvSpPr>
            <p:spPr>
              <a:xfrm>
                <a:off x="3472760" y="184918"/>
                <a:ext cx="2202791" cy="2846754"/>
              </a:xfrm>
              <a:custGeom>
                <a:avLst/>
                <a:gdLst/>
                <a:ahLst/>
                <a:cxnLst/>
                <a:rect l="l" t="t" r="r" b="b"/>
                <a:pathLst>
                  <a:path w="24451" h="31599" extrusionOk="0">
                    <a:moveTo>
                      <a:pt x="12225" y="0"/>
                    </a:moveTo>
                    <a:cubicBezTo>
                      <a:pt x="3697" y="0"/>
                      <a:pt x="0" y="6014"/>
                      <a:pt x="0" y="13409"/>
                    </a:cubicBezTo>
                    <a:cubicBezTo>
                      <a:pt x="0" y="25288"/>
                      <a:pt x="7444" y="31598"/>
                      <a:pt x="12225" y="31598"/>
                    </a:cubicBezTo>
                    <a:cubicBezTo>
                      <a:pt x="17648" y="31598"/>
                      <a:pt x="24450" y="24500"/>
                      <a:pt x="24450" y="13409"/>
                    </a:cubicBezTo>
                    <a:cubicBezTo>
                      <a:pt x="24450" y="6014"/>
                      <a:pt x="21788" y="0"/>
                      <a:pt x="122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39;p75">
                <a:extLst>
                  <a:ext uri="{FF2B5EF4-FFF2-40B4-BE49-F238E27FC236}">
                    <a16:creationId xmlns:a16="http://schemas.microsoft.com/office/drawing/2014/main" id="{0E063636-D139-9C43-98B7-8FE01C320B4B}"/>
                  </a:ext>
                </a:extLst>
              </p:cNvPr>
              <p:cNvSpPr/>
              <p:nvPr/>
            </p:nvSpPr>
            <p:spPr>
              <a:xfrm>
                <a:off x="3401680" y="677889"/>
                <a:ext cx="466396" cy="812792"/>
              </a:xfrm>
              <a:custGeom>
                <a:avLst/>
                <a:gdLst/>
                <a:ahLst/>
                <a:cxnLst/>
                <a:rect l="l" t="t" r="r" b="b"/>
                <a:pathLst>
                  <a:path w="5177" h="9022" extrusionOk="0">
                    <a:moveTo>
                      <a:pt x="2465" y="0"/>
                    </a:moveTo>
                    <a:cubicBezTo>
                      <a:pt x="2465" y="0"/>
                      <a:pt x="1" y="4683"/>
                      <a:pt x="789" y="9021"/>
                    </a:cubicBezTo>
                    <a:cubicBezTo>
                      <a:pt x="789" y="9021"/>
                      <a:pt x="1332" y="3845"/>
                      <a:pt x="5176" y="1676"/>
                    </a:cubicBezTo>
                    <a:lnTo>
                      <a:pt x="24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40;p75">
                <a:extLst>
                  <a:ext uri="{FF2B5EF4-FFF2-40B4-BE49-F238E27FC236}">
                    <a16:creationId xmlns:a16="http://schemas.microsoft.com/office/drawing/2014/main" id="{85BE3676-361F-EF48-B4E7-F3CA14830390}"/>
                  </a:ext>
                </a:extLst>
              </p:cNvPr>
              <p:cNvSpPr/>
              <p:nvPr/>
            </p:nvSpPr>
            <p:spPr>
              <a:xfrm>
                <a:off x="3210779" y="-286341"/>
                <a:ext cx="2611259" cy="1777025"/>
              </a:xfrm>
              <a:custGeom>
                <a:avLst/>
                <a:gdLst/>
                <a:ahLst/>
                <a:cxnLst/>
                <a:rect l="l" t="t" r="r" b="b"/>
                <a:pathLst>
                  <a:path w="28985" h="19725" extrusionOk="0">
                    <a:moveTo>
                      <a:pt x="16716" y="1"/>
                    </a:moveTo>
                    <a:cubicBezTo>
                      <a:pt x="12342" y="1"/>
                      <a:pt x="9887" y="3659"/>
                      <a:pt x="8841" y="3659"/>
                    </a:cubicBezTo>
                    <a:cubicBezTo>
                      <a:pt x="8818" y="3659"/>
                      <a:pt x="8796" y="3658"/>
                      <a:pt x="8774" y="3654"/>
                    </a:cubicBezTo>
                    <a:cubicBezTo>
                      <a:pt x="7641" y="3506"/>
                      <a:pt x="7197" y="943"/>
                      <a:pt x="7197" y="943"/>
                    </a:cubicBezTo>
                    <a:lnTo>
                      <a:pt x="7197" y="943"/>
                    </a:lnTo>
                    <a:cubicBezTo>
                      <a:pt x="6112" y="2175"/>
                      <a:pt x="7295" y="4295"/>
                      <a:pt x="7295" y="4295"/>
                    </a:cubicBezTo>
                    <a:cubicBezTo>
                      <a:pt x="5817" y="3210"/>
                      <a:pt x="6408" y="894"/>
                      <a:pt x="6408" y="894"/>
                    </a:cubicBezTo>
                    <a:lnTo>
                      <a:pt x="6408" y="894"/>
                    </a:lnTo>
                    <a:cubicBezTo>
                      <a:pt x="5225" y="1929"/>
                      <a:pt x="4732" y="3457"/>
                      <a:pt x="5077" y="4985"/>
                    </a:cubicBezTo>
                    <a:cubicBezTo>
                      <a:pt x="4141" y="3457"/>
                      <a:pt x="5767" y="1288"/>
                      <a:pt x="5767" y="1288"/>
                    </a:cubicBezTo>
                    <a:lnTo>
                      <a:pt x="5767" y="1288"/>
                    </a:lnTo>
                    <a:cubicBezTo>
                      <a:pt x="5767" y="1288"/>
                      <a:pt x="0" y="4887"/>
                      <a:pt x="4535" y="11245"/>
                    </a:cubicBezTo>
                    <a:cubicBezTo>
                      <a:pt x="5890" y="13131"/>
                      <a:pt x="7702" y="13792"/>
                      <a:pt x="9660" y="13792"/>
                    </a:cubicBezTo>
                    <a:cubicBezTo>
                      <a:pt x="14254" y="13792"/>
                      <a:pt x="19645" y="10146"/>
                      <a:pt x="21788" y="10112"/>
                    </a:cubicBezTo>
                    <a:cubicBezTo>
                      <a:pt x="21796" y="10111"/>
                      <a:pt x="21804" y="10111"/>
                      <a:pt x="21811" y="10111"/>
                    </a:cubicBezTo>
                    <a:cubicBezTo>
                      <a:pt x="24857" y="10111"/>
                      <a:pt x="27407" y="19724"/>
                      <a:pt x="27407" y="19724"/>
                    </a:cubicBezTo>
                    <a:cubicBezTo>
                      <a:pt x="27407" y="19724"/>
                      <a:pt x="28985" y="7055"/>
                      <a:pt x="26816" y="6562"/>
                    </a:cubicBezTo>
                    <a:cubicBezTo>
                      <a:pt x="26620" y="6517"/>
                      <a:pt x="26438" y="6496"/>
                      <a:pt x="26269" y="6496"/>
                    </a:cubicBezTo>
                    <a:cubicBezTo>
                      <a:pt x="24618" y="6496"/>
                      <a:pt x="24253" y="8485"/>
                      <a:pt x="24253" y="8485"/>
                    </a:cubicBezTo>
                    <a:cubicBezTo>
                      <a:pt x="24253" y="8485"/>
                      <a:pt x="25337" y="2225"/>
                      <a:pt x="19274" y="401"/>
                    </a:cubicBezTo>
                    <a:cubicBezTo>
                      <a:pt x="18357" y="120"/>
                      <a:pt x="17505" y="1"/>
                      <a:pt x="16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41;p75">
                <a:extLst>
                  <a:ext uri="{FF2B5EF4-FFF2-40B4-BE49-F238E27FC236}">
                    <a16:creationId xmlns:a16="http://schemas.microsoft.com/office/drawing/2014/main" id="{35FB26B5-085C-304E-8759-FAF4CBA073B9}"/>
                  </a:ext>
                </a:extLst>
              </p:cNvPr>
              <p:cNvSpPr/>
              <p:nvPr/>
            </p:nvSpPr>
            <p:spPr>
              <a:xfrm>
                <a:off x="3610417" y="2076712"/>
                <a:ext cx="758017" cy="706216"/>
              </a:xfrm>
              <a:custGeom>
                <a:avLst/>
                <a:gdLst/>
                <a:ahLst/>
                <a:cxnLst/>
                <a:rect l="l" t="t" r="r" b="b"/>
                <a:pathLst>
                  <a:path w="8414" h="7839" extrusionOk="0">
                    <a:moveTo>
                      <a:pt x="2717" y="1"/>
                    </a:moveTo>
                    <a:cubicBezTo>
                      <a:pt x="2699" y="1"/>
                      <a:pt x="2680" y="1"/>
                      <a:pt x="2662" y="1"/>
                    </a:cubicBezTo>
                    <a:cubicBezTo>
                      <a:pt x="1676" y="1"/>
                      <a:pt x="740" y="346"/>
                      <a:pt x="0" y="987"/>
                    </a:cubicBezTo>
                    <a:cubicBezTo>
                      <a:pt x="937" y="3599"/>
                      <a:pt x="2514" y="5916"/>
                      <a:pt x="4585" y="7839"/>
                    </a:cubicBezTo>
                    <a:cubicBezTo>
                      <a:pt x="8414" y="5826"/>
                      <a:pt x="7012" y="1"/>
                      <a:pt x="2717"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42;p75">
                <a:extLst>
                  <a:ext uri="{FF2B5EF4-FFF2-40B4-BE49-F238E27FC236}">
                    <a16:creationId xmlns:a16="http://schemas.microsoft.com/office/drawing/2014/main" id="{EFF5DC02-59DE-424E-9F1A-044D8E85D22B}"/>
                  </a:ext>
                </a:extLst>
              </p:cNvPr>
              <p:cNvSpPr/>
              <p:nvPr/>
            </p:nvSpPr>
            <p:spPr>
              <a:xfrm>
                <a:off x="4796088" y="2076712"/>
                <a:ext cx="750630" cy="701801"/>
              </a:xfrm>
              <a:custGeom>
                <a:avLst/>
                <a:gdLst/>
                <a:ahLst/>
                <a:cxnLst/>
                <a:rect l="l" t="t" r="r" b="b"/>
                <a:pathLst>
                  <a:path w="8332" h="7790" extrusionOk="0">
                    <a:moveTo>
                      <a:pt x="5768" y="1"/>
                    </a:moveTo>
                    <a:cubicBezTo>
                      <a:pt x="1480" y="1"/>
                      <a:pt x="1" y="5719"/>
                      <a:pt x="3797" y="7789"/>
                    </a:cubicBezTo>
                    <a:cubicBezTo>
                      <a:pt x="5818" y="5867"/>
                      <a:pt x="7346" y="3501"/>
                      <a:pt x="8332" y="839"/>
                    </a:cubicBezTo>
                    <a:cubicBezTo>
                      <a:pt x="7592" y="297"/>
                      <a:pt x="6705" y="1"/>
                      <a:pt x="5768" y="1"/>
                    </a:cubicBezTo>
                    <a:close/>
                  </a:path>
                </a:pathLst>
              </a:custGeom>
              <a:solidFill>
                <a:srgbClr val="000000">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43;p75">
                <a:extLst>
                  <a:ext uri="{FF2B5EF4-FFF2-40B4-BE49-F238E27FC236}">
                    <a16:creationId xmlns:a16="http://schemas.microsoft.com/office/drawing/2014/main" id="{450BA85A-F116-1041-9AB7-7BE067D2A2CC}"/>
                  </a:ext>
                </a:extLst>
              </p:cNvPr>
              <p:cNvSpPr/>
              <p:nvPr/>
            </p:nvSpPr>
            <p:spPr>
              <a:xfrm>
                <a:off x="3783570" y="1526084"/>
                <a:ext cx="146667" cy="270991"/>
              </a:xfrm>
              <a:custGeom>
                <a:avLst/>
                <a:gdLst/>
                <a:ahLst/>
                <a:cxnLst/>
                <a:rect l="l" t="t" r="r" b="b"/>
                <a:pathLst>
                  <a:path w="1628" h="3008" extrusionOk="0">
                    <a:moveTo>
                      <a:pt x="839" y="0"/>
                    </a:moveTo>
                    <a:cubicBezTo>
                      <a:pt x="395" y="0"/>
                      <a:pt x="1" y="641"/>
                      <a:pt x="1" y="1479"/>
                    </a:cubicBezTo>
                    <a:cubicBezTo>
                      <a:pt x="1" y="2317"/>
                      <a:pt x="395" y="3007"/>
                      <a:pt x="839" y="3007"/>
                    </a:cubicBezTo>
                    <a:cubicBezTo>
                      <a:pt x="1283" y="3007"/>
                      <a:pt x="1628" y="2317"/>
                      <a:pt x="1628" y="1479"/>
                    </a:cubicBezTo>
                    <a:cubicBezTo>
                      <a:pt x="1628" y="641"/>
                      <a:pt x="1283" y="0"/>
                      <a:pt x="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44;p75">
                <a:extLst>
                  <a:ext uri="{FF2B5EF4-FFF2-40B4-BE49-F238E27FC236}">
                    <a16:creationId xmlns:a16="http://schemas.microsoft.com/office/drawing/2014/main" id="{7A440E84-2B83-3448-9769-B5BFA88D79C5}"/>
                  </a:ext>
                </a:extLst>
              </p:cNvPr>
              <p:cNvSpPr/>
              <p:nvPr/>
            </p:nvSpPr>
            <p:spPr>
              <a:xfrm>
                <a:off x="3725912" y="1189328"/>
                <a:ext cx="279820" cy="88108"/>
              </a:xfrm>
              <a:custGeom>
                <a:avLst/>
                <a:gdLst/>
                <a:ahLst/>
                <a:cxnLst/>
                <a:rect l="l" t="t" r="r" b="b"/>
                <a:pathLst>
                  <a:path w="3106" h="978" extrusionOk="0">
                    <a:moveTo>
                      <a:pt x="1803" y="1"/>
                    </a:moveTo>
                    <a:cubicBezTo>
                      <a:pt x="1188" y="1"/>
                      <a:pt x="579" y="231"/>
                      <a:pt x="99" y="682"/>
                    </a:cubicBezTo>
                    <a:cubicBezTo>
                      <a:pt x="0" y="781"/>
                      <a:pt x="0" y="879"/>
                      <a:pt x="99" y="929"/>
                    </a:cubicBezTo>
                    <a:cubicBezTo>
                      <a:pt x="99" y="978"/>
                      <a:pt x="148" y="978"/>
                      <a:pt x="197" y="978"/>
                    </a:cubicBezTo>
                    <a:cubicBezTo>
                      <a:pt x="247" y="978"/>
                      <a:pt x="296" y="978"/>
                      <a:pt x="345" y="929"/>
                    </a:cubicBezTo>
                    <a:cubicBezTo>
                      <a:pt x="763" y="570"/>
                      <a:pt x="1271" y="375"/>
                      <a:pt x="1793" y="375"/>
                    </a:cubicBezTo>
                    <a:cubicBezTo>
                      <a:pt x="2133" y="375"/>
                      <a:pt x="2479" y="458"/>
                      <a:pt x="2810" y="633"/>
                    </a:cubicBezTo>
                    <a:cubicBezTo>
                      <a:pt x="2836" y="646"/>
                      <a:pt x="2863" y="652"/>
                      <a:pt x="2888" y="652"/>
                    </a:cubicBezTo>
                    <a:cubicBezTo>
                      <a:pt x="2958" y="652"/>
                      <a:pt x="3020" y="606"/>
                      <a:pt x="3056" y="534"/>
                    </a:cubicBezTo>
                    <a:cubicBezTo>
                      <a:pt x="3106" y="436"/>
                      <a:pt x="3056" y="337"/>
                      <a:pt x="2958" y="288"/>
                    </a:cubicBezTo>
                    <a:cubicBezTo>
                      <a:pt x="2592" y="95"/>
                      <a:pt x="2196"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45;p75">
                <a:extLst>
                  <a:ext uri="{FF2B5EF4-FFF2-40B4-BE49-F238E27FC236}">
                    <a16:creationId xmlns:a16="http://schemas.microsoft.com/office/drawing/2014/main" id="{93342FE0-F862-5345-9C9E-7E49A07AFE2B}"/>
                  </a:ext>
                </a:extLst>
              </p:cNvPr>
              <p:cNvSpPr/>
              <p:nvPr/>
            </p:nvSpPr>
            <p:spPr>
              <a:xfrm>
                <a:off x="5146988" y="1526084"/>
                <a:ext cx="146576" cy="270991"/>
              </a:xfrm>
              <a:custGeom>
                <a:avLst/>
                <a:gdLst/>
                <a:ahLst/>
                <a:cxnLst/>
                <a:rect l="l" t="t" r="r" b="b"/>
                <a:pathLst>
                  <a:path w="1627" h="3008" extrusionOk="0">
                    <a:moveTo>
                      <a:pt x="789" y="0"/>
                    </a:moveTo>
                    <a:cubicBezTo>
                      <a:pt x="345" y="0"/>
                      <a:pt x="0" y="641"/>
                      <a:pt x="0" y="1479"/>
                    </a:cubicBezTo>
                    <a:cubicBezTo>
                      <a:pt x="0" y="2317"/>
                      <a:pt x="345" y="3007"/>
                      <a:pt x="789" y="3007"/>
                    </a:cubicBezTo>
                    <a:cubicBezTo>
                      <a:pt x="1233" y="3007"/>
                      <a:pt x="1627" y="2317"/>
                      <a:pt x="1627" y="1479"/>
                    </a:cubicBezTo>
                    <a:cubicBezTo>
                      <a:pt x="1627" y="641"/>
                      <a:pt x="1233" y="0"/>
                      <a:pt x="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46;p75">
                <a:extLst>
                  <a:ext uri="{FF2B5EF4-FFF2-40B4-BE49-F238E27FC236}">
                    <a16:creationId xmlns:a16="http://schemas.microsoft.com/office/drawing/2014/main" id="{434843BA-B034-2246-9F0E-765B9E363E23}"/>
                  </a:ext>
                </a:extLst>
              </p:cNvPr>
              <p:cNvSpPr/>
              <p:nvPr/>
            </p:nvSpPr>
            <p:spPr>
              <a:xfrm>
                <a:off x="5075907" y="1189328"/>
                <a:ext cx="275405" cy="88108"/>
              </a:xfrm>
              <a:custGeom>
                <a:avLst/>
                <a:gdLst/>
                <a:ahLst/>
                <a:cxnLst/>
                <a:rect l="l" t="t" r="r" b="b"/>
                <a:pathLst>
                  <a:path w="3057" h="978" extrusionOk="0">
                    <a:moveTo>
                      <a:pt x="1271" y="1"/>
                    </a:moveTo>
                    <a:cubicBezTo>
                      <a:pt x="868" y="1"/>
                      <a:pt x="465" y="95"/>
                      <a:pt x="99" y="288"/>
                    </a:cubicBezTo>
                    <a:cubicBezTo>
                      <a:pt x="0" y="337"/>
                      <a:pt x="0" y="436"/>
                      <a:pt x="50" y="534"/>
                    </a:cubicBezTo>
                    <a:cubicBezTo>
                      <a:pt x="86" y="606"/>
                      <a:pt x="148" y="652"/>
                      <a:pt x="218" y="652"/>
                    </a:cubicBezTo>
                    <a:cubicBezTo>
                      <a:pt x="243" y="652"/>
                      <a:pt x="270" y="646"/>
                      <a:pt x="296" y="633"/>
                    </a:cubicBezTo>
                    <a:cubicBezTo>
                      <a:pt x="607" y="458"/>
                      <a:pt x="949" y="375"/>
                      <a:pt x="1291" y="375"/>
                    </a:cubicBezTo>
                    <a:cubicBezTo>
                      <a:pt x="1817" y="375"/>
                      <a:pt x="2343" y="570"/>
                      <a:pt x="2761" y="929"/>
                    </a:cubicBezTo>
                    <a:cubicBezTo>
                      <a:pt x="2761" y="978"/>
                      <a:pt x="2810" y="978"/>
                      <a:pt x="2860" y="978"/>
                    </a:cubicBezTo>
                    <a:cubicBezTo>
                      <a:pt x="2909" y="978"/>
                      <a:pt x="2958" y="978"/>
                      <a:pt x="3007" y="929"/>
                    </a:cubicBezTo>
                    <a:cubicBezTo>
                      <a:pt x="3057" y="879"/>
                      <a:pt x="3057" y="781"/>
                      <a:pt x="3007" y="682"/>
                    </a:cubicBezTo>
                    <a:cubicBezTo>
                      <a:pt x="2527" y="231"/>
                      <a:pt x="1899" y="1"/>
                      <a:pt x="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47;p75">
                <a:extLst>
                  <a:ext uri="{FF2B5EF4-FFF2-40B4-BE49-F238E27FC236}">
                    <a16:creationId xmlns:a16="http://schemas.microsoft.com/office/drawing/2014/main" id="{E8B22E46-5DFF-8A4F-B350-48A0EC61458B}"/>
                  </a:ext>
                </a:extLst>
              </p:cNvPr>
              <p:cNvSpPr/>
              <p:nvPr/>
            </p:nvSpPr>
            <p:spPr>
              <a:xfrm>
                <a:off x="4511945" y="1171941"/>
                <a:ext cx="270991" cy="998197"/>
              </a:xfrm>
              <a:custGeom>
                <a:avLst/>
                <a:gdLst/>
                <a:ahLst/>
                <a:cxnLst/>
                <a:rect l="l" t="t" r="r" b="b"/>
                <a:pathLst>
                  <a:path w="3008" h="11080" extrusionOk="0">
                    <a:moveTo>
                      <a:pt x="173" y="0"/>
                    </a:moveTo>
                    <a:cubicBezTo>
                      <a:pt x="86" y="0"/>
                      <a:pt x="0" y="62"/>
                      <a:pt x="0" y="185"/>
                    </a:cubicBezTo>
                    <a:lnTo>
                      <a:pt x="0" y="8565"/>
                    </a:lnTo>
                    <a:cubicBezTo>
                      <a:pt x="0" y="8664"/>
                      <a:pt x="49" y="8762"/>
                      <a:pt x="148" y="8762"/>
                    </a:cubicBezTo>
                    <a:lnTo>
                      <a:pt x="2366" y="8861"/>
                    </a:lnTo>
                    <a:lnTo>
                      <a:pt x="49" y="10783"/>
                    </a:lnTo>
                    <a:cubicBezTo>
                      <a:pt x="0" y="10833"/>
                      <a:pt x="0" y="10980"/>
                      <a:pt x="49" y="11030"/>
                    </a:cubicBezTo>
                    <a:cubicBezTo>
                      <a:pt x="99" y="11079"/>
                      <a:pt x="148" y="11079"/>
                      <a:pt x="197" y="11079"/>
                    </a:cubicBezTo>
                    <a:lnTo>
                      <a:pt x="247" y="11079"/>
                    </a:lnTo>
                    <a:lnTo>
                      <a:pt x="2908" y="8861"/>
                    </a:lnTo>
                    <a:cubicBezTo>
                      <a:pt x="2958" y="8811"/>
                      <a:pt x="3007" y="8713"/>
                      <a:pt x="2958" y="8664"/>
                    </a:cubicBezTo>
                    <a:cubicBezTo>
                      <a:pt x="2958" y="8565"/>
                      <a:pt x="2859" y="8516"/>
                      <a:pt x="2810" y="8516"/>
                    </a:cubicBezTo>
                    <a:lnTo>
                      <a:pt x="345" y="8417"/>
                    </a:lnTo>
                    <a:lnTo>
                      <a:pt x="345" y="185"/>
                    </a:lnTo>
                    <a:cubicBezTo>
                      <a:pt x="345" y="62"/>
                      <a:pt x="259"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48;p75">
                <a:extLst>
                  <a:ext uri="{FF2B5EF4-FFF2-40B4-BE49-F238E27FC236}">
                    <a16:creationId xmlns:a16="http://schemas.microsoft.com/office/drawing/2014/main" id="{1A3131A6-108A-C140-AE2D-D05A491B54F5}"/>
                  </a:ext>
                </a:extLst>
              </p:cNvPr>
              <p:cNvSpPr/>
              <p:nvPr/>
            </p:nvSpPr>
            <p:spPr>
              <a:xfrm>
                <a:off x="4316541" y="2445359"/>
                <a:ext cx="546306" cy="95676"/>
              </a:xfrm>
              <a:custGeom>
                <a:avLst/>
                <a:gdLst/>
                <a:ahLst/>
                <a:cxnLst/>
                <a:rect l="l" t="t" r="r" b="b"/>
                <a:pathLst>
                  <a:path w="6064" h="1062" extrusionOk="0">
                    <a:moveTo>
                      <a:pt x="2662" y="0"/>
                    </a:moveTo>
                    <a:cubicBezTo>
                      <a:pt x="2268" y="99"/>
                      <a:pt x="1923" y="247"/>
                      <a:pt x="1578" y="444"/>
                    </a:cubicBezTo>
                    <a:cubicBezTo>
                      <a:pt x="1085" y="592"/>
                      <a:pt x="542" y="641"/>
                      <a:pt x="0" y="641"/>
                    </a:cubicBezTo>
                    <a:cubicBezTo>
                      <a:pt x="0" y="641"/>
                      <a:pt x="458" y="1061"/>
                      <a:pt x="2349" y="1061"/>
                    </a:cubicBezTo>
                    <a:cubicBezTo>
                      <a:pt x="2606" y="1061"/>
                      <a:pt x="2891" y="1053"/>
                      <a:pt x="3204" y="1035"/>
                    </a:cubicBezTo>
                    <a:cubicBezTo>
                      <a:pt x="5817" y="838"/>
                      <a:pt x="6063" y="148"/>
                      <a:pt x="6063" y="148"/>
                    </a:cubicBezTo>
                    <a:lnTo>
                      <a:pt x="6063" y="148"/>
                    </a:lnTo>
                    <a:cubicBezTo>
                      <a:pt x="5735" y="268"/>
                      <a:pt x="5389" y="333"/>
                      <a:pt x="5046" y="333"/>
                    </a:cubicBezTo>
                    <a:cubicBezTo>
                      <a:pt x="4823" y="333"/>
                      <a:pt x="4601" y="305"/>
                      <a:pt x="4387" y="247"/>
                    </a:cubicBezTo>
                    <a:cubicBezTo>
                      <a:pt x="3845" y="99"/>
                      <a:pt x="3254" y="0"/>
                      <a:pt x="26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49;p75">
                <a:extLst>
                  <a:ext uri="{FF2B5EF4-FFF2-40B4-BE49-F238E27FC236}">
                    <a16:creationId xmlns:a16="http://schemas.microsoft.com/office/drawing/2014/main" id="{F068CF15-642D-B24E-BE61-9B6B3BB3E479}"/>
                  </a:ext>
                </a:extLst>
              </p:cNvPr>
              <p:cNvSpPr/>
              <p:nvPr/>
            </p:nvSpPr>
            <p:spPr>
              <a:xfrm>
                <a:off x="4307622" y="2472026"/>
                <a:ext cx="559639" cy="189009"/>
              </a:xfrm>
              <a:custGeom>
                <a:avLst/>
                <a:gdLst/>
                <a:ahLst/>
                <a:cxnLst/>
                <a:rect l="l" t="t" r="r" b="b"/>
                <a:pathLst>
                  <a:path w="6212" h="2098" extrusionOk="0">
                    <a:moveTo>
                      <a:pt x="6212" y="0"/>
                    </a:moveTo>
                    <a:lnTo>
                      <a:pt x="6212" y="0"/>
                    </a:lnTo>
                    <a:cubicBezTo>
                      <a:pt x="6142" y="14"/>
                      <a:pt x="6078" y="37"/>
                      <a:pt x="6018" y="66"/>
                    </a:cubicBezTo>
                    <a:lnTo>
                      <a:pt x="6018" y="66"/>
                    </a:lnTo>
                    <a:cubicBezTo>
                      <a:pt x="6083" y="45"/>
                      <a:pt x="6147" y="23"/>
                      <a:pt x="6212" y="0"/>
                    </a:cubicBezTo>
                    <a:close/>
                    <a:moveTo>
                      <a:pt x="1" y="394"/>
                    </a:moveTo>
                    <a:cubicBezTo>
                      <a:pt x="16" y="399"/>
                      <a:pt x="31" y="404"/>
                      <a:pt x="47" y="408"/>
                    </a:cubicBezTo>
                    <a:lnTo>
                      <a:pt x="47" y="408"/>
                    </a:lnTo>
                    <a:cubicBezTo>
                      <a:pt x="32" y="403"/>
                      <a:pt x="16" y="399"/>
                      <a:pt x="1" y="394"/>
                    </a:cubicBezTo>
                    <a:close/>
                    <a:moveTo>
                      <a:pt x="6018" y="66"/>
                    </a:moveTo>
                    <a:lnTo>
                      <a:pt x="6018" y="66"/>
                    </a:lnTo>
                    <a:cubicBezTo>
                      <a:pt x="5085" y="377"/>
                      <a:pt x="4074" y="598"/>
                      <a:pt x="3106" y="690"/>
                    </a:cubicBezTo>
                    <a:cubicBezTo>
                      <a:pt x="2847" y="715"/>
                      <a:pt x="2585" y="727"/>
                      <a:pt x="2323" y="727"/>
                    </a:cubicBezTo>
                    <a:cubicBezTo>
                      <a:pt x="1551" y="727"/>
                      <a:pt x="773" y="621"/>
                      <a:pt x="47" y="408"/>
                    </a:cubicBezTo>
                    <a:lnTo>
                      <a:pt x="47" y="408"/>
                    </a:lnTo>
                    <a:cubicBezTo>
                      <a:pt x="563" y="573"/>
                      <a:pt x="901" y="1094"/>
                      <a:pt x="1332" y="1430"/>
                    </a:cubicBezTo>
                    <a:cubicBezTo>
                      <a:pt x="1825" y="1880"/>
                      <a:pt x="2440" y="2097"/>
                      <a:pt x="3054" y="2097"/>
                    </a:cubicBezTo>
                    <a:cubicBezTo>
                      <a:pt x="3851" y="2097"/>
                      <a:pt x="4647" y="1731"/>
                      <a:pt x="5176" y="1035"/>
                    </a:cubicBezTo>
                    <a:cubicBezTo>
                      <a:pt x="5431" y="696"/>
                      <a:pt x="5648" y="248"/>
                      <a:pt x="6018" y="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50;p75">
                <a:extLst>
                  <a:ext uri="{FF2B5EF4-FFF2-40B4-BE49-F238E27FC236}">
                    <a16:creationId xmlns:a16="http://schemas.microsoft.com/office/drawing/2014/main" id="{5D0AAAF5-7785-A74A-8558-97F8CDA57544}"/>
                  </a:ext>
                </a:extLst>
              </p:cNvPr>
              <p:cNvSpPr/>
              <p:nvPr/>
            </p:nvSpPr>
            <p:spPr>
              <a:xfrm>
                <a:off x="4260235" y="2433107"/>
                <a:ext cx="651441" cy="114504"/>
              </a:xfrm>
              <a:custGeom>
                <a:avLst/>
                <a:gdLst/>
                <a:ahLst/>
                <a:cxnLst/>
                <a:rect l="l" t="t" r="r" b="b"/>
                <a:pathLst>
                  <a:path w="7231" h="1271" extrusionOk="0">
                    <a:moveTo>
                      <a:pt x="7107" y="1"/>
                    </a:moveTo>
                    <a:cubicBezTo>
                      <a:pt x="7083" y="1"/>
                      <a:pt x="7058" y="13"/>
                      <a:pt x="7033" y="38"/>
                    </a:cubicBezTo>
                    <a:cubicBezTo>
                      <a:pt x="6442" y="481"/>
                      <a:pt x="5801" y="728"/>
                      <a:pt x="5160" y="826"/>
                    </a:cubicBezTo>
                    <a:cubicBezTo>
                      <a:pt x="4427" y="977"/>
                      <a:pt x="3694" y="1053"/>
                      <a:pt x="2969" y="1053"/>
                    </a:cubicBezTo>
                    <a:cubicBezTo>
                      <a:pt x="2037" y="1053"/>
                      <a:pt x="1118" y="928"/>
                      <a:pt x="231" y="679"/>
                    </a:cubicBezTo>
                    <a:cubicBezTo>
                      <a:pt x="209" y="673"/>
                      <a:pt x="189" y="671"/>
                      <a:pt x="171" y="671"/>
                    </a:cubicBezTo>
                    <a:cubicBezTo>
                      <a:pt x="25" y="671"/>
                      <a:pt x="1" y="832"/>
                      <a:pt x="132" y="876"/>
                    </a:cubicBezTo>
                    <a:cubicBezTo>
                      <a:pt x="1069" y="1122"/>
                      <a:pt x="2055" y="1270"/>
                      <a:pt x="2991" y="1270"/>
                    </a:cubicBezTo>
                    <a:cubicBezTo>
                      <a:pt x="3731" y="1270"/>
                      <a:pt x="4470" y="1171"/>
                      <a:pt x="5210" y="1024"/>
                    </a:cubicBezTo>
                    <a:cubicBezTo>
                      <a:pt x="5900" y="925"/>
                      <a:pt x="6590" y="629"/>
                      <a:pt x="7181" y="235"/>
                    </a:cubicBezTo>
                    <a:cubicBezTo>
                      <a:pt x="7231" y="186"/>
                      <a:pt x="7231" y="87"/>
                      <a:pt x="7181" y="38"/>
                    </a:cubicBezTo>
                    <a:cubicBezTo>
                      <a:pt x="7157" y="13"/>
                      <a:pt x="7132" y="1"/>
                      <a:pt x="7107" y="1"/>
                    </a:cubicBezTo>
                    <a:close/>
                  </a:path>
                </a:pathLst>
              </a:custGeom>
              <a:solidFill>
                <a:srgbClr val="3020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51;p75">
                <a:extLst>
                  <a:ext uri="{FF2B5EF4-FFF2-40B4-BE49-F238E27FC236}">
                    <a16:creationId xmlns:a16="http://schemas.microsoft.com/office/drawing/2014/main" id="{FE081392-CC45-E74C-A01E-0722774BB376}"/>
                  </a:ext>
                </a:extLst>
              </p:cNvPr>
              <p:cNvSpPr/>
              <p:nvPr/>
            </p:nvSpPr>
            <p:spPr>
              <a:xfrm>
                <a:off x="4911583" y="16718454"/>
                <a:ext cx="1325584" cy="1726305"/>
              </a:xfrm>
              <a:custGeom>
                <a:avLst/>
                <a:gdLst/>
                <a:ahLst/>
                <a:cxnLst/>
                <a:rect l="l" t="t" r="r" b="b"/>
                <a:pathLst>
                  <a:path w="14714" h="19162" extrusionOk="0">
                    <a:moveTo>
                      <a:pt x="6458" y="0"/>
                    </a:moveTo>
                    <a:lnTo>
                      <a:pt x="1" y="49"/>
                    </a:lnTo>
                    <a:lnTo>
                      <a:pt x="1332" y="12077"/>
                    </a:lnTo>
                    <a:cubicBezTo>
                      <a:pt x="1332" y="12077"/>
                      <a:pt x="1332" y="18091"/>
                      <a:pt x="8627" y="19077"/>
                    </a:cubicBezTo>
                    <a:cubicBezTo>
                      <a:pt x="9073" y="19134"/>
                      <a:pt x="9453" y="19161"/>
                      <a:pt x="9775" y="19161"/>
                    </a:cubicBezTo>
                    <a:cubicBezTo>
                      <a:pt x="14714" y="19161"/>
                      <a:pt x="5719" y="12817"/>
                      <a:pt x="5719" y="12817"/>
                    </a:cubicBezTo>
                    <a:lnTo>
                      <a:pt x="6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52;p75">
                <a:extLst>
                  <a:ext uri="{FF2B5EF4-FFF2-40B4-BE49-F238E27FC236}">
                    <a16:creationId xmlns:a16="http://schemas.microsoft.com/office/drawing/2014/main" id="{4AC13E42-8871-154A-9B69-7BDDCC54567A}"/>
                  </a:ext>
                </a:extLst>
              </p:cNvPr>
              <p:cNvSpPr/>
              <p:nvPr/>
            </p:nvSpPr>
            <p:spPr>
              <a:xfrm>
                <a:off x="5039775" y="17806467"/>
                <a:ext cx="932702" cy="649369"/>
              </a:xfrm>
              <a:custGeom>
                <a:avLst/>
                <a:gdLst/>
                <a:ahLst/>
                <a:cxnLst/>
                <a:rect l="l" t="t" r="r" b="b"/>
                <a:pathLst>
                  <a:path w="10353" h="7208" extrusionOk="0">
                    <a:moveTo>
                      <a:pt x="1" y="0"/>
                    </a:moveTo>
                    <a:lnTo>
                      <a:pt x="1" y="0"/>
                    </a:lnTo>
                    <a:cubicBezTo>
                      <a:pt x="50" y="2071"/>
                      <a:pt x="1036" y="3944"/>
                      <a:pt x="2662" y="5176"/>
                    </a:cubicBezTo>
                    <a:cubicBezTo>
                      <a:pt x="4393" y="6603"/>
                      <a:pt x="6573" y="7207"/>
                      <a:pt x="8096" y="7207"/>
                    </a:cubicBezTo>
                    <a:cubicBezTo>
                      <a:pt x="9045" y="7207"/>
                      <a:pt x="9738" y="6973"/>
                      <a:pt x="9909" y="6556"/>
                    </a:cubicBezTo>
                    <a:cubicBezTo>
                      <a:pt x="10352" y="5423"/>
                      <a:pt x="6163" y="2120"/>
                      <a:pt x="6162" y="2120"/>
                    </a:cubicBezTo>
                    <a:lnTo>
                      <a:pt x="6162" y="2120"/>
                    </a:lnTo>
                    <a:cubicBezTo>
                      <a:pt x="6163" y="2120"/>
                      <a:pt x="8233" y="4289"/>
                      <a:pt x="7740" y="5669"/>
                    </a:cubicBezTo>
                    <a:cubicBezTo>
                      <a:pt x="7670" y="5879"/>
                      <a:pt x="7440" y="5976"/>
                      <a:pt x="7100" y="5976"/>
                    </a:cubicBezTo>
                    <a:cubicBezTo>
                      <a:pt x="5283" y="5976"/>
                      <a:pt x="333" y="319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53;p75">
                <a:extLst>
                  <a:ext uri="{FF2B5EF4-FFF2-40B4-BE49-F238E27FC236}">
                    <a16:creationId xmlns:a16="http://schemas.microsoft.com/office/drawing/2014/main" id="{D1B5F1AA-17B4-A442-A925-624A703C81C0}"/>
                  </a:ext>
                </a:extLst>
              </p:cNvPr>
              <p:cNvSpPr/>
              <p:nvPr/>
            </p:nvSpPr>
            <p:spPr>
              <a:xfrm>
                <a:off x="2960600" y="16722868"/>
                <a:ext cx="1324954" cy="1721890"/>
              </a:xfrm>
              <a:custGeom>
                <a:avLst/>
                <a:gdLst/>
                <a:ahLst/>
                <a:cxnLst/>
                <a:rect l="l" t="t" r="r" b="b"/>
                <a:pathLst>
                  <a:path w="14707" h="19113" extrusionOk="0">
                    <a:moveTo>
                      <a:pt x="8199" y="0"/>
                    </a:moveTo>
                    <a:lnTo>
                      <a:pt x="8988" y="12817"/>
                    </a:lnTo>
                    <a:cubicBezTo>
                      <a:pt x="8988" y="12817"/>
                      <a:pt x="0" y="19113"/>
                      <a:pt x="4926" y="19113"/>
                    </a:cubicBezTo>
                    <a:cubicBezTo>
                      <a:pt x="5249" y="19113"/>
                      <a:pt x="5631" y="19086"/>
                      <a:pt x="6080" y="19028"/>
                    </a:cubicBezTo>
                    <a:cubicBezTo>
                      <a:pt x="13375" y="18042"/>
                      <a:pt x="13375" y="12028"/>
                      <a:pt x="13375" y="12028"/>
                    </a:cubicBezTo>
                    <a:lnTo>
                      <a:pt x="14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54;p75">
                <a:extLst>
                  <a:ext uri="{FF2B5EF4-FFF2-40B4-BE49-F238E27FC236}">
                    <a16:creationId xmlns:a16="http://schemas.microsoft.com/office/drawing/2014/main" id="{DF7D0ECF-E3B4-7547-9328-D3C67D8E0DFE}"/>
                  </a:ext>
                </a:extLst>
              </p:cNvPr>
              <p:cNvSpPr/>
              <p:nvPr/>
            </p:nvSpPr>
            <p:spPr>
              <a:xfrm>
                <a:off x="3228527" y="17806467"/>
                <a:ext cx="937116" cy="649369"/>
              </a:xfrm>
              <a:custGeom>
                <a:avLst/>
                <a:gdLst/>
                <a:ahLst/>
                <a:cxnLst/>
                <a:rect l="l" t="t" r="r" b="b"/>
                <a:pathLst>
                  <a:path w="10402" h="7208" extrusionOk="0">
                    <a:moveTo>
                      <a:pt x="10401" y="0"/>
                    </a:moveTo>
                    <a:cubicBezTo>
                      <a:pt x="10069" y="3198"/>
                      <a:pt x="5118" y="5976"/>
                      <a:pt x="3272" y="5976"/>
                    </a:cubicBezTo>
                    <a:cubicBezTo>
                      <a:pt x="2927" y="5976"/>
                      <a:pt x="2690" y="5879"/>
                      <a:pt x="2613" y="5669"/>
                    </a:cubicBezTo>
                    <a:cubicBezTo>
                      <a:pt x="2169" y="4289"/>
                      <a:pt x="4190" y="2120"/>
                      <a:pt x="4190" y="2120"/>
                    </a:cubicBezTo>
                    <a:lnTo>
                      <a:pt x="4190" y="2120"/>
                    </a:lnTo>
                    <a:cubicBezTo>
                      <a:pt x="4190" y="2120"/>
                      <a:pt x="0" y="5423"/>
                      <a:pt x="444" y="6556"/>
                    </a:cubicBezTo>
                    <a:cubicBezTo>
                      <a:pt x="614" y="6973"/>
                      <a:pt x="1308" y="7207"/>
                      <a:pt x="2260" y="7207"/>
                    </a:cubicBezTo>
                    <a:cubicBezTo>
                      <a:pt x="3787" y="7207"/>
                      <a:pt x="5978" y="6603"/>
                      <a:pt x="7739" y="5176"/>
                    </a:cubicBezTo>
                    <a:cubicBezTo>
                      <a:pt x="9366" y="3944"/>
                      <a:pt x="10352" y="2071"/>
                      <a:pt x="104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487;p41">
            <a:extLst>
              <a:ext uri="{FF2B5EF4-FFF2-40B4-BE49-F238E27FC236}">
                <a16:creationId xmlns:a16="http://schemas.microsoft.com/office/drawing/2014/main" id="{78B007EB-C5C3-B142-A3E2-BB0E08720A6B}"/>
              </a:ext>
            </a:extLst>
          </p:cNvPr>
          <p:cNvSpPr/>
          <p:nvPr/>
        </p:nvSpPr>
        <p:spPr>
          <a:xfrm>
            <a:off x="208757" y="2247804"/>
            <a:ext cx="333955" cy="346600"/>
          </a:xfrm>
          <a:prstGeom prst="ellipse">
            <a:avLst/>
          </a:prstGeom>
          <a:solidFill>
            <a:schemeClr val="lt2"/>
          </a:solidFill>
          <a:ln>
            <a:noFill/>
          </a:ln>
        </p:spPr>
        <p:txBody>
          <a:bodyPr spcFirstLastPara="1" wrap="square" lIns="91425" tIns="91425" rIns="91425" bIns="91425" anchor="ctr" anchorCtr="0">
            <a:noAutofit/>
          </a:bodyPr>
          <a:lstStyle/>
          <a:p>
            <a:endParaRPr/>
          </a:p>
        </p:txBody>
      </p:sp>
      <p:sp>
        <p:nvSpPr>
          <p:cNvPr id="99" name="Google Shape;492;p41">
            <a:extLst>
              <a:ext uri="{FF2B5EF4-FFF2-40B4-BE49-F238E27FC236}">
                <a16:creationId xmlns:a16="http://schemas.microsoft.com/office/drawing/2014/main" id="{84763222-8D34-5549-99FC-F56339AB5A44}"/>
              </a:ext>
            </a:extLst>
          </p:cNvPr>
          <p:cNvSpPr txBox="1">
            <a:spLocks/>
          </p:cNvSpPr>
          <p:nvPr/>
        </p:nvSpPr>
        <p:spPr>
          <a:xfrm>
            <a:off x="3467700" y="1997300"/>
            <a:ext cx="875100" cy="493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dirty="0"/>
          </a:p>
        </p:txBody>
      </p:sp>
      <p:sp>
        <p:nvSpPr>
          <p:cNvPr id="105" name="Google Shape;487;p41">
            <a:extLst>
              <a:ext uri="{FF2B5EF4-FFF2-40B4-BE49-F238E27FC236}">
                <a16:creationId xmlns:a16="http://schemas.microsoft.com/office/drawing/2014/main" id="{8F3E12DA-DE9A-844A-9C09-40956637E938}"/>
              </a:ext>
            </a:extLst>
          </p:cNvPr>
          <p:cNvSpPr/>
          <p:nvPr/>
        </p:nvSpPr>
        <p:spPr>
          <a:xfrm rot="228576">
            <a:off x="214710" y="2756795"/>
            <a:ext cx="333955" cy="346600"/>
          </a:xfrm>
          <a:prstGeom prst="ellipse">
            <a:avLst/>
          </a:prstGeom>
          <a:solidFill>
            <a:schemeClr val="accent3"/>
          </a:solidFill>
          <a:ln>
            <a:noFill/>
          </a:ln>
        </p:spPr>
        <p:txBody>
          <a:bodyPr spcFirstLastPara="1" wrap="square" lIns="91425" tIns="91425" rIns="91425" bIns="91425" anchor="ctr" anchorCtr="0">
            <a:noAutofit/>
          </a:bodyPr>
          <a:lstStyle/>
          <a:p>
            <a:endParaRPr/>
          </a:p>
        </p:txBody>
      </p:sp>
      <p:sp>
        <p:nvSpPr>
          <p:cNvPr id="106" name="Google Shape;487;p41">
            <a:extLst>
              <a:ext uri="{FF2B5EF4-FFF2-40B4-BE49-F238E27FC236}">
                <a16:creationId xmlns:a16="http://schemas.microsoft.com/office/drawing/2014/main" id="{9C3B9C9A-D638-FE43-89CB-1297B9D4347B}"/>
              </a:ext>
            </a:extLst>
          </p:cNvPr>
          <p:cNvSpPr/>
          <p:nvPr/>
        </p:nvSpPr>
        <p:spPr>
          <a:xfrm>
            <a:off x="203565" y="1717572"/>
            <a:ext cx="333955" cy="34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87;p41">
            <a:extLst>
              <a:ext uri="{FF2B5EF4-FFF2-40B4-BE49-F238E27FC236}">
                <a16:creationId xmlns:a16="http://schemas.microsoft.com/office/drawing/2014/main" id="{E97AAD8E-FB5F-8449-802A-693F08BB9DA4}"/>
              </a:ext>
            </a:extLst>
          </p:cNvPr>
          <p:cNvSpPr/>
          <p:nvPr/>
        </p:nvSpPr>
        <p:spPr>
          <a:xfrm>
            <a:off x="234199" y="3321685"/>
            <a:ext cx="333955" cy="34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87;p41">
            <a:extLst>
              <a:ext uri="{FF2B5EF4-FFF2-40B4-BE49-F238E27FC236}">
                <a16:creationId xmlns:a16="http://schemas.microsoft.com/office/drawing/2014/main" id="{E749D156-897E-4741-AFF4-A7203DDB3A79}"/>
              </a:ext>
            </a:extLst>
          </p:cNvPr>
          <p:cNvSpPr/>
          <p:nvPr/>
        </p:nvSpPr>
        <p:spPr>
          <a:xfrm>
            <a:off x="237923" y="3855533"/>
            <a:ext cx="333955" cy="346600"/>
          </a:xfrm>
          <a:prstGeom prst="ellipse">
            <a:avLst/>
          </a:prstGeom>
          <a:solidFill>
            <a:schemeClr val="lt2"/>
          </a:solidFill>
          <a:ln>
            <a:noFill/>
          </a:ln>
        </p:spPr>
        <p:txBody>
          <a:bodyPr spcFirstLastPara="1" wrap="square" lIns="91425" tIns="91425" rIns="91425" bIns="91425" anchor="ctr" anchorCtr="0">
            <a:noAutofit/>
          </a:bodyPr>
          <a:lstStyle/>
          <a:p>
            <a:endParaRPr/>
          </a:p>
        </p:txBody>
      </p:sp>
      <p:pic>
        <p:nvPicPr>
          <p:cNvPr id="3" name="Graphic 2" descr="Badge 1 outline">
            <a:extLst>
              <a:ext uri="{FF2B5EF4-FFF2-40B4-BE49-F238E27FC236}">
                <a16:creationId xmlns:a16="http://schemas.microsoft.com/office/drawing/2014/main" id="{5B4559DC-5D68-F441-BE9B-3C67DFD0FD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119" y="1674328"/>
            <a:ext cx="430939" cy="419672"/>
          </a:xfrm>
          <a:prstGeom prst="rect">
            <a:avLst/>
          </a:prstGeom>
        </p:spPr>
      </p:pic>
      <p:pic>
        <p:nvPicPr>
          <p:cNvPr id="457" name="Graphic 456" descr="Badge outline">
            <a:extLst>
              <a:ext uri="{FF2B5EF4-FFF2-40B4-BE49-F238E27FC236}">
                <a16:creationId xmlns:a16="http://schemas.microsoft.com/office/drawing/2014/main" id="{5CF6B0C8-C1B7-E849-B20C-2C63FD28A4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0264" y="2198111"/>
            <a:ext cx="430939" cy="430939"/>
          </a:xfrm>
          <a:prstGeom prst="rect">
            <a:avLst/>
          </a:prstGeom>
        </p:spPr>
      </p:pic>
      <p:pic>
        <p:nvPicPr>
          <p:cNvPr id="459" name="Graphic 458" descr="Badge 3 outline">
            <a:extLst>
              <a:ext uri="{FF2B5EF4-FFF2-40B4-BE49-F238E27FC236}">
                <a16:creationId xmlns:a16="http://schemas.microsoft.com/office/drawing/2014/main" id="{7806E593-7F46-3248-886D-6C1C3F6D91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4562" y="2711643"/>
            <a:ext cx="406269" cy="436903"/>
          </a:xfrm>
          <a:prstGeom prst="rect">
            <a:avLst/>
          </a:prstGeom>
        </p:spPr>
      </p:pic>
      <p:pic>
        <p:nvPicPr>
          <p:cNvPr id="461" name="Graphic 460" descr="Badge 4 outline">
            <a:extLst>
              <a:ext uri="{FF2B5EF4-FFF2-40B4-BE49-F238E27FC236}">
                <a16:creationId xmlns:a16="http://schemas.microsoft.com/office/drawing/2014/main" id="{1D80CCC4-64B3-764F-B23F-74E85DD31D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5706" y="3268052"/>
            <a:ext cx="430939" cy="430939"/>
          </a:xfrm>
          <a:prstGeom prst="rect">
            <a:avLst/>
          </a:prstGeom>
        </p:spPr>
      </p:pic>
      <p:pic>
        <p:nvPicPr>
          <p:cNvPr id="463" name="Graphic 462" descr="Badge 5 outline">
            <a:extLst>
              <a:ext uri="{FF2B5EF4-FFF2-40B4-BE49-F238E27FC236}">
                <a16:creationId xmlns:a16="http://schemas.microsoft.com/office/drawing/2014/main" id="{D7B4633B-EDDF-1A4A-9009-EEE7436FE64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90651" y="3792150"/>
            <a:ext cx="425994" cy="4651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518"/>
        <p:cNvGrpSpPr/>
        <p:nvPr/>
      </p:nvGrpSpPr>
      <p:grpSpPr>
        <a:xfrm>
          <a:off x="0" y="0"/>
          <a:ext cx="0" cy="0"/>
          <a:chOff x="0" y="0"/>
          <a:chExt cx="0" cy="0"/>
        </a:xfrm>
      </p:grpSpPr>
      <p:sp>
        <p:nvSpPr>
          <p:cNvPr id="519" name="Google Shape;519;p43"/>
          <p:cNvSpPr txBox="1">
            <a:spLocks noGrp="1"/>
          </p:cNvSpPr>
          <p:nvPr>
            <p:ph type="title"/>
          </p:nvPr>
        </p:nvSpPr>
        <p:spPr>
          <a:xfrm>
            <a:off x="1125721" y="30767"/>
            <a:ext cx="3876000" cy="83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u="sng" dirty="0"/>
              <a:t>     Introduction</a:t>
            </a:r>
            <a:endParaRPr u="sng" dirty="0"/>
          </a:p>
        </p:txBody>
      </p:sp>
      <p:sp>
        <p:nvSpPr>
          <p:cNvPr id="520" name="Google Shape;520;p43"/>
          <p:cNvSpPr txBox="1">
            <a:spLocks noGrp="1"/>
          </p:cNvSpPr>
          <p:nvPr>
            <p:ph type="subTitle" idx="1"/>
          </p:nvPr>
        </p:nvSpPr>
        <p:spPr>
          <a:xfrm>
            <a:off x="0" y="811465"/>
            <a:ext cx="6043468" cy="2403223"/>
          </a:xfrm>
          <a:prstGeom prst="rect">
            <a:avLst/>
          </a:prstGeom>
        </p:spPr>
        <p:txBody>
          <a:bodyPr spcFirstLastPara="1" wrap="square" lIns="91425" tIns="91425" rIns="91425" bIns="91425" anchor="t" anchorCtr="0">
            <a:noAutofit/>
          </a:bodyPr>
          <a:lstStyle/>
          <a:p>
            <a:pPr marL="152400" indent="0">
              <a:buClr>
                <a:schemeClr val="accent3"/>
              </a:buClr>
              <a:buSzPts val="1200"/>
            </a:pPr>
            <a:r>
              <a:rPr lang="en-US" dirty="0"/>
              <a:t>Philadelphia is a city of 100 neighborhoods each bringing a rich history, culture, and way of living. The city boasts some of the best academic and medical institutions in the world. </a:t>
            </a:r>
          </a:p>
          <a:p>
            <a:pPr marL="152400" indent="0">
              <a:buClr>
                <a:schemeClr val="accent3"/>
              </a:buClr>
              <a:buSzPts val="1200"/>
            </a:pPr>
            <a:endParaRPr lang="en-US" dirty="0"/>
          </a:p>
          <a:p>
            <a:pPr marL="152400" indent="0">
              <a:buClr>
                <a:schemeClr val="accent3"/>
              </a:buClr>
              <a:buSzPts val="1200"/>
            </a:pPr>
            <a:r>
              <a:rPr lang="en" dirty="0"/>
              <a:t>We wanted to build a website, designed to provide key information, by neighborhood, for someone looking to move to Philadelphia. The site is geared to women and young families with factors including information on equal pay, cost of living, and school ratings.  </a:t>
            </a:r>
          </a:p>
          <a:p>
            <a:pPr marL="0" indent="0"/>
            <a:endParaRPr lang="en-US" sz="1600" i="0" dirty="0">
              <a:solidFill>
                <a:srgbClr val="202124"/>
              </a:solidFill>
              <a:effectLst/>
              <a:latin typeface="Roboto" panose="02000000000000000000" pitchFamily="2" charset="0"/>
              <a:ea typeface="Roboto" panose="02000000000000000000" pitchFamily="2" charset="0"/>
            </a:endParaRPr>
          </a:p>
          <a:p>
            <a:pPr marL="0" indent="0"/>
            <a:endParaRPr lang="en-US" dirty="0">
              <a:solidFill>
                <a:srgbClr val="202124"/>
              </a:solidFill>
              <a:latin typeface="Roboto" panose="02000000000000000000" pitchFamily="2" charset="0"/>
              <a:ea typeface="Roboto" panose="02000000000000000000" pitchFamily="2" charset="0"/>
            </a:endParaRPr>
          </a:p>
        </p:txBody>
      </p:sp>
      <p:pic>
        <p:nvPicPr>
          <p:cNvPr id="3" name="Picture 2">
            <a:extLst>
              <a:ext uri="{FF2B5EF4-FFF2-40B4-BE49-F238E27FC236}">
                <a16:creationId xmlns:a16="http://schemas.microsoft.com/office/drawing/2014/main" id="{223631AD-2BE7-4FCB-A200-11581851624C}"/>
              </a:ext>
            </a:extLst>
          </p:cNvPr>
          <p:cNvPicPr>
            <a:picLocks noChangeAspect="1"/>
          </p:cNvPicPr>
          <p:nvPr/>
        </p:nvPicPr>
        <p:blipFill rotWithShape="1">
          <a:blip r:embed="rId3"/>
          <a:srcRect l="17224" r="30105"/>
          <a:stretch/>
        </p:blipFill>
        <p:spPr>
          <a:xfrm>
            <a:off x="6080280" y="217199"/>
            <a:ext cx="2950370" cy="1914792"/>
          </a:xfrm>
          <a:prstGeom prst="rect">
            <a:avLst/>
          </a:prstGeom>
        </p:spPr>
      </p:pic>
      <p:pic>
        <p:nvPicPr>
          <p:cNvPr id="4" name="Picture 3">
            <a:extLst>
              <a:ext uri="{FF2B5EF4-FFF2-40B4-BE49-F238E27FC236}">
                <a16:creationId xmlns:a16="http://schemas.microsoft.com/office/drawing/2014/main" id="{0B732FB1-AA1C-4CCB-A4C8-FD4754E02786}"/>
              </a:ext>
            </a:extLst>
          </p:cNvPr>
          <p:cNvPicPr>
            <a:picLocks noChangeAspect="1"/>
          </p:cNvPicPr>
          <p:nvPr/>
        </p:nvPicPr>
        <p:blipFill rotWithShape="1">
          <a:blip r:embed="rId4"/>
          <a:srcRect l="4699" r="1240" b="4109"/>
          <a:stretch/>
        </p:blipFill>
        <p:spPr>
          <a:xfrm>
            <a:off x="0" y="3197942"/>
            <a:ext cx="9144000" cy="19147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613"/>
        <p:cNvGrpSpPr/>
        <p:nvPr/>
      </p:nvGrpSpPr>
      <p:grpSpPr>
        <a:xfrm>
          <a:off x="0" y="0"/>
          <a:ext cx="0" cy="0"/>
          <a:chOff x="0" y="0"/>
          <a:chExt cx="0" cy="0"/>
        </a:xfrm>
      </p:grpSpPr>
      <p:sp>
        <p:nvSpPr>
          <p:cNvPr id="615" name="Google Shape;615;p44"/>
          <p:cNvSpPr txBox="1">
            <a:spLocks noGrp="1"/>
          </p:cNvSpPr>
          <p:nvPr>
            <p:ph type="title"/>
          </p:nvPr>
        </p:nvSpPr>
        <p:spPr>
          <a:xfrm>
            <a:off x="451268" y="3307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Technologies Used and Coding Approach</a:t>
            </a:r>
            <a:endParaRPr u="sng" dirty="0"/>
          </a:p>
        </p:txBody>
      </p:sp>
      <p:sp>
        <p:nvSpPr>
          <p:cNvPr id="617" name="Google Shape;617;p44"/>
          <p:cNvSpPr txBox="1">
            <a:spLocks noGrp="1"/>
          </p:cNvSpPr>
          <p:nvPr>
            <p:ph type="title" idx="3"/>
          </p:nvPr>
        </p:nvSpPr>
        <p:spPr>
          <a:xfrm>
            <a:off x="4990500" y="3092310"/>
            <a:ext cx="2865300" cy="44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630" name="Google Shape;630;p44"/>
          <p:cNvSpPr txBox="1">
            <a:spLocks noGrp="1"/>
          </p:cNvSpPr>
          <p:nvPr>
            <p:ph type="subTitle" idx="1"/>
          </p:nvPr>
        </p:nvSpPr>
        <p:spPr>
          <a:xfrm>
            <a:off x="2828632" y="2951472"/>
            <a:ext cx="2177539" cy="1162476"/>
          </a:xfrm>
          <a:prstGeom prst="rect">
            <a:avLst/>
          </a:prstGeom>
        </p:spPr>
        <p:txBody>
          <a:bodyPr spcFirstLastPara="1" wrap="square" lIns="91425" tIns="91425" rIns="91425" bIns="91425" anchor="t" anchorCtr="0">
            <a:noAutofit/>
          </a:bodyPr>
          <a:lstStyle/>
          <a:p>
            <a:pPr marL="0" indent="0" algn="l"/>
            <a:r>
              <a:rPr lang="en-US" dirty="0"/>
              <a:t>API calls</a:t>
            </a:r>
          </a:p>
          <a:p>
            <a:pPr marL="285750" lvl="0" indent="-285750" algn="l" rtl="0">
              <a:spcBef>
                <a:spcPts val="0"/>
              </a:spcBef>
              <a:spcAft>
                <a:spcPts val="0"/>
              </a:spcAft>
              <a:buFont typeface="Arial" panose="020B0604020202020204" pitchFamily="34" charset="0"/>
              <a:buChar char="•"/>
            </a:pPr>
            <a:r>
              <a:rPr lang="en-US" sz="1200" dirty="0"/>
              <a:t>Opendataphilly.org</a:t>
            </a:r>
          </a:p>
          <a:p>
            <a:pPr marL="285750" lvl="0" indent="-285750" algn="l" rtl="0">
              <a:spcBef>
                <a:spcPts val="0"/>
              </a:spcBef>
              <a:spcAft>
                <a:spcPts val="0"/>
              </a:spcAft>
              <a:buFont typeface="Arial" panose="020B0604020202020204" pitchFamily="34" charset="0"/>
              <a:buChar char="•"/>
            </a:pPr>
            <a:r>
              <a:rPr lang="en-US" sz="1200" dirty="0"/>
              <a:t>Data.usa.io</a:t>
            </a:r>
          </a:p>
          <a:p>
            <a:pPr marL="0" indent="0" algn="l"/>
            <a:r>
              <a:rPr lang="en-US" dirty="0"/>
              <a:t>Jupyter Notebook </a:t>
            </a:r>
          </a:p>
          <a:p>
            <a:pPr marL="285750" lvl="0" indent="-285750" algn="l" rtl="0">
              <a:spcBef>
                <a:spcPts val="0"/>
              </a:spcBef>
              <a:spcAft>
                <a:spcPts val="0"/>
              </a:spcAft>
              <a:buFont typeface="Arial" panose="020B0604020202020204" pitchFamily="34" charset="0"/>
              <a:buChar char="•"/>
            </a:pPr>
            <a:r>
              <a:rPr lang="en-US" sz="1200" dirty="0"/>
              <a:t>read API and push to SQLite</a:t>
            </a:r>
          </a:p>
        </p:txBody>
      </p:sp>
      <p:sp>
        <p:nvSpPr>
          <p:cNvPr id="631" name="Google Shape;631;p44"/>
          <p:cNvSpPr txBox="1">
            <a:spLocks noGrp="1"/>
          </p:cNvSpPr>
          <p:nvPr>
            <p:ph type="subTitle" idx="4"/>
          </p:nvPr>
        </p:nvSpPr>
        <p:spPr>
          <a:xfrm>
            <a:off x="5973910" y="3882128"/>
            <a:ext cx="2374960" cy="11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Relational Database </a:t>
            </a:r>
          </a:p>
          <a:p>
            <a:pPr marL="285750" lvl="0" indent="-285750" algn="l" rtl="0">
              <a:spcBef>
                <a:spcPts val="0"/>
              </a:spcBef>
              <a:spcAft>
                <a:spcPts val="0"/>
              </a:spcAft>
              <a:buFont typeface="Arial" panose="020B0604020202020204" pitchFamily="34" charset="0"/>
              <a:buChar char="•"/>
            </a:pPr>
            <a:r>
              <a:rPr lang="en" sz="1200" dirty="0"/>
              <a:t>Data could be connected on Philadelphia GeoId’s</a:t>
            </a:r>
            <a:endParaRPr sz="1200" dirty="0"/>
          </a:p>
        </p:txBody>
      </p:sp>
      <p:sp>
        <p:nvSpPr>
          <p:cNvPr id="18" name="Google Shape;617;p44">
            <a:extLst>
              <a:ext uri="{FF2B5EF4-FFF2-40B4-BE49-F238E27FC236}">
                <a16:creationId xmlns:a16="http://schemas.microsoft.com/office/drawing/2014/main" id="{EF523CBF-2D2F-4422-AD97-60AC4B0A6E7A}"/>
              </a:ext>
            </a:extLst>
          </p:cNvPr>
          <p:cNvSpPr txBox="1">
            <a:spLocks/>
          </p:cNvSpPr>
          <p:nvPr/>
        </p:nvSpPr>
        <p:spPr>
          <a:xfrm>
            <a:off x="249813" y="3218925"/>
            <a:ext cx="2865300"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endParaRPr lang="en-US" dirty="0"/>
          </a:p>
        </p:txBody>
      </p:sp>
      <p:sp>
        <p:nvSpPr>
          <p:cNvPr id="19" name="Google Shape;617;p44">
            <a:extLst>
              <a:ext uri="{FF2B5EF4-FFF2-40B4-BE49-F238E27FC236}">
                <a16:creationId xmlns:a16="http://schemas.microsoft.com/office/drawing/2014/main" id="{F6489B61-9DD2-46BE-BF72-567D3810376C}"/>
              </a:ext>
            </a:extLst>
          </p:cNvPr>
          <p:cNvSpPr txBox="1">
            <a:spLocks/>
          </p:cNvSpPr>
          <p:nvPr/>
        </p:nvSpPr>
        <p:spPr>
          <a:xfrm>
            <a:off x="4571975" y="1184652"/>
            <a:ext cx="2865300"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endParaRPr lang="en-US" dirty="0"/>
          </a:p>
        </p:txBody>
      </p:sp>
      <p:sp>
        <p:nvSpPr>
          <p:cNvPr id="20" name="Google Shape;631;p44">
            <a:extLst>
              <a:ext uri="{FF2B5EF4-FFF2-40B4-BE49-F238E27FC236}">
                <a16:creationId xmlns:a16="http://schemas.microsoft.com/office/drawing/2014/main" id="{44DAE8A7-4706-4796-8C11-C05BC7A56C09}"/>
              </a:ext>
            </a:extLst>
          </p:cNvPr>
          <p:cNvSpPr txBox="1">
            <a:spLocks/>
          </p:cNvSpPr>
          <p:nvPr/>
        </p:nvSpPr>
        <p:spPr>
          <a:xfrm>
            <a:off x="5802702" y="1697686"/>
            <a:ext cx="2157711" cy="119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1pPr>
            <a:lvl2pPr marL="914400" marR="0" lvl="1"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2pPr>
            <a:lvl3pPr marL="1371600" marR="0" lvl="2"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3pPr>
            <a:lvl4pPr marL="1828800" marR="0" lvl="3"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4pPr>
            <a:lvl5pPr marL="2286000" marR="0" lvl="4"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5pPr>
            <a:lvl6pPr marL="2743200" marR="0" lvl="5"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6pPr>
            <a:lvl7pPr marL="3200400" marR="0" lvl="6"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7pPr>
            <a:lvl8pPr marL="3657600" marR="0" lvl="7"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8pPr>
            <a:lvl9pPr marL="4114800" marR="0" lvl="8"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9pPr>
          </a:lstStyle>
          <a:p>
            <a:pPr marL="0" indent="0" algn="l"/>
            <a:r>
              <a:rPr lang="en-US" dirty="0"/>
              <a:t>Visualizations</a:t>
            </a:r>
          </a:p>
          <a:p>
            <a:pPr marL="285750" indent="-285750" algn="l">
              <a:buFont typeface="Arial" panose="020B0604020202020204" pitchFamily="34" charset="0"/>
              <a:buChar char="•"/>
            </a:pPr>
            <a:r>
              <a:rPr lang="en-US" sz="1200" dirty="0" err="1"/>
              <a:t>Plotly</a:t>
            </a:r>
            <a:r>
              <a:rPr lang="en-US" sz="1200" dirty="0"/>
              <a:t> (bar chart)</a:t>
            </a:r>
          </a:p>
          <a:p>
            <a:pPr marL="285750" indent="-285750" algn="l">
              <a:buFont typeface="Arial" panose="020B0604020202020204" pitchFamily="34" charset="0"/>
              <a:buChar char="•"/>
            </a:pPr>
            <a:r>
              <a:rPr lang="en-US" sz="1200" dirty="0" err="1"/>
              <a:t>GeoJson</a:t>
            </a:r>
            <a:r>
              <a:rPr lang="en-US" sz="1200" dirty="0"/>
              <a:t> (map points)</a:t>
            </a:r>
          </a:p>
          <a:p>
            <a:pPr marL="285750" indent="-285750" algn="l">
              <a:buFont typeface="Arial" panose="020B0604020202020204" pitchFamily="34" charset="0"/>
              <a:buChar char="•"/>
            </a:pPr>
            <a:r>
              <a:rPr lang="en-US" sz="1200" dirty="0"/>
              <a:t>Leaflet (map markers</a:t>
            </a:r>
            <a:r>
              <a:rPr lang="en-US" dirty="0"/>
              <a:t>)</a:t>
            </a:r>
          </a:p>
        </p:txBody>
      </p:sp>
      <p:sp>
        <p:nvSpPr>
          <p:cNvPr id="21" name="Google Shape;616;p44">
            <a:extLst>
              <a:ext uri="{FF2B5EF4-FFF2-40B4-BE49-F238E27FC236}">
                <a16:creationId xmlns:a16="http://schemas.microsoft.com/office/drawing/2014/main" id="{72594A48-E156-4F5C-9D7F-45DC52D8B592}"/>
              </a:ext>
            </a:extLst>
          </p:cNvPr>
          <p:cNvSpPr txBox="1">
            <a:spLocks/>
          </p:cNvSpPr>
          <p:nvPr/>
        </p:nvSpPr>
        <p:spPr>
          <a:xfrm>
            <a:off x="2464645" y="2101900"/>
            <a:ext cx="2865300" cy="44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endParaRPr lang="en-US" dirty="0"/>
          </a:p>
        </p:txBody>
      </p:sp>
      <p:sp>
        <p:nvSpPr>
          <p:cNvPr id="22" name="Google Shape;631;p44">
            <a:extLst>
              <a:ext uri="{FF2B5EF4-FFF2-40B4-BE49-F238E27FC236}">
                <a16:creationId xmlns:a16="http://schemas.microsoft.com/office/drawing/2014/main" id="{35EE974F-5652-44F0-A435-37A36330A0D5}"/>
              </a:ext>
            </a:extLst>
          </p:cNvPr>
          <p:cNvSpPr txBox="1">
            <a:spLocks/>
          </p:cNvSpPr>
          <p:nvPr/>
        </p:nvSpPr>
        <p:spPr>
          <a:xfrm>
            <a:off x="281742" y="1775667"/>
            <a:ext cx="1582553" cy="934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1pPr>
            <a:lvl2pPr marL="914400" marR="0" lvl="1"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2pPr>
            <a:lvl3pPr marL="1371600" marR="0" lvl="2"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3pPr>
            <a:lvl4pPr marL="1828800" marR="0" lvl="3"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4pPr>
            <a:lvl5pPr marL="2286000" marR="0" lvl="4"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5pPr>
            <a:lvl6pPr marL="2743200" marR="0" lvl="5"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6pPr>
            <a:lvl7pPr marL="3200400" marR="0" lvl="6"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7pPr>
            <a:lvl8pPr marL="3657600" marR="0" lvl="7"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8pPr>
            <a:lvl9pPr marL="4114800" marR="0" lvl="8"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9pPr>
          </a:lstStyle>
          <a:p>
            <a:pPr marL="0" indent="0" algn="l"/>
            <a:r>
              <a:rPr lang="en-US" dirty="0"/>
              <a:t>Flask</a:t>
            </a:r>
          </a:p>
          <a:p>
            <a:pPr marL="285750" indent="-285750" algn="l">
              <a:buFont typeface="Arial" panose="020B0604020202020204" pitchFamily="34" charset="0"/>
              <a:buChar char="•"/>
            </a:pPr>
            <a:r>
              <a:rPr lang="en-US" sz="1200" dirty="0"/>
              <a:t>To connect DB to web</a:t>
            </a:r>
          </a:p>
        </p:txBody>
      </p:sp>
      <p:sp>
        <p:nvSpPr>
          <p:cNvPr id="23" name="Google Shape;631;p44">
            <a:extLst>
              <a:ext uri="{FF2B5EF4-FFF2-40B4-BE49-F238E27FC236}">
                <a16:creationId xmlns:a16="http://schemas.microsoft.com/office/drawing/2014/main" id="{05CFCFCE-C76B-48EF-8855-D66685795450}"/>
              </a:ext>
            </a:extLst>
          </p:cNvPr>
          <p:cNvSpPr txBox="1">
            <a:spLocks/>
          </p:cNvSpPr>
          <p:nvPr/>
        </p:nvSpPr>
        <p:spPr>
          <a:xfrm>
            <a:off x="235182" y="4309337"/>
            <a:ext cx="1970567" cy="6833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1pPr>
            <a:lvl2pPr marL="914400" marR="0" lvl="1"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2pPr>
            <a:lvl3pPr marL="1371600" marR="0" lvl="2"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3pPr>
            <a:lvl4pPr marL="1828800" marR="0" lvl="3"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4pPr>
            <a:lvl5pPr marL="2286000" marR="0" lvl="4"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5pPr>
            <a:lvl6pPr marL="2743200" marR="0" lvl="5"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6pPr>
            <a:lvl7pPr marL="3200400" marR="0" lvl="6"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7pPr>
            <a:lvl8pPr marL="3657600" marR="0" lvl="7"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8pPr>
            <a:lvl9pPr marL="4114800" marR="0" lvl="8" indent="-330200" algn="l" rtl="0">
              <a:lnSpc>
                <a:spcPct val="100000"/>
              </a:lnSpc>
              <a:spcBef>
                <a:spcPts val="0"/>
              </a:spcBef>
              <a:spcAft>
                <a:spcPts val="0"/>
              </a:spcAft>
              <a:buClr>
                <a:schemeClr val="lt2"/>
              </a:buClr>
              <a:buSzPts val="1600"/>
              <a:buFont typeface="Tajawal"/>
              <a:buNone/>
              <a:defRPr sz="1600" b="0" i="0" u="none" strike="noStrike" cap="none">
                <a:solidFill>
                  <a:schemeClr val="lt2"/>
                </a:solidFill>
                <a:latin typeface="Tajawal"/>
                <a:ea typeface="Tajawal"/>
                <a:cs typeface="Tajawal"/>
                <a:sym typeface="Tajawal"/>
              </a:defRPr>
            </a:lvl9pPr>
          </a:lstStyle>
          <a:p>
            <a:pPr marL="0" indent="0" algn="l"/>
            <a:r>
              <a:rPr lang="en-US" dirty="0"/>
              <a:t>Web development</a:t>
            </a:r>
          </a:p>
          <a:p>
            <a:pPr marL="285750" indent="-285750" algn="l">
              <a:buFont typeface="Arial" panose="020B0604020202020204" pitchFamily="34" charset="0"/>
              <a:buChar char="•"/>
            </a:pPr>
            <a:r>
              <a:rPr lang="en-US" sz="1200" dirty="0" err="1"/>
              <a:t>css</a:t>
            </a:r>
            <a:r>
              <a:rPr lang="en-US" sz="1200" dirty="0"/>
              <a:t>/bootstrap</a:t>
            </a:r>
          </a:p>
        </p:txBody>
      </p:sp>
      <p:pic>
        <p:nvPicPr>
          <p:cNvPr id="3" name="Picture 2">
            <a:extLst>
              <a:ext uri="{FF2B5EF4-FFF2-40B4-BE49-F238E27FC236}">
                <a16:creationId xmlns:a16="http://schemas.microsoft.com/office/drawing/2014/main" id="{A51E38DF-BEC3-47C0-9362-38ECBC36BD3B}"/>
              </a:ext>
            </a:extLst>
          </p:cNvPr>
          <p:cNvPicPr>
            <a:picLocks noChangeAspect="1"/>
          </p:cNvPicPr>
          <p:nvPr/>
        </p:nvPicPr>
        <p:blipFill>
          <a:blip r:embed="rId3"/>
          <a:stretch>
            <a:fillRect/>
          </a:stretch>
        </p:blipFill>
        <p:spPr>
          <a:xfrm>
            <a:off x="6277889" y="3259986"/>
            <a:ext cx="1207338" cy="545447"/>
          </a:xfrm>
          <a:prstGeom prst="rect">
            <a:avLst/>
          </a:prstGeom>
        </p:spPr>
      </p:pic>
      <p:pic>
        <p:nvPicPr>
          <p:cNvPr id="5" name="Picture 4">
            <a:extLst>
              <a:ext uri="{FF2B5EF4-FFF2-40B4-BE49-F238E27FC236}">
                <a16:creationId xmlns:a16="http://schemas.microsoft.com/office/drawing/2014/main" id="{5050CE30-77FA-42C6-B6B4-E4DF1FC8EEA3}"/>
              </a:ext>
            </a:extLst>
          </p:cNvPr>
          <p:cNvPicPr>
            <a:picLocks noChangeAspect="1"/>
          </p:cNvPicPr>
          <p:nvPr/>
        </p:nvPicPr>
        <p:blipFill>
          <a:blip r:embed="rId4"/>
          <a:stretch>
            <a:fillRect/>
          </a:stretch>
        </p:blipFill>
        <p:spPr>
          <a:xfrm>
            <a:off x="6219016" y="953196"/>
            <a:ext cx="1187544" cy="746203"/>
          </a:xfrm>
          <a:prstGeom prst="rect">
            <a:avLst/>
          </a:prstGeom>
        </p:spPr>
      </p:pic>
      <p:pic>
        <p:nvPicPr>
          <p:cNvPr id="7" name="Picture 6">
            <a:extLst>
              <a:ext uri="{FF2B5EF4-FFF2-40B4-BE49-F238E27FC236}">
                <a16:creationId xmlns:a16="http://schemas.microsoft.com/office/drawing/2014/main" id="{1968AF3A-E394-4287-B3D1-5713FDBB9C72}"/>
              </a:ext>
            </a:extLst>
          </p:cNvPr>
          <p:cNvPicPr>
            <a:picLocks noChangeAspect="1"/>
          </p:cNvPicPr>
          <p:nvPr/>
        </p:nvPicPr>
        <p:blipFill>
          <a:blip r:embed="rId5"/>
          <a:stretch>
            <a:fillRect/>
          </a:stretch>
        </p:blipFill>
        <p:spPr>
          <a:xfrm>
            <a:off x="281742" y="1106811"/>
            <a:ext cx="1427712" cy="368991"/>
          </a:xfrm>
          <a:prstGeom prst="rect">
            <a:avLst/>
          </a:prstGeom>
        </p:spPr>
      </p:pic>
      <p:pic>
        <p:nvPicPr>
          <p:cNvPr id="15" name="Picture 14">
            <a:extLst>
              <a:ext uri="{FF2B5EF4-FFF2-40B4-BE49-F238E27FC236}">
                <a16:creationId xmlns:a16="http://schemas.microsoft.com/office/drawing/2014/main" id="{AEDD95C9-5117-4565-96F0-6698AC862190}"/>
              </a:ext>
            </a:extLst>
          </p:cNvPr>
          <p:cNvPicPr>
            <a:picLocks noChangeAspect="1"/>
          </p:cNvPicPr>
          <p:nvPr/>
        </p:nvPicPr>
        <p:blipFill>
          <a:blip r:embed="rId6"/>
          <a:stretch>
            <a:fillRect/>
          </a:stretch>
        </p:blipFill>
        <p:spPr>
          <a:xfrm>
            <a:off x="2786561" y="1791536"/>
            <a:ext cx="962159" cy="1028844"/>
          </a:xfrm>
          <a:prstGeom prst="rect">
            <a:avLst/>
          </a:prstGeom>
        </p:spPr>
      </p:pic>
      <p:pic>
        <p:nvPicPr>
          <p:cNvPr id="17" name="Picture 16">
            <a:extLst>
              <a:ext uri="{FF2B5EF4-FFF2-40B4-BE49-F238E27FC236}">
                <a16:creationId xmlns:a16="http://schemas.microsoft.com/office/drawing/2014/main" id="{A1EDA932-D405-48D7-8BBD-AF842BAC46BF}"/>
              </a:ext>
            </a:extLst>
          </p:cNvPr>
          <p:cNvPicPr>
            <a:picLocks noChangeAspect="1"/>
          </p:cNvPicPr>
          <p:nvPr/>
        </p:nvPicPr>
        <p:blipFill>
          <a:blip r:embed="rId7"/>
          <a:stretch>
            <a:fillRect/>
          </a:stretch>
        </p:blipFill>
        <p:spPr>
          <a:xfrm>
            <a:off x="451268" y="3035619"/>
            <a:ext cx="1115139" cy="1194901"/>
          </a:xfrm>
          <a:prstGeom prst="rect">
            <a:avLst/>
          </a:prstGeom>
        </p:spPr>
      </p:pic>
      <p:pic>
        <p:nvPicPr>
          <p:cNvPr id="27" name="Picture 26">
            <a:extLst>
              <a:ext uri="{FF2B5EF4-FFF2-40B4-BE49-F238E27FC236}">
                <a16:creationId xmlns:a16="http://schemas.microsoft.com/office/drawing/2014/main" id="{8D474C9E-DCF4-4816-8A4C-DB8F69A61029}"/>
              </a:ext>
            </a:extLst>
          </p:cNvPr>
          <p:cNvPicPr>
            <a:picLocks noChangeAspect="1"/>
          </p:cNvPicPr>
          <p:nvPr/>
        </p:nvPicPr>
        <p:blipFill>
          <a:blip r:embed="rId8"/>
          <a:stretch>
            <a:fillRect/>
          </a:stretch>
        </p:blipFill>
        <p:spPr>
          <a:xfrm>
            <a:off x="3917402" y="1791536"/>
            <a:ext cx="909487" cy="100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635"/>
        <p:cNvGrpSpPr/>
        <p:nvPr/>
      </p:nvGrpSpPr>
      <p:grpSpPr>
        <a:xfrm>
          <a:off x="0" y="0"/>
          <a:ext cx="0" cy="0"/>
          <a:chOff x="0" y="0"/>
          <a:chExt cx="0" cy="0"/>
        </a:xfrm>
      </p:grpSpPr>
      <p:sp>
        <p:nvSpPr>
          <p:cNvPr id="636" name="Google Shape;636;p45"/>
          <p:cNvSpPr txBox="1">
            <a:spLocks noGrp="1"/>
          </p:cNvSpPr>
          <p:nvPr>
            <p:ph type="title"/>
          </p:nvPr>
        </p:nvSpPr>
        <p:spPr>
          <a:xfrm>
            <a:off x="1247034" y="79964"/>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Data S</a:t>
            </a:r>
            <a:r>
              <a:rPr lang="en" u="sng" dirty="0">
                <a:solidFill>
                  <a:srgbClr val="543348"/>
                </a:solidFill>
              </a:rPr>
              <a:t>ource</a:t>
            </a:r>
            <a:r>
              <a:rPr lang="en" u="sng" dirty="0"/>
              <a:t>s and Transformations </a:t>
            </a:r>
            <a:endParaRPr u="sng" dirty="0"/>
          </a:p>
        </p:txBody>
      </p:sp>
      <p:sp>
        <p:nvSpPr>
          <p:cNvPr id="10" name="Title 9">
            <a:extLst>
              <a:ext uri="{FF2B5EF4-FFF2-40B4-BE49-F238E27FC236}">
                <a16:creationId xmlns:a16="http://schemas.microsoft.com/office/drawing/2014/main" id="{453A92FB-3D53-4857-824E-72648C84BDA9}"/>
              </a:ext>
            </a:extLst>
          </p:cNvPr>
          <p:cNvSpPr>
            <a:spLocks noGrp="1"/>
          </p:cNvSpPr>
          <p:nvPr>
            <p:ph type="title" idx="2"/>
          </p:nvPr>
        </p:nvSpPr>
        <p:spPr>
          <a:xfrm>
            <a:off x="128237" y="713662"/>
            <a:ext cx="2266200" cy="446400"/>
          </a:xfrm>
        </p:spPr>
        <p:txBody>
          <a:bodyPr/>
          <a:lstStyle/>
          <a:p>
            <a:r>
              <a:rPr lang="en-US" dirty="0"/>
              <a:t>Client</a:t>
            </a:r>
          </a:p>
        </p:txBody>
      </p:sp>
      <p:sp>
        <p:nvSpPr>
          <p:cNvPr id="9" name="Subtitle 8">
            <a:extLst>
              <a:ext uri="{FF2B5EF4-FFF2-40B4-BE49-F238E27FC236}">
                <a16:creationId xmlns:a16="http://schemas.microsoft.com/office/drawing/2014/main" id="{A28A2F57-4E60-4A4D-A79D-4EAA17C8045E}"/>
              </a:ext>
            </a:extLst>
          </p:cNvPr>
          <p:cNvSpPr>
            <a:spLocks noGrp="1"/>
          </p:cNvSpPr>
          <p:nvPr>
            <p:ph type="subTitle" idx="1"/>
          </p:nvPr>
        </p:nvSpPr>
        <p:spPr>
          <a:xfrm>
            <a:off x="128236" y="1260656"/>
            <a:ext cx="2873229" cy="3802880"/>
          </a:xfrm>
          <a:ln>
            <a:solidFill>
              <a:schemeClr val="tx1"/>
            </a:solidFill>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l"/>
            <a:r>
              <a:rPr lang="en-US" b="1" dirty="0">
                <a:solidFill>
                  <a:srgbClr val="543348"/>
                </a:solidFill>
                <a:latin typeface="Voltaire"/>
              </a:rPr>
              <a:t>Leaflet</a:t>
            </a:r>
          </a:p>
        </p:txBody>
      </p:sp>
      <p:sp>
        <p:nvSpPr>
          <p:cNvPr id="11" name="Title 10">
            <a:extLst>
              <a:ext uri="{FF2B5EF4-FFF2-40B4-BE49-F238E27FC236}">
                <a16:creationId xmlns:a16="http://schemas.microsoft.com/office/drawing/2014/main" id="{38B1659F-F05F-4A27-8936-5B24117B43B6}"/>
              </a:ext>
            </a:extLst>
          </p:cNvPr>
          <p:cNvSpPr>
            <a:spLocks noGrp="1"/>
          </p:cNvSpPr>
          <p:nvPr>
            <p:ph type="title" idx="3"/>
          </p:nvPr>
        </p:nvSpPr>
        <p:spPr>
          <a:xfrm>
            <a:off x="3371303" y="814255"/>
            <a:ext cx="2266200" cy="446400"/>
          </a:xfrm>
        </p:spPr>
        <p:txBody>
          <a:bodyPr/>
          <a:lstStyle/>
          <a:p>
            <a:r>
              <a:rPr lang="en-US" dirty="0"/>
              <a:t>Server (Flask)</a:t>
            </a:r>
          </a:p>
        </p:txBody>
      </p:sp>
      <p:sp>
        <p:nvSpPr>
          <p:cNvPr id="12" name="Subtitle 11">
            <a:extLst>
              <a:ext uri="{FF2B5EF4-FFF2-40B4-BE49-F238E27FC236}">
                <a16:creationId xmlns:a16="http://schemas.microsoft.com/office/drawing/2014/main" id="{B5295E76-7716-4552-9E7B-A8D3E73BB101}"/>
              </a:ext>
            </a:extLst>
          </p:cNvPr>
          <p:cNvSpPr>
            <a:spLocks noGrp="1"/>
          </p:cNvSpPr>
          <p:nvPr>
            <p:ph type="subTitle" idx="4"/>
          </p:nvPr>
        </p:nvSpPr>
        <p:spPr>
          <a:xfrm>
            <a:off x="3371303" y="1260656"/>
            <a:ext cx="2266200" cy="3802879"/>
          </a:xfrm>
          <a:ln>
            <a:solidFill>
              <a:schemeClr val="tx1"/>
            </a:solidFill>
          </a:ln>
        </p:spPr>
        <p:txBody>
          <a:bodyPr/>
          <a:lstStyle/>
          <a:p>
            <a:endParaRPr lang="en-US" dirty="0"/>
          </a:p>
          <a:p>
            <a:endParaRPr lang="en-US" dirty="0"/>
          </a:p>
          <a:p>
            <a:endParaRPr lang="en-US" dirty="0"/>
          </a:p>
        </p:txBody>
      </p:sp>
      <p:sp>
        <p:nvSpPr>
          <p:cNvPr id="13" name="Title 12">
            <a:extLst>
              <a:ext uri="{FF2B5EF4-FFF2-40B4-BE49-F238E27FC236}">
                <a16:creationId xmlns:a16="http://schemas.microsoft.com/office/drawing/2014/main" id="{8B3C6680-0ADF-49BF-8BB9-BECB232EAE9B}"/>
              </a:ext>
            </a:extLst>
          </p:cNvPr>
          <p:cNvSpPr>
            <a:spLocks noGrp="1"/>
          </p:cNvSpPr>
          <p:nvPr>
            <p:ph type="title" idx="5"/>
          </p:nvPr>
        </p:nvSpPr>
        <p:spPr>
          <a:xfrm>
            <a:off x="6145735" y="772392"/>
            <a:ext cx="2774900" cy="446400"/>
          </a:xfrm>
        </p:spPr>
        <p:txBody>
          <a:bodyPr/>
          <a:lstStyle/>
          <a:p>
            <a:r>
              <a:rPr lang="en-US" dirty="0"/>
              <a:t>Database (SQLite)</a:t>
            </a:r>
          </a:p>
        </p:txBody>
      </p:sp>
      <p:sp>
        <p:nvSpPr>
          <p:cNvPr id="14" name="Subtitle 13">
            <a:extLst>
              <a:ext uri="{FF2B5EF4-FFF2-40B4-BE49-F238E27FC236}">
                <a16:creationId xmlns:a16="http://schemas.microsoft.com/office/drawing/2014/main" id="{3DDD6E9D-4F2F-4FD3-A3D8-00BD05816E5F}"/>
              </a:ext>
            </a:extLst>
          </p:cNvPr>
          <p:cNvSpPr>
            <a:spLocks noGrp="1"/>
          </p:cNvSpPr>
          <p:nvPr>
            <p:ph type="subTitle" idx="6"/>
          </p:nvPr>
        </p:nvSpPr>
        <p:spPr>
          <a:xfrm>
            <a:off x="5950800" y="1260655"/>
            <a:ext cx="3064957" cy="1957195"/>
          </a:xfrm>
          <a:ln>
            <a:solidFill>
              <a:schemeClr val="tx1"/>
            </a:solidFill>
          </a:ln>
        </p:spPr>
        <p:txBody>
          <a:bodyPr/>
          <a:lstStyle/>
          <a:p>
            <a:r>
              <a:rPr lang="en-US" dirty="0"/>
              <a:t>Insert screenshot of Alannah’s cool app with all </a:t>
            </a:r>
            <a:r>
              <a:rPr lang="en-US" dirty="0" err="1"/>
              <a:t>db’s</a:t>
            </a:r>
            <a:endParaRPr lang="en-US" dirty="0"/>
          </a:p>
        </p:txBody>
      </p:sp>
      <p:sp>
        <p:nvSpPr>
          <p:cNvPr id="18" name="Title 12">
            <a:extLst>
              <a:ext uri="{FF2B5EF4-FFF2-40B4-BE49-F238E27FC236}">
                <a16:creationId xmlns:a16="http://schemas.microsoft.com/office/drawing/2014/main" id="{DFDA3EC4-5257-41AA-9FFB-A99A42F1AC2A}"/>
              </a:ext>
            </a:extLst>
          </p:cNvPr>
          <p:cNvSpPr txBox="1">
            <a:spLocks/>
          </p:cNvSpPr>
          <p:nvPr/>
        </p:nvSpPr>
        <p:spPr>
          <a:xfrm>
            <a:off x="6095828" y="3345993"/>
            <a:ext cx="2774900" cy="3339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Voltaire"/>
              <a:buNone/>
              <a:defRPr sz="2400" b="1" i="0" u="none" strike="noStrike" cap="none">
                <a:solidFill>
                  <a:schemeClr val="dk1"/>
                </a:solidFill>
                <a:latin typeface="Voltaire"/>
                <a:ea typeface="Voltaire"/>
                <a:cs typeface="Voltaire"/>
                <a:sym typeface="Voltaire"/>
              </a:defRPr>
            </a:lvl1pPr>
            <a:lvl2pPr marR="0" lvl="1"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2pPr>
            <a:lvl3pPr marR="0" lvl="2"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3pPr>
            <a:lvl4pPr marR="0" lvl="3"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4pPr>
            <a:lvl5pPr marR="0" lvl="4"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5pPr>
            <a:lvl6pPr marR="0" lvl="5"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6pPr>
            <a:lvl7pPr marR="0" lvl="6"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7pPr>
            <a:lvl8pPr marR="0" lvl="7"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8pPr>
            <a:lvl9pPr marR="0" lvl="8" algn="ctr"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Tajawal"/>
                <a:ea typeface="Tajawal"/>
                <a:cs typeface="Tajawal"/>
                <a:sym typeface="Tajawal"/>
              </a:defRPr>
            </a:lvl9pPr>
          </a:lstStyle>
          <a:p>
            <a:r>
              <a:rPr lang="en-US" dirty="0"/>
              <a:t>External Data</a:t>
            </a:r>
          </a:p>
        </p:txBody>
      </p:sp>
      <p:sp>
        <p:nvSpPr>
          <p:cNvPr id="15" name="TextBox 14">
            <a:extLst>
              <a:ext uri="{FF2B5EF4-FFF2-40B4-BE49-F238E27FC236}">
                <a16:creationId xmlns:a16="http://schemas.microsoft.com/office/drawing/2014/main" id="{854E1601-EEFB-4D34-93F4-995A4CF636A2}"/>
              </a:ext>
            </a:extLst>
          </p:cNvPr>
          <p:cNvSpPr txBox="1"/>
          <p:nvPr/>
        </p:nvSpPr>
        <p:spPr>
          <a:xfrm>
            <a:off x="5950799" y="3497659"/>
            <a:ext cx="3064957" cy="984885"/>
          </a:xfrm>
          <a:prstGeom prst="rect">
            <a:avLst/>
          </a:prstGeom>
          <a:noFill/>
          <a:ln>
            <a:solidFill>
              <a:schemeClr val="tx1"/>
            </a:solidFill>
          </a:ln>
        </p:spPr>
        <p:txBody>
          <a:bodyPr wrap="square" rtlCol="0">
            <a:spAutoFit/>
          </a:bodyPr>
          <a:lstStyle/>
          <a:p>
            <a:pPr marL="0" lvl="0" indent="0" algn="ctr" rtl="0">
              <a:spcBef>
                <a:spcPts val="0"/>
              </a:spcBef>
              <a:spcAft>
                <a:spcPts val="0"/>
              </a:spcAft>
              <a:buNone/>
            </a:pPr>
            <a:endParaRPr lang="en-US" sz="1200" dirty="0">
              <a:solidFill>
                <a:srgbClr val="002060"/>
              </a:solidFill>
              <a:latin typeface="Voltaire"/>
            </a:endParaRPr>
          </a:p>
          <a:p>
            <a:pPr marL="0" lvl="0" indent="0" algn="ctr" rtl="0">
              <a:spcBef>
                <a:spcPts val="0"/>
              </a:spcBef>
              <a:spcAft>
                <a:spcPts val="0"/>
              </a:spcAft>
              <a:buNone/>
            </a:pPr>
            <a:r>
              <a:rPr lang="en-US" sz="1600" dirty="0">
                <a:solidFill>
                  <a:schemeClr val="lt2"/>
                </a:solidFill>
                <a:latin typeface="Tajawal"/>
                <a:cs typeface="Tajawal"/>
                <a:sym typeface="Tajawal"/>
              </a:rPr>
              <a:t>Opendataphilly.org</a:t>
            </a:r>
          </a:p>
          <a:p>
            <a:pPr marL="0" lvl="0" indent="0" algn="ctr" rtl="0">
              <a:spcBef>
                <a:spcPts val="0"/>
              </a:spcBef>
              <a:spcAft>
                <a:spcPts val="0"/>
              </a:spcAft>
              <a:buNone/>
            </a:pPr>
            <a:r>
              <a:rPr lang="en-US" sz="1600" dirty="0">
                <a:solidFill>
                  <a:schemeClr val="lt2"/>
                </a:solidFill>
                <a:latin typeface="Tajawal"/>
                <a:cs typeface="Tajawal"/>
                <a:sym typeface="Tajawal"/>
              </a:rPr>
              <a:t>Data.usa.io</a:t>
            </a:r>
          </a:p>
          <a:p>
            <a:endParaRPr lang="en-US" dirty="0"/>
          </a:p>
        </p:txBody>
      </p:sp>
      <p:cxnSp>
        <p:nvCxnSpPr>
          <p:cNvPr id="19" name="Straight Arrow Connector 18">
            <a:extLst>
              <a:ext uri="{FF2B5EF4-FFF2-40B4-BE49-F238E27FC236}">
                <a16:creationId xmlns:a16="http://schemas.microsoft.com/office/drawing/2014/main" id="{62FA41BB-3995-477F-B597-078C9BD1D7AC}"/>
              </a:ext>
            </a:extLst>
          </p:cNvPr>
          <p:cNvCxnSpPr>
            <a:cxnSpLocks/>
          </p:cNvCxnSpPr>
          <p:nvPr/>
        </p:nvCxnSpPr>
        <p:spPr>
          <a:xfrm flipV="1">
            <a:off x="6887422" y="3219509"/>
            <a:ext cx="0" cy="25296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7" name="Picture 26">
            <a:extLst>
              <a:ext uri="{FF2B5EF4-FFF2-40B4-BE49-F238E27FC236}">
                <a16:creationId xmlns:a16="http://schemas.microsoft.com/office/drawing/2014/main" id="{D8D7A1E9-388B-4144-82E7-2A58CFEFD995}"/>
              </a:ext>
            </a:extLst>
          </p:cNvPr>
          <p:cNvPicPr>
            <a:picLocks noChangeAspect="1"/>
          </p:cNvPicPr>
          <p:nvPr/>
        </p:nvPicPr>
        <p:blipFill>
          <a:blip r:embed="rId3"/>
          <a:stretch>
            <a:fillRect/>
          </a:stretch>
        </p:blipFill>
        <p:spPr>
          <a:xfrm>
            <a:off x="218447" y="1517047"/>
            <a:ext cx="1028587" cy="1171309"/>
          </a:xfrm>
          <a:prstGeom prst="rect">
            <a:avLst/>
          </a:prstGeom>
        </p:spPr>
      </p:pic>
      <p:pic>
        <p:nvPicPr>
          <p:cNvPr id="29" name="Picture 28">
            <a:extLst>
              <a:ext uri="{FF2B5EF4-FFF2-40B4-BE49-F238E27FC236}">
                <a16:creationId xmlns:a16="http://schemas.microsoft.com/office/drawing/2014/main" id="{C4E53961-3EF0-4206-9629-599052D824CC}"/>
              </a:ext>
            </a:extLst>
          </p:cNvPr>
          <p:cNvPicPr>
            <a:picLocks noChangeAspect="1"/>
          </p:cNvPicPr>
          <p:nvPr/>
        </p:nvPicPr>
        <p:blipFill>
          <a:blip r:embed="rId4"/>
          <a:stretch>
            <a:fillRect/>
          </a:stretch>
        </p:blipFill>
        <p:spPr>
          <a:xfrm>
            <a:off x="3687906" y="1336197"/>
            <a:ext cx="1095528" cy="295316"/>
          </a:xfrm>
          <a:prstGeom prst="rect">
            <a:avLst/>
          </a:prstGeom>
        </p:spPr>
      </p:pic>
      <p:pic>
        <p:nvPicPr>
          <p:cNvPr id="31" name="Picture 30">
            <a:extLst>
              <a:ext uri="{FF2B5EF4-FFF2-40B4-BE49-F238E27FC236}">
                <a16:creationId xmlns:a16="http://schemas.microsoft.com/office/drawing/2014/main" id="{694FF27C-8ECA-4F64-A3C3-DFFAA2D87481}"/>
              </a:ext>
            </a:extLst>
          </p:cNvPr>
          <p:cNvPicPr>
            <a:picLocks noChangeAspect="1"/>
          </p:cNvPicPr>
          <p:nvPr/>
        </p:nvPicPr>
        <p:blipFill>
          <a:blip r:embed="rId5"/>
          <a:stretch>
            <a:fillRect/>
          </a:stretch>
        </p:blipFill>
        <p:spPr>
          <a:xfrm>
            <a:off x="1437122" y="1483855"/>
            <a:ext cx="1386568" cy="2175790"/>
          </a:xfrm>
          <a:prstGeom prst="rect">
            <a:avLst/>
          </a:prstGeom>
        </p:spPr>
      </p:pic>
      <p:sp>
        <p:nvSpPr>
          <p:cNvPr id="32" name="TextBox 31">
            <a:extLst>
              <a:ext uri="{FF2B5EF4-FFF2-40B4-BE49-F238E27FC236}">
                <a16:creationId xmlns:a16="http://schemas.microsoft.com/office/drawing/2014/main" id="{A17A0F1E-A1F3-4524-BBF7-8BCD84CD36B8}"/>
              </a:ext>
            </a:extLst>
          </p:cNvPr>
          <p:cNvSpPr txBox="1"/>
          <p:nvPr/>
        </p:nvSpPr>
        <p:spPr>
          <a:xfrm>
            <a:off x="218447" y="1202544"/>
            <a:ext cx="1028587" cy="307777"/>
          </a:xfrm>
          <a:prstGeom prst="rect">
            <a:avLst/>
          </a:prstGeom>
          <a:noFill/>
        </p:spPr>
        <p:txBody>
          <a:bodyPr wrap="square" rtlCol="0">
            <a:spAutoFit/>
          </a:bodyPr>
          <a:lstStyle/>
          <a:p>
            <a:r>
              <a:rPr lang="en-US" b="1" dirty="0">
                <a:solidFill>
                  <a:srgbClr val="543348"/>
                </a:solidFill>
                <a:latin typeface="Voltaire"/>
              </a:rPr>
              <a:t>Index.html</a:t>
            </a:r>
          </a:p>
        </p:txBody>
      </p:sp>
      <p:sp>
        <p:nvSpPr>
          <p:cNvPr id="35" name="TextBox 34">
            <a:extLst>
              <a:ext uri="{FF2B5EF4-FFF2-40B4-BE49-F238E27FC236}">
                <a16:creationId xmlns:a16="http://schemas.microsoft.com/office/drawing/2014/main" id="{F30CF00B-77C7-4155-B75B-0A8EC450783D}"/>
              </a:ext>
            </a:extLst>
          </p:cNvPr>
          <p:cNvSpPr txBox="1"/>
          <p:nvPr/>
        </p:nvSpPr>
        <p:spPr>
          <a:xfrm>
            <a:off x="1595406" y="1209270"/>
            <a:ext cx="1028587" cy="307777"/>
          </a:xfrm>
          <a:prstGeom prst="rect">
            <a:avLst/>
          </a:prstGeom>
          <a:noFill/>
        </p:spPr>
        <p:txBody>
          <a:bodyPr wrap="square" rtlCol="0">
            <a:spAutoFit/>
          </a:bodyPr>
          <a:lstStyle/>
          <a:p>
            <a:r>
              <a:rPr lang="en-US" b="1" dirty="0" err="1">
                <a:solidFill>
                  <a:srgbClr val="543348"/>
                </a:solidFill>
                <a:latin typeface="Voltaire"/>
              </a:rPr>
              <a:t>Plotly</a:t>
            </a:r>
            <a:endParaRPr lang="en-US" b="1" dirty="0">
              <a:solidFill>
                <a:srgbClr val="543348"/>
              </a:solidFill>
              <a:latin typeface="Voltaire"/>
            </a:endParaRPr>
          </a:p>
        </p:txBody>
      </p:sp>
      <p:pic>
        <p:nvPicPr>
          <p:cNvPr id="37" name="Picture 36">
            <a:extLst>
              <a:ext uri="{FF2B5EF4-FFF2-40B4-BE49-F238E27FC236}">
                <a16:creationId xmlns:a16="http://schemas.microsoft.com/office/drawing/2014/main" id="{CE83030A-79F4-46BE-B023-80945D8F2F7C}"/>
              </a:ext>
            </a:extLst>
          </p:cNvPr>
          <p:cNvPicPr>
            <a:picLocks noChangeAspect="1"/>
          </p:cNvPicPr>
          <p:nvPr/>
        </p:nvPicPr>
        <p:blipFill>
          <a:blip r:embed="rId6"/>
          <a:stretch>
            <a:fillRect/>
          </a:stretch>
        </p:blipFill>
        <p:spPr>
          <a:xfrm>
            <a:off x="3454106" y="1663974"/>
            <a:ext cx="1848817" cy="1974103"/>
          </a:xfrm>
          <a:prstGeom prst="rect">
            <a:avLst/>
          </a:prstGeom>
        </p:spPr>
      </p:pic>
      <p:pic>
        <p:nvPicPr>
          <p:cNvPr id="39" name="Picture 38">
            <a:extLst>
              <a:ext uri="{FF2B5EF4-FFF2-40B4-BE49-F238E27FC236}">
                <a16:creationId xmlns:a16="http://schemas.microsoft.com/office/drawing/2014/main" id="{F589B9A9-97C5-434F-BD4B-AE2A7601425A}"/>
              </a:ext>
            </a:extLst>
          </p:cNvPr>
          <p:cNvPicPr>
            <a:picLocks noChangeAspect="1"/>
          </p:cNvPicPr>
          <p:nvPr/>
        </p:nvPicPr>
        <p:blipFill rotWithShape="1">
          <a:blip r:embed="rId7"/>
          <a:srcRect r="50697" b="-3543"/>
          <a:stretch/>
        </p:blipFill>
        <p:spPr>
          <a:xfrm>
            <a:off x="6191425" y="4482544"/>
            <a:ext cx="2683519" cy="937405"/>
          </a:xfrm>
          <a:prstGeom prst="rect">
            <a:avLst/>
          </a:prstGeom>
        </p:spPr>
      </p:pic>
      <p:sp>
        <p:nvSpPr>
          <p:cNvPr id="2" name="TextBox 1">
            <a:extLst>
              <a:ext uri="{FF2B5EF4-FFF2-40B4-BE49-F238E27FC236}">
                <a16:creationId xmlns:a16="http://schemas.microsoft.com/office/drawing/2014/main" id="{1068DFEB-9F49-4D03-8A5B-4BECDBB63F85}"/>
              </a:ext>
            </a:extLst>
          </p:cNvPr>
          <p:cNvSpPr txBox="1"/>
          <p:nvPr/>
        </p:nvSpPr>
        <p:spPr>
          <a:xfrm>
            <a:off x="378619" y="3579019"/>
            <a:ext cx="745206" cy="1169551"/>
          </a:xfrm>
          <a:prstGeom prst="rect">
            <a:avLst/>
          </a:prstGeom>
          <a:noFill/>
        </p:spPr>
        <p:txBody>
          <a:bodyPr wrap="square" rtlCol="0">
            <a:spAutoFit/>
          </a:bodyPr>
          <a:lstStyle/>
          <a:p>
            <a:r>
              <a:rPr lang="en-US" dirty="0"/>
              <a:t>Insert code screenshot here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796" name="Google Shape;796;p49"/>
          <p:cNvSpPr txBox="1">
            <a:spLocks noGrp="1"/>
          </p:cNvSpPr>
          <p:nvPr>
            <p:ph type="subTitle" idx="1"/>
          </p:nvPr>
        </p:nvSpPr>
        <p:spPr>
          <a:xfrm>
            <a:off x="2936871" y="3677276"/>
            <a:ext cx="22662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a:t>
            </a:r>
            <a:r>
              <a:rPr lang="en" dirty="0"/>
              <a:t>nter summary here </a:t>
            </a:r>
            <a:endParaRPr dirty="0"/>
          </a:p>
        </p:txBody>
      </p:sp>
      <p:sp>
        <p:nvSpPr>
          <p:cNvPr id="16" name="Google Shape;801;p49">
            <a:extLst>
              <a:ext uri="{FF2B5EF4-FFF2-40B4-BE49-F238E27FC236}">
                <a16:creationId xmlns:a16="http://schemas.microsoft.com/office/drawing/2014/main" id="{C80CF4F6-0C4C-4DA8-96FC-7ABDFD30BBA5}"/>
              </a:ext>
            </a:extLst>
          </p:cNvPr>
          <p:cNvSpPr/>
          <p:nvPr/>
        </p:nvSpPr>
        <p:spPr>
          <a:xfrm>
            <a:off x="2936871" y="1823286"/>
            <a:ext cx="1692228" cy="61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Screenshot of map</a:t>
            </a:r>
            <a:endParaRPr dirty="0"/>
          </a:p>
        </p:txBody>
      </p:sp>
      <p:sp>
        <p:nvSpPr>
          <p:cNvPr id="13" name="Title 12">
            <a:extLst>
              <a:ext uri="{FF2B5EF4-FFF2-40B4-BE49-F238E27FC236}">
                <a16:creationId xmlns:a16="http://schemas.microsoft.com/office/drawing/2014/main" id="{7EC30D5F-28A9-4C89-BF1F-E61B85967F37}"/>
              </a:ext>
            </a:extLst>
          </p:cNvPr>
          <p:cNvSpPr>
            <a:spLocks noGrp="1"/>
          </p:cNvSpPr>
          <p:nvPr>
            <p:ph type="title" idx="2"/>
          </p:nvPr>
        </p:nvSpPr>
        <p:spPr>
          <a:xfrm>
            <a:off x="-93155" y="40924"/>
            <a:ext cx="5020191" cy="446400"/>
          </a:xfrm>
        </p:spPr>
        <p:txBody>
          <a:bodyPr/>
          <a:lstStyle/>
          <a:p>
            <a:r>
              <a:rPr lang="en-US" dirty="0"/>
              <a:t>Average Income by Neighborhood</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794" name="Google Shape;794;p49"/>
          <p:cNvSpPr txBox="1">
            <a:spLocks noGrp="1"/>
          </p:cNvSpPr>
          <p:nvPr>
            <p:ph type="title"/>
          </p:nvPr>
        </p:nvSpPr>
        <p:spPr>
          <a:xfrm>
            <a:off x="0" y="40530"/>
            <a:ext cx="7717500" cy="572700"/>
          </a:xfrm>
          <a:prstGeom prst="rect">
            <a:avLst/>
          </a:prstGeom>
        </p:spPr>
        <p:txBody>
          <a:bodyPr spcFirstLastPara="1" wrap="square" lIns="91425" tIns="91425" rIns="91425" bIns="91425" anchor="t" anchorCtr="0">
            <a:noAutofit/>
          </a:bodyPr>
          <a:lstStyle/>
          <a:p>
            <a:r>
              <a:rPr lang="en" sz="2400" dirty="0"/>
              <a:t>Salary by Gender</a:t>
            </a:r>
            <a:endParaRPr sz="2400" dirty="0"/>
          </a:p>
        </p:txBody>
      </p:sp>
      <p:sp>
        <p:nvSpPr>
          <p:cNvPr id="797" name="Google Shape;797;p49"/>
          <p:cNvSpPr txBox="1">
            <a:spLocks noGrp="1"/>
          </p:cNvSpPr>
          <p:nvPr>
            <p:ph type="title" idx="3"/>
          </p:nvPr>
        </p:nvSpPr>
        <p:spPr>
          <a:xfrm>
            <a:off x="0" y="539551"/>
            <a:ext cx="6068151" cy="446400"/>
          </a:xfrm>
          <a:prstGeom prst="rect">
            <a:avLst/>
          </a:prstGeom>
        </p:spPr>
        <p:txBody>
          <a:bodyPr spcFirstLastPara="1" wrap="square" lIns="91425" tIns="91425" rIns="91425" bIns="91425" anchor="t" anchorCtr="0">
            <a:noAutofit/>
          </a:bodyPr>
          <a:lstStyle/>
          <a:p>
            <a:pPr algn="l">
              <a:buSzPts val="2800"/>
            </a:pPr>
            <a:r>
              <a:rPr lang="en" sz="1800" dirty="0">
                <a:sym typeface="Tajawal"/>
              </a:rPr>
              <a:t>Salary of most common jobs </a:t>
            </a:r>
            <a:r>
              <a:rPr lang="en-US" sz="1800" dirty="0">
                <a:sym typeface="Tajawal"/>
              </a:rPr>
              <a:t>in Pennsylvania</a:t>
            </a:r>
            <a:endParaRPr sz="1800" dirty="0">
              <a:sym typeface="Tajawal"/>
            </a:endParaRPr>
          </a:p>
        </p:txBody>
      </p:sp>
      <p:sp>
        <p:nvSpPr>
          <p:cNvPr id="798" name="Google Shape;798;p49"/>
          <p:cNvSpPr txBox="1">
            <a:spLocks noGrp="1"/>
          </p:cNvSpPr>
          <p:nvPr>
            <p:ph type="subTitle" idx="4"/>
          </p:nvPr>
        </p:nvSpPr>
        <p:spPr>
          <a:xfrm>
            <a:off x="5624661" y="1780365"/>
            <a:ext cx="2886886" cy="28235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Trend across most common jobs:</a:t>
            </a:r>
          </a:p>
          <a:p>
            <a:pPr marL="285750" lvl="0" indent="-285750" algn="l" rtl="0">
              <a:spcBef>
                <a:spcPts val="0"/>
              </a:spcBef>
              <a:spcAft>
                <a:spcPts val="0"/>
              </a:spcAft>
              <a:buFont typeface="Arial" panose="020B0604020202020204" pitchFamily="34" charset="0"/>
              <a:buChar char="•"/>
            </a:pPr>
            <a:r>
              <a:rPr lang="en-US" dirty="0"/>
              <a:t>On average, females are making less than their male counterparts, with sometimes as much as 20% less</a:t>
            </a:r>
          </a:p>
          <a:p>
            <a:pPr marL="285750" lvl="0" indent="-285750" algn="l" rtl="0">
              <a:spcBef>
                <a:spcPts val="0"/>
              </a:spcBef>
              <a:spcAft>
                <a:spcPts val="0"/>
              </a:spcAft>
              <a:buFont typeface="Arial" panose="020B0604020202020204" pitchFamily="34" charset="0"/>
              <a:buChar char="•"/>
            </a:pPr>
            <a:endParaRPr lang="en-US" dirty="0"/>
          </a:p>
          <a:p>
            <a:pPr marL="0" indent="0" algn="l"/>
            <a:r>
              <a:rPr lang="en-US" b="1" dirty="0"/>
              <a:t>Sept 2000  </a:t>
            </a:r>
            <a:r>
              <a:rPr lang="en-US" dirty="0"/>
              <a:t>Philadelphia</a:t>
            </a:r>
            <a:r>
              <a:rPr lang="en-US" b="1" dirty="0"/>
              <a:t> </a:t>
            </a:r>
            <a:r>
              <a:rPr lang="en-US" dirty="0"/>
              <a:t>Wage Equity Ordinance enforced </a:t>
            </a:r>
            <a:endParaRPr lang="en-US" b="1" dirty="0"/>
          </a:p>
          <a:p>
            <a:pPr marL="0" lvl="0" indent="0" algn="l" rtl="0">
              <a:spcBef>
                <a:spcPts val="0"/>
              </a:spcBef>
              <a:spcAft>
                <a:spcPts val="0"/>
              </a:spcAft>
            </a:pPr>
            <a:endParaRPr lang="en-US" dirty="0"/>
          </a:p>
        </p:txBody>
      </p:sp>
      <p:pic>
        <p:nvPicPr>
          <p:cNvPr id="4" name="Picture 3">
            <a:extLst>
              <a:ext uri="{FF2B5EF4-FFF2-40B4-BE49-F238E27FC236}">
                <a16:creationId xmlns:a16="http://schemas.microsoft.com/office/drawing/2014/main" id="{0CA93323-2181-470C-8EC9-E95A12695F28}"/>
              </a:ext>
            </a:extLst>
          </p:cNvPr>
          <p:cNvPicPr>
            <a:picLocks noChangeAspect="1"/>
          </p:cNvPicPr>
          <p:nvPr/>
        </p:nvPicPr>
        <p:blipFill>
          <a:blip r:embed="rId3"/>
          <a:stretch>
            <a:fillRect/>
          </a:stretch>
        </p:blipFill>
        <p:spPr>
          <a:xfrm>
            <a:off x="7524524" y="-5315"/>
            <a:ext cx="1619476" cy="609685"/>
          </a:xfrm>
          <a:prstGeom prst="rect">
            <a:avLst/>
          </a:prstGeom>
        </p:spPr>
      </p:pic>
      <p:pic>
        <p:nvPicPr>
          <p:cNvPr id="6" name="Picture 5">
            <a:extLst>
              <a:ext uri="{FF2B5EF4-FFF2-40B4-BE49-F238E27FC236}">
                <a16:creationId xmlns:a16="http://schemas.microsoft.com/office/drawing/2014/main" id="{AB48BB9F-7621-439C-A5BD-4606F3570E64}"/>
              </a:ext>
            </a:extLst>
          </p:cNvPr>
          <p:cNvPicPr>
            <a:picLocks noChangeAspect="1"/>
          </p:cNvPicPr>
          <p:nvPr/>
        </p:nvPicPr>
        <p:blipFill>
          <a:blip r:embed="rId4"/>
          <a:stretch>
            <a:fillRect/>
          </a:stretch>
        </p:blipFill>
        <p:spPr>
          <a:xfrm>
            <a:off x="0" y="985951"/>
            <a:ext cx="5438259" cy="3391486"/>
          </a:xfrm>
          <a:prstGeom prst="rect">
            <a:avLst/>
          </a:prstGeom>
        </p:spPr>
      </p:pic>
    </p:spTree>
    <p:extLst>
      <p:ext uri="{BB962C8B-B14F-4D97-AF65-F5344CB8AC3E}">
        <p14:creationId xmlns:p14="http://schemas.microsoft.com/office/powerpoint/2010/main" val="354877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793"/>
        <p:cNvGrpSpPr/>
        <p:nvPr/>
      </p:nvGrpSpPr>
      <p:grpSpPr>
        <a:xfrm>
          <a:off x="0" y="0"/>
          <a:ext cx="0" cy="0"/>
          <a:chOff x="0" y="0"/>
          <a:chExt cx="0" cy="0"/>
        </a:xfrm>
      </p:grpSpPr>
      <p:sp>
        <p:nvSpPr>
          <p:cNvPr id="794" name="Google Shape;794;p49"/>
          <p:cNvSpPr txBox="1">
            <a:spLocks noGrp="1"/>
          </p:cNvSpPr>
          <p:nvPr>
            <p:ph type="title"/>
          </p:nvPr>
        </p:nvSpPr>
        <p:spPr>
          <a:xfrm>
            <a:off x="0" y="40530"/>
            <a:ext cx="7717500" cy="572700"/>
          </a:xfrm>
          <a:prstGeom prst="rect">
            <a:avLst/>
          </a:prstGeom>
        </p:spPr>
        <p:txBody>
          <a:bodyPr spcFirstLastPara="1" wrap="square" lIns="91425" tIns="91425" rIns="91425" bIns="91425" anchor="t" anchorCtr="0">
            <a:noAutofit/>
          </a:bodyPr>
          <a:lstStyle/>
          <a:p>
            <a:r>
              <a:rPr lang="en" sz="2400" dirty="0"/>
              <a:t>Local School Information </a:t>
            </a:r>
            <a:endParaRPr sz="2400" dirty="0"/>
          </a:p>
        </p:txBody>
      </p:sp>
      <p:sp>
        <p:nvSpPr>
          <p:cNvPr id="796" name="Google Shape;796;p49"/>
          <p:cNvSpPr txBox="1">
            <a:spLocks noGrp="1"/>
          </p:cNvSpPr>
          <p:nvPr>
            <p:ph type="subTitle" idx="1"/>
          </p:nvPr>
        </p:nvSpPr>
        <p:spPr>
          <a:xfrm>
            <a:off x="2936871" y="3677276"/>
            <a:ext cx="2266200" cy="97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a:t>
            </a:r>
            <a:r>
              <a:rPr lang="en" dirty="0"/>
              <a:t>nter summary here </a:t>
            </a:r>
            <a:endParaRPr dirty="0"/>
          </a:p>
        </p:txBody>
      </p:sp>
      <p:sp>
        <p:nvSpPr>
          <p:cNvPr id="16" name="Google Shape;801;p49">
            <a:extLst>
              <a:ext uri="{FF2B5EF4-FFF2-40B4-BE49-F238E27FC236}">
                <a16:creationId xmlns:a16="http://schemas.microsoft.com/office/drawing/2014/main" id="{C80CF4F6-0C4C-4DA8-96FC-7ABDFD30BBA5}"/>
              </a:ext>
            </a:extLst>
          </p:cNvPr>
          <p:cNvSpPr/>
          <p:nvPr/>
        </p:nvSpPr>
        <p:spPr>
          <a:xfrm>
            <a:off x="3299622" y="2214175"/>
            <a:ext cx="1692228" cy="61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Screenshot of visual</a:t>
            </a:r>
            <a:endParaRPr dirty="0"/>
          </a:p>
        </p:txBody>
      </p:sp>
      <p:sp>
        <p:nvSpPr>
          <p:cNvPr id="13" name="Title 12">
            <a:extLst>
              <a:ext uri="{FF2B5EF4-FFF2-40B4-BE49-F238E27FC236}">
                <a16:creationId xmlns:a16="http://schemas.microsoft.com/office/drawing/2014/main" id="{7EC30D5F-28A9-4C89-BF1F-E61B85967F37}"/>
              </a:ext>
            </a:extLst>
          </p:cNvPr>
          <p:cNvSpPr>
            <a:spLocks noGrp="1"/>
          </p:cNvSpPr>
          <p:nvPr>
            <p:ph type="title" idx="2"/>
          </p:nvPr>
        </p:nvSpPr>
        <p:spPr>
          <a:xfrm>
            <a:off x="2936871" y="1236931"/>
            <a:ext cx="2266200" cy="446400"/>
          </a:xfrm>
        </p:spPr>
        <p:txBody>
          <a:bodyPr/>
          <a:lstStyle/>
          <a:p>
            <a:r>
              <a:rPr lang="en-US" dirty="0"/>
              <a:t>Title of visual</a:t>
            </a:r>
          </a:p>
        </p:txBody>
      </p:sp>
    </p:spTree>
    <p:extLst>
      <p:ext uri="{BB962C8B-B14F-4D97-AF65-F5344CB8AC3E}">
        <p14:creationId xmlns:p14="http://schemas.microsoft.com/office/powerpoint/2010/main" val="1523679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Shape 1255"/>
        <p:cNvGrpSpPr/>
        <p:nvPr/>
      </p:nvGrpSpPr>
      <p:grpSpPr>
        <a:xfrm>
          <a:off x="0" y="0"/>
          <a:ext cx="0" cy="0"/>
          <a:chOff x="0" y="0"/>
          <a:chExt cx="0" cy="0"/>
        </a:xfrm>
      </p:grpSpPr>
      <p:sp>
        <p:nvSpPr>
          <p:cNvPr id="1256" name="Google Shape;1256;p67"/>
          <p:cNvSpPr txBox="1">
            <a:spLocks noGrp="1"/>
          </p:cNvSpPr>
          <p:nvPr>
            <p:ph type="title"/>
          </p:nvPr>
        </p:nvSpPr>
        <p:spPr>
          <a:xfrm>
            <a:off x="1426500" y="-59002"/>
            <a:ext cx="7717500" cy="572700"/>
          </a:xfrm>
          <a:prstGeom prst="rect">
            <a:avLst/>
          </a:prstGeom>
        </p:spPr>
        <p:txBody>
          <a:bodyPr spcFirstLastPara="1" wrap="square" lIns="91425" tIns="91425" rIns="91425" bIns="91425" anchor="t" anchorCtr="0">
            <a:noAutofit/>
          </a:bodyPr>
          <a:lstStyle/>
          <a:p>
            <a:pPr>
              <a:buSzPts val="2400"/>
            </a:pPr>
            <a:r>
              <a:rPr lang="en" sz="4400" dirty="0">
                <a:sym typeface="Arial"/>
              </a:rPr>
              <a:t>Conclusion</a:t>
            </a:r>
            <a:endParaRPr sz="4400" dirty="0">
              <a:sym typeface="Arial"/>
            </a:endParaRPr>
          </a:p>
        </p:txBody>
      </p:sp>
      <p:sp>
        <p:nvSpPr>
          <p:cNvPr id="1257" name="Google Shape;1257;p67"/>
          <p:cNvSpPr txBox="1">
            <a:spLocks noGrp="1"/>
          </p:cNvSpPr>
          <p:nvPr>
            <p:ph type="title" idx="2"/>
          </p:nvPr>
        </p:nvSpPr>
        <p:spPr>
          <a:xfrm>
            <a:off x="4752932" y="710726"/>
            <a:ext cx="25911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Neighborhood</a:t>
            </a:r>
            <a:endParaRPr dirty="0"/>
          </a:p>
        </p:txBody>
      </p:sp>
      <p:sp>
        <p:nvSpPr>
          <p:cNvPr id="1258" name="Google Shape;1258;p67"/>
          <p:cNvSpPr txBox="1">
            <a:spLocks noGrp="1"/>
          </p:cNvSpPr>
          <p:nvPr>
            <p:ph type="subTitle" idx="1"/>
          </p:nvPr>
        </p:nvSpPr>
        <p:spPr>
          <a:xfrm>
            <a:off x="4961222" y="1154262"/>
            <a:ext cx="2591100" cy="712832"/>
          </a:xfrm>
          <a:prstGeom prst="rect">
            <a:avLst/>
          </a:prstGeom>
          <a:ln>
            <a:solidFill>
              <a:srgbClr val="002060"/>
            </a:solidFill>
          </a:ln>
        </p:spPr>
        <p:txBody>
          <a:bodyPr spcFirstLastPara="1" wrap="square" lIns="91425" tIns="91425" rIns="91425" bIns="91425" anchor="t" anchorCtr="0">
            <a:noAutofit/>
          </a:bodyPr>
          <a:lstStyle/>
          <a:p>
            <a:pPr marL="0" lvl="0" indent="0"/>
            <a:r>
              <a:rPr lang="en-US" sz="1300" dirty="0"/>
              <a:t>Income varies depending on the areas </a:t>
            </a:r>
          </a:p>
          <a:p>
            <a:pPr marL="0" lvl="0" indent="0"/>
            <a:r>
              <a:rPr lang="en-US" sz="1300" dirty="0"/>
              <a:t>Ranges $11,000 to $160,000</a:t>
            </a:r>
            <a:endParaRPr sz="1300" dirty="0"/>
          </a:p>
        </p:txBody>
      </p:sp>
      <p:sp>
        <p:nvSpPr>
          <p:cNvPr id="1259" name="Google Shape;1259;p67"/>
          <p:cNvSpPr txBox="1">
            <a:spLocks noGrp="1"/>
          </p:cNvSpPr>
          <p:nvPr>
            <p:ph type="title" idx="3"/>
          </p:nvPr>
        </p:nvSpPr>
        <p:spPr>
          <a:xfrm>
            <a:off x="5120988" y="2046589"/>
            <a:ext cx="25911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Salary by Gender</a:t>
            </a:r>
            <a:endParaRPr dirty="0"/>
          </a:p>
        </p:txBody>
      </p:sp>
      <p:sp>
        <p:nvSpPr>
          <p:cNvPr id="1260" name="Google Shape;1260;p67"/>
          <p:cNvSpPr txBox="1">
            <a:spLocks noGrp="1"/>
          </p:cNvSpPr>
          <p:nvPr>
            <p:ph type="subTitle" idx="4"/>
          </p:nvPr>
        </p:nvSpPr>
        <p:spPr>
          <a:xfrm>
            <a:off x="5409902" y="2487036"/>
            <a:ext cx="2591100" cy="971500"/>
          </a:xfrm>
          <a:prstGeom prst="rect">
            <a:avLst/>
          </a:prstGeom>
          <a:ln>
            <a:solidFill>
              <a:srgbClr val="002060"/>
            </a:solidFill>
          </a:ln>
        </p:spPr>
        <p:txBody>
          <a:bodyPr spcFirstLastPara="1" wrap="square" lIns="91425" tIns="91425" rIns="91425" bIns="91425" anchor="t" anchorCtr="0">
            <a:noAutofit/>
          </a:bodyPr>
          <a:lstStyle/>
          <a:p>
            <a:pPr marL="0" indent="0"/>
            <a:r>
              <a:rPr lang="en-US" dirty="0"/>
              <a:t>Know your worth!! </a:t>
            </a:r>
          </a:p>
          <a:p>
            <a:pPr marL="0" indent="0"/>
            <a:r>
              <a:rPr lang="en-US" dirty="0"/>
              <a:t>Research pay scales prior to offer acceptance </a:t>
            </a:r>
            <a:endParaRPr dirty="0"/>
          </a:p>
        </p:txBody>
      </p:sp>
      <p:sp>
        <p:nvSpPr>
          <p:cNvPr id="1261" name="Google Shape;1261;p67"/>
          <p:cNvSpPr txBox="1">
            <a:spLocks noGrp="1"/>
          </p:cNvSpPr>
          <p:nvPr>
            <p:ph type="title" idx="5"/>
          </p:nvPr>
        </p:nvSpPr>
        <p:spPr>
          <a:xfrm>
            <a:off x="5235375" y="3601850"/>
            <a:ext cx="2591100"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Schools</a:t>
            </a:r>
            <a:endParaRPr dirty="0"/>
          </a:p>
        </p:txBody>
      </p:sp>
      <p:sp>
        <p:nvSpPr>
          <p:cNvPr id="1262" name="Google Shape;1262;p67"/>
          <p:cNvSpPr txBox="1">
            <a:spLocks noGrp="1"/>
          </p:cNvSpPr>
          <p:nvPr>
            <p:ph type="subTitle" idx="6"/>
          </p:nvPr>
        </p:nvSpPr>
        <p:spPr>
          <a:xfrm>
            <a:off x="5229931" y="4039793"/>
            <a:ext cx="2591100" cy="572700"/>
          </a:xfrm>
          <a:prstGeom prst="rect">
            <a:avLst/>
          </a:prstGeom>
          <a:ln>
            <a:solidFill>
              <a:srgbClr val="002060"/>
            </a:solid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t>Add conclusion</a:t>
            </a:r>
            <a:endParaRPr dirty="0"/>
          </a:p>
        </p:txBody>
      </p:sp>
      <p:grpSp>
        <p:nvGrpSpPr>
          <p:cNvPr id="1263" name="Google Shape;1263;p67"/>
          <p:cNvGrpSpPr/>
          <p:nvPr/>
        </p:nvGrpSpPr>
        <p:grpSpPr>
          <a:xfrm>
            <a:off x="3371508" y="1329990"/>
            <a:ext cx="1987114" cy="3123125"/>
            <a:chOff x="3371508" y="1329990"/>
            <a:chExt cx="1987114" cy="3123125"/>
          </a:xfrm>
        </p:grpSpPr>
        <p:sp>
          <p:nvSpPr>
            <p:cNvPr id="1264" name="Google Shape;1264;p67"/>
            <p:cNvSpPr/>
            <p:nvPr/>
          </p:nvSpPr>
          <p:spPr>
            <a:xfrm rot="5400000">
              <a:off x="4060649" y="2050381"/>
              <a:ext cx="913610" cy="1682337"/>
            </a:xfrm>
            <a:custGeom>
              <a:avLst/>
              <a:gdLst/>
              <a:ahLst/>
              <a:cxnLst/>
              <a:rect l="l" t="t" r="r" b="b"/>
              <a:pathLst>
                <a:path w="15689" h="28890" extrusionOk="0">
                  <a:moveTo>
                    <a:pt x="7846" y="0"/>
                  </a:moveTo>
                  <a:cubicBezTo>
                    <a:pt x="3817" y="0"/>
                    <a:pt x="522" y="3274"/>
                    <a:pt x="522" y="7316"/>
                  </a:cubicBezTo>
                  <a:cubicBezTo>
                    <a:pt x="522" y="10284"/>
                    <a:pt x="2294" y="12785"/>
                    <a:pt x="4795" y="13986"/>
                  </a:cubicBezTo>
                  <a:cubicBezTo>
                    <a:pt x="6046" y="14557"/>
                    <a:pt x="6879" y="15808"/>
                    <a:pt x="6879" y="17217"/>
                  </a:cubicBezTo>
                  <a:cubicBezTo>
                    <a:pt x="6879" y="18622"/>
                    <a:pt x="5996" y="19927"/>
                    <a:pt x="4691" y="20393"/>
                  </a:cubicBezTo>
                  <a:cubicBezTo>
                    <a:pt x="2711" y="21123"/>
                    <a:pt x="1043" y="22532"/>
                    <a:pt x="1" y="24354"/>
                  </a:cubicBezTo>
                  <a:lnTo>
                    <a:pt x="7872" y="28889"/>
                  </a:lnTo>
                  <a:lnTo>
                    <a:pt x="15688" y="24354"/>
                  </a:lnTo>
                  <a:cubicBezTo>
                    <a:pt x="14646" y="22532"/>
                    <a:pt x="12978" y="21123"/>
                    <a:pt x="11048" y="20393"/>
                  </a:cubicBezTo>
                  <a:cubicBezTo>
                    <a:pt x="9693" y="19927"/>
                    <a:pt x="8810" y="18622"/>
                    <a:pt x="8810" y="17217"/>
                  </a:cubicBezTo>
                  <a:lnTo>
                    <a:pt x="8810" y="17113"/>
                  </a:lnTo>
                  <a:cubicBezTo>
                    <a:pt x="8810" y="15758"/>
                    <a:pt x="9643" y="14557"/>
                    <a:pt x="10840" y="13986"/>
                  </a:cubicBezTo>
                  <a:cubicBezTo>
                    <a:pt x="13550" y="12785"/>
                    <a:pt x="15376" y="9971"/>
                    <a:pt x="15167" y="6795"/>
                  </a:cubicBezTo>
                  <a:cubicBezTo>
                    <a:pt x="14904" y="3197"/>
                    <a:pt x="11986" y="279"/>
                    <a:pt x="8393" y="20"/>
                  </a:cubicBezTo>
                  <a:cubicBezTo>
                    <a:pt x="8209" y="7"/>
                    <a:pt x="8027" y="0"/>
                    <a:pt x="7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7"/>
            <p:cNvSpPr/>
            <p:nvPr/>
          </p:nvSpPr>
          <p:spPr>
            <a:xfrm rot="7199960">
              <a:off x="3755882" y="3063587"/>
              <a:ext cx="913589" cy="1682298"/>
            </a:xfrm>
            <a:custGeom>
              <a:avLst/>
              <a:gdLst/>
              <a:ahLst/>
              <a:cxnLst/>
              <a:rect l="l" t="t" r="r" b="b"/>
              <a:pathLst>
                <a:path w="15689" h="28890" extrusionOk="0">
                  <a:moveTo>
                    <a:pt x="7846" y="0"/>
                  </a:moveTo>
                  <a:cubicBezTo>
                    <a:pt x="3817" y="0"/>
                    <a:pt x="522" y="3274"/>
                    <a:pt x="522" y="7316"/>
                  </a:cubicBezTo>
                  <a:cubicBezTo>
                    <a:pt x="522" y="10284"/>
                    <a:pt x="2294" y="12785"/>
                    <a:pt x="4795" y="13986"/>
                  </a:cubicBezTo>
                  <a:cubicBezTo>
                    <a:pt x="6046" y="14557"/>
                    <a:pt x="6879" y="15808"/>
                    <a:pt x="6879" y="17217"/>
                  </a:cubicBezTo>
                  <a:cubicBezTo>
                    <a:pt x="6879" y="18622"/>
                    <a:pt x="5996" y="19927"/>
                    <a:pt x="4691" y="20393"/>
                  </a:cubicBezTo>
                  <a:cubicBezTo>
                    <a:pt x="2711" y="21123"/>
                    <a:pt x="1043" y="22532"/>
                    <a:pt x="1" y="24354"/>
                  </a:cubicBezTo>
                  <a:lnTo>
                    <a:pt x="7872" y="28889"/>
                  </a:lnTo>
                  <a:lnTo>
                    <a:pt x="15688" y="24354"/>
                  </a:lnTo>
                  <a:cubicBezTo>
                    <a:pt x="14646" y="22532"/>
                    <a:pt x="12978" y="21123"/>
                    <a:pt x="11048" y="20393"/>
                  </a:cubicBezTo>
                  <a:cubicBezTo>
                    <a:pt x="9693" y="19927"/>
                    <a:pt x="8810" y="18622"/>
                    <a:pt x="8810" y="17217"/>
                  </a:cubicBezTo>
                  <a:lnTo>
                    <a:pt x="8810" y="17113"/>
                  </a:lnTo>
                  <a:cubicBezTo>
                    <a:pt x="8810" y="15758"/>
                    <a:pt x="9643" y="14557"/>
                    <a:pt x="10840" y="13986"/>
                  </a:cubicBezTo>
                  <a:cubicBezTo>
                    <a:pt x="13550" y="12785"/>
                    <a:pt x="15376" y="9971"/>
                    <a:pt x="15167" y="6795"/>
                  </a:cubicBezTo>
                  <a:cubicBezTo>
                    <a:pt x="14904" y="3197"/>
                    <a:pt x="11986" y="279"/>
                    <a:pt x="8393" y="20"/>
                  </a:cubicBezTo>
                  <a:cubicBezTo>
                    <a:pt x="8209" y="7"/>
                    <a:pt x="8027" y="0"/>
                    <a:pt x="7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7"/>
            <p:cNvSpPr/>
            <p:nvPr/>
          </p:nvSpPr>
          <p:spPr>
            <a:xfrm rot="3600040">
              <a:off x="3755862" y="1037201"/>
              <a:ext cx="913589" cy="1682298"/>
            </a:xfrm>
            <a:custGeom>
              <a:avLst/>
              <a:gdLst/>
              <a:ahLst/>
              <a:cxnLst/>
              <a:rect l="l" t="t" r="r" b="b"/>
              <a:pathLst>
                <a:path w="15689" h="28890" extrusionOk="0">
                  <a:moveTo>
                    <a:pt x="7846" y="0"/>
                  </a:moveTo>
                  <a:cubicBezTo>
                    <a:pt x="3817" y="0"/>
                    <a:pt x="522" y="3274"/>
                    <a:pt x="522" y="7316"/>
                  </a:cubicBezTo>
                  <a:cubicBezTo>
                    <a:pt x="522" y="10284"/>
                    <a:pt x="2294" y="12785"/>
                    <a:pt x="4795" y="13986"/>
                  </a:cubicBezTo>
                  <a:cubicBezTo>
                    <a:pt x="6046" y="14557"/>
                    <a:pt x="6879" y="15808"/>
                    <a:pt x="6879" y="17217"/>
                  </a:cubicBezTo>
                  <a:cubicBezTo>
                    <a:pt x="6879" y="18622"/>
                    <a:pt x="5996" y="19927"/>
                    <a:pt x="4691" y="20393"/>
                  </a:cubicBezTo>
                  <a:cubicBezTo>
                    <a:pt x="2711" y="21123"/>
                    <a:pt x="1043" y="22532"/>
                    <a:pt x="1" y="24354"/>
                  </a:cubicBezTo>
                  <a:lnTo>
                    <a:pt x="7872" y="28889"/>
                  </a:lnTo>
                  <a:lnTo>
                    <a:pt x="15688" y="24354"/>
                  </a:lnTo>
                  <a:cubicBezTo>
                    <a:pt x="14646" y="22532"/>
                    <a:pt x="12978" y="21123"/>
                    <a:pt x="11048" y="20393"/>
                  </a:cubicBezTo>
                  <a:cubicBezTo>
                    <a:pt x="9693" y="19927"/>
                    <a:pt x="8810" y="18622"/>
                    <a:pt x="8810" y="17217"/>
                  </a:cubicBezTo>
                  <a:lnTo>
                    <a:pt x="8810" y="17113"/>
                  </a:lnTo>
                  <a:cubicBezTo>
                    <a:pt x="8810" y="15758"/>
                    <a:pt x="9643" y="14557"/>
                    <a:pt x="10840" y="13986"/>
                  </a:cubicBezTo>
                  <a:cubicBezTo>
                    <a:pt x="13550" y="12785"/>
                    <a:pt x="15376" y="9971"/>
                    <a:pt x="15167" y="6795"/>
                  </a:cubicBezTo>
                  <a:cubicBezTo>
                    <a:pt x="14904" y="3197"/>
                    <a:pt x="11986" y="279"/>
                    <a:pt x="8393" y="20"/>
                  </a:cubicBezTo>
                  <a:cubicBezTo>
                    <a:pt x="8209" y="7"/>
                    <a:pt x="8027" y="0"/>
                    <a:pt x="7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7"/>
            <p:cNvSpPr/>
            <p:nvPr/>
          </p:nvSpPr>
          <p:spPr>
            <a:xfrm rot="-1800011">
              <a:off x="4223048" y="1329990"/>
              <a:ext cx="692646" cy="692783"/>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7"/>
            <p:cNvSpPr/>
            <p:nvPr/>
          </p:nvSpPr>
          <p:spPr>
            <a:xfrm rot="1800011">
              <a:off x="4223044" y="3760332"/>
              <a:ext cx="692646" cy="692783"/>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67"/>
          <p:cNvGrpSpPr/>
          <p:nvPr/>
        </p:nvGrpSpPr>
        <p:grpSpPr>
          <a:xfrm>
            <a:off x="4801476" y="2730208"/>
            <a:ext cx="284041" cy="322687"/>
            <a:chOff x="6923375" y="1837450"/>
            <a:chExt cx="473875" cy="538350"/>
          </a:xfrm>
        </p:grpSpPr>
        <p:sp>
          <p:nvSpPr>
            <p:cNvPr id="1276" name="Google Shape;1276;p67"/>
            <p:cNvSpPr/>
            <p:nvPr/>
          </p:nvSpPr>
          <p:spPr>
            <a:xfrm>
              <a:off x="6950475" y="1837450"/>
              <a:ext cx="446775" cy="429750"/>
            </a:xfrm>
            <a:custGeom>
              <a:avLst/>
              <a:gdLst/>
              <a:ahLst/>
              <a:cxnLst/>
              <a:rect l="l" t="t" r="r" b="b"/>
              <a:pathLst>
                <a:path w="17871" h="17190" extrusionOk="0">
                  <a:moveTo>
                    <a:pt x="10712" y="954"/>
                  </a:moveTo>
                  <a:cubicBezTo>
                    <a:pt x="12204" y="954"/>
                    <a:pt x="13631" y="1557"/>
                    <a:pt x="14676" y="2625"/>
                  </a:cubicBezTo>
                  <a:cubicBezTo>
                    <a:pt x="16825" y="4801"/>
                    <a:pt x="16810" y="8338"/>
                    <a:pt x="14646" y="10505"/>
                  </a:cubicBezTo>
                  <a:cubicBezTo>
                    <a:pt x="13590" y="11568"/>
                    <a:pt x="12163" y="12145"/>
                    <a:pt x="10700" y="12145"/>
                  </a:cubicBezTo>
                  <a:cubicBezTo>
                    <a:pt x="10255" y="12145"/>
                    <a:pt x="9807" y="12092"/>
                    <a:pt x="9365" y="11982"/>
                  </a:cubicBezTo>
                  <a:cubicBezTo>
                    <a:pt x="9049" y="11904"/>
                    <a:pt x="8728" y="11865"/>
                    <a:pt x="8408" y="11865"/>
                  </a:cubicBezTo>
                  <a:cubicBezTo>
                    <a:pt x="7609" y="11865"/>
                    <a:pt x="6820" y="12107"/>
                    <a:pt x="6152" y="12574"/>
                  </a:cubicBezTo>
                  <a:lnTo>
                    <a:pt x="1157" y="16080"/>
                  </a:lnTo>
                  <a:lnTo>
                    <a:pt x="4640" y="11120"/>
                  </a:lnTo>
                  <a:cubicBezTo>
                    <a:pt x="5301" y="10170"/>
                    <a:pt x="5526" y="8987"/>
                    <a:pt x="5255" y="7861"/>
                  </a:cubicBezTo>
                  <a:cubicBezTo>
                    <a:pt x="4404" y="4343"/>
                    <a:pt x="7071" y="954"/>
                    <a:pt x="10693" y="954"/>
                  </a:cubicBezTo>
                  <a:close/>
                  <a:moveTo>
                    <a:pt x="10689" y="0"/>
                  </a:moveTo>
                  <a:cubicBezTo>
                    <a:pt x="7735" y="0"/>
                    <a:pt x="5148" y="1977"/>
                    <a:pt x="4370" y="4827"/>
                  </a:cubicBezTo>
                  <a:cubicBezTo>
                    <a:pt x="4083" y="5892"/>
                    <a:pt x="4064" y="7014"/>
                    <a:pt x="4324" y="8086"/>
                  </a:cubicBezTo>
                  <a:cubicBezTo>
                    <a:pt x="4534" y="8941"/>
                    <a:pt x="4366" y="9845"/>
                    <a:pt x="3862" y="10570"/>
                  </a:cubicBezTo>
                  <a:lnTo>
                    <a:pt x="134" y="15878"/>
                  </a:lnTo>
                  <a:cubicBezTo>
                    <a:pt x="0" y="16065"/>
                    <a:pt x="23" y="16325"/>
                    <a:pt x="187" y="16489"/>
                  </a:cubicBezTo>
                  <a:lnTo>
                    <a:pt x="748" y="17050"/>
                  </a:lnTo>
                  <a:cubicBezTo>
                    <a:pt x="841" y="17142"/>
                    <a:pt x="964" y="17190"/>
                    <a:pt x="1087" y="17190"/>
                  </a:cubicBezTo>
                  <a:cubicBezTo>
                    <a:pt x="1182" y="17190"/>
                    <a:pt x="1277" y="17161"/>
                    <a:pt x="1359" y="17103"/>
                  </a:cubicBezTo>
                  <a:lnTo>
                    <a:pt x="6701" y="13352"/>
                  </a:lnTo>
                  <a:cubicBezTo>
                    <a:pt x="7211" y="13003"/>
                    <a:pt x="7808" y="12820"/>
                    <a:pt x="8413" y="12820"/>
                  </a:cubicBezTo>
                  <a:cubicBezTo>
                    <a:pt x="8655" y="12820"/>
                    <a:pt x="8899" y="12849"/>
                    <a:pt x="9139" y="12909"/>
                  </a:cubicBezTo>
                  <a:cubicBezTo>
                    <a:pt x="9653" y="13035"/>
                    <a:pt x="10174" y="13096"/>
                    <a:pt x="10690" y="13096"/>
                  </a:cubicBezTo>
                  <a:cubicBezTo>
                    <a:pt x="12406" y="13096"/>
                    <a:pt x="14077" y="12421"/>
                    <a:pt x="15318" y="11177"/>
                  </a:cubicBezTo>
                  <a:cubicBezTo>
                    <a:pt x="17855" y="8643"/>
                    <a:pt x="17870" y="4503"/>
                    <a:pt x="15352" y="1950"/>
                  </a:cubicBezTo>
                  <a:cubicBezTo>
                    <a:pt x="14131" y="706"/>
                    <a:pt x="12459" y="0"/>
                    <a:pt x="107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277" name="Google Shape;1277;p67"/>
            <p:cNvSpPr/>
            <p:nvPr/>
          </p:nvSpPr>
          <p:spPr>
            <a:xfrm>
              <a:off x="6923375" y="2286125"/>
              <a:ext cx="84550" cy="89675"/>
            </a:xfrm>
            <a:custGeom>
              <a:avLst/>
              <a:gdLst/>
              <a:ahLst/>
              <a:cxnLst/>
              <a:rect l="l" t="t" r="r" b="b"/>
              <a:pathLst>
                <a:path w="3382" h="3587" extrusionOk="0">
                  <a:moveTo>
                    <a:pt x="1687" y="1152"/>
                  </a:moveTo>
                  <a:lnTo>
                    <a:pt x="2122" y="1587"/>
                  </a:lnTo>
                  <a:cubicBezTo>
                    <a:pt x="2363" y="1823"/>
                    <a:pt x="2363" y="2213"/>
                    <a:pt x="2122" y="2453"/>
                  </a:cubicBezTo>
                  <a:cubicBezTo>
                    <a:pt x="2002" y="2573"/>
                    <a:pt x="1845" y="2633"/>
                    <a:pt x="1688" y="2633"/>
                  </a:cubicBezTo>
                  <a:cubicBezTo>
                    <a:pt x="1531" y="2633"/>
                    <a:pt x="1374" y="2573"/>
                    <a:pt x="1256" y="2453"/>
                  </a:cubicBezTo>
                  <a:cubicBezTo>
                    <a:pt x="1016" y="2213"/>
                    <a:pt x="1016" y="1823"/>
                    <a:pt x="1256" y="1587"/>
                  </a:cubicBezTo>
                  <a:lnTo>
                    <a:pt x="1687" y="1152"/>
                  </a:lnTo>
                  <a:close/>
                  <a:moveTo>
                    <a:pt x="1689" y="0"/>
                  </a:moveTo>
                  <a:cubicBezTo>
                    <a:pt x="1567" y="0"/>
                    <a:pt x="1445" y="47"/>
                    <a:pt x="1351" y="141"/>
                  </a:cubicBezTo>
                  <a:lnTo>
                    <a:pt x="581" y="911"/>
                  </a:lnTo>
                  <a:cubicBezTo>
                    <a:pt x="134" y="1358"/>
                    <a:pt x="1" y="2033"/>
                    <a:pt x="241" y="2617"/>
                  </a:cubicBezTo>
                  <a:cubicBezTo>
                    <a:pt x="485" y="3205"/>
                    <a:pt x="1058" y="3586"/>
                    <a:pt x="1691" y="3586"/>
                  </a:cubicBezTo>
                  <a:cubicBezTo>
                    <a:pt x="2324" y="3586"/>
                    <a:pt x="2897" y="3205"/>
                    <a:pt x="3137" y="2617"/>
                  </a:cubicBezTo>
                  <a:cubicBezTo>
                    <a:pt x="3381" y="2033"/>
                    <a:pt x="3248" y="1358"/>
                    <a:pt x="2798" y="911"/>
                  </a:cubicBezTo>
                  <a:lnTo>
                    <a:pt x="2027" y="141"/>
                  </a:lnTo>
                  <a:cubicBezTo>
                    <a:pt x="1933" y="47"/>
                    <a:pt x="1811" y="0"/>
                    <a:pt x="16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4" name="Oval 3">
            <a:extLst>
              <a:ext uri="{FF2B5EF4-FFF2-40B4-BE49-F238E27FC236}">
                <a16:creationId xmlns:a16="http://schemas.microsoft.com/office/drawing/2014/main" id="{F7FC0A16-2B07-4DF7-B559-1D8A6096009A}"/>
              </a:ext>
            </a:extLst>
          </p:cNvPr>
          <p:cNvSpPr/>
          <p:nvPr/>
        </p:nvSpPr>
        <p:spPr>
          <a:xfrm>
            <a:off x="437151" y="1086334"/>
            <a:ext cx="3685887" cy="358338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EC85378-B7B6-4BB7-A4E0-E349B6B0EDE1}"/>
              </a:ext>
            </a:extLst>
          </p:cNvPr>
          <p:cNvPicPr>
            <a:picLocks noChangeAspect="1"/>
          </p:cNvPicPr>
          <p:nvPr/>
        </p:nvPicPr>
        <p:blipFill rotWithShape="1">
          <a:blip r:embed="rId3"/>
          <a:srcRect/>
          <a:stretch/>
        </p:blipFill>
        <p:spPr>
          <a:xfrm>
            <a:off x="487878" y="1268726"/>
            <a:ext cx="3618832" cy="3236618"/>
          </a:xfrm>
          <a:prstGeom prst="ellipse">
            <a:avLst/>
          </a:prstGeom>
        </p:spPr>
      </p:pic>
      <p:pic>
        <p:nvPicPr>
          <p:cNvPr id="12" name="Graphic 11" descr="House with solid fill">
            <a:extLst>
              <a:ext uri="{FF2B5EF4-FFF2-40B4-BE49-F238E27FC236}">
                <a16:creationId xmlns:a16="http://schemas.microsoft.com/office/drawing/2014/main" id="{55D11EA1-A97F-46FB-990A-BBCE2CCA11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48734" y="1315413"/>
            <a:ext cx="687429" cy="687429"/>
          </a:xfrm>
          <a:prstGeom prst="rect">
            <a:avLst/>
          </a:prstGeom>
        </p:spPr>
      </p:pic>
      <p:pic>
        <p:nvPicPr>
          <p:cNvPr id="14" name="Graphic 13" descr="Schoolhouse with solid fill">
            <a:extLst>
              <a:ext uri="{FF2B5EF4-FFF2-40B4-BE49-F238E27FC236}">
                <a16:creationId xmlns:a16="http://schemas.microsoft.com/office/drawing/2014/main" id="{BE3C8BD5-D94C-40FF-8A03-DB8316BF8D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63459" y="3742411"/>
            <a:ext cx="652255" cy="652255"/>
          </a:xfrm>
          <a:prstGeom prst="rect">
            <a:avLst/>
          </a:prstGeom>
        </p:spPr>
      </p:pic>
      <p:sp>
        <p:nvSpPr>
          <p:cNvPr id="37" name="Google Shape;1267;p67">
            <a:extLst>
              <a:ext uri="{FF2B5EF4-FFF2-40B4-BE49-F238E27FC236}">
                <a16:creationId xmlns:a16="http://schemas.microsoft.com/office/drawing/2014/main" id="{C3A8DD34-08E9-404A-8127-B6FA87189C64}"/>
              </a:ext>
            </a:extLst>
          </p:cNvPr>
          <p:cNvSpPr/>
          <p:nvPr/>
        </p:nvSpPr>
        <p:spPr>
          <a:xfrm rot="19799989">
            <a:off x="4581488" y="2561498"/>
            <a:ext cx="692646" cy="692783"/>
          </a:xfrm>
          <a:custGeom>
            <a:avLst/>
            <a:gdLst/>
            <a:ahLst/>
            <a:cxnLst/>
            <a:rect l="l" t="t" r="r" b="b"/>
            <a:pathLst>
              <a:path w="7099" h="7100" extrusionOk="0">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raphic 15" descr="Money outline">
            <a:extLst>
              <a:ext uri="{FF2B5EF4-FFF2-40B4-BE49-F238E27FC236}">
                <a16:creationId xmlns:a16="http://schemas.microsoft.com/office/drawing/2014/main" id="{8EE81BE4-65D2-4BAF-BBAC-6700B6A3FA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52621" y="2591550"/>
            <a:ext cx="577310" cy="577310"/>
          </a:xfrm>
          <a:prstGeom prst="rect">
            <a:avLst/>
          </a:prstGeom>
        </p:spPr>
      </p:pic>
    </p:spTree>
  </p:cSld>
  <p:clrMapOvr>
    <a:masterClrMapping/>
  </p:clrMapOvr>
</p:sld>
</file>

<file path=ppt/theme/theme1.xml><?xml version="1.0" encoding="utf-8"?>
<a:theme xmlns:a="http://schemas.openxmlformats.org/drawingml/2006/main" name="Women in Science by Slidesgo">
  <a:themeElements>
    <a:clrScheme name="Simple Light">
      <a:dk1>
        <a:srgbClr val="543348"/>
      </a:dk1>
      <a:lt1>
        <a:srgbClr val="EFF4F4"/>
      </a:lt1>
      <a:dk2>
        <a:srgbClr val="D2E6E4"/>
      </a:dk2>
      <a:lt2>
        <a:srgbClr val="6E6E80"/>
      </a:lt2>
      <a:accent1>
        <a:srgbClr val="F7DB56"/>
      </a:accent1>
      <a:accent2>
        <a:srgbClr val="794F5B"/>
      </a:accent2>
      <a:accent3>
        <a:srgbClr val="EC6255"/>
      </a:accent3>
      <a:accent4>
        <a:srgbClr val="B9595B"/>
      </a:accent4>
      <a:accent5>
        <a:srgbClr val="EEA294"/>
      </a:accent5>
      <a:accent6>
        <a:srgbClr val="EFF4F4"/>
      </a:accent6>
      <a:hlink>
        <a:srgbClr val="3020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337</Words>
  <Application>Microsoft Office PowerPoint</Application>
  <PresentationFormat>On-screen Show (16:9)</PresentationFormat>
  <Paragraphs>90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Voltaire</vt:lpstr>
      <vt:lpstr>Tajawal</vt:lpstr>
      <vt:lpstr>Roboto</vt:lpstr>
      <vt:lpstr>Arial</vt:lpstr>
      <vt:lpstr>Women in Science by Slidesgo</vt:lpstr>
      <vt:lpstr>PHILLY LIVING </vt:lpstr>
      <vt:lpstr>Agenda</vt:lpstr>
      <vt:lpstr>     Introduction</vt:lpstr>
      <vt:lpstr>Technologies Used and Coding Approach</vt:lpstr>
      <vt:lpstr>Data Sources and Transformations </vt:lpstr>
      <vt:lpstr>Average Income by Neighborhood </vt:lpstr>
      <vt:lpstr>Salary by Gender</vt:lpstr>
      <vt:lpstr>Local School Information </vt:lpstr>
      <vt:lpstr>Conclusion</vt:lpstr>
      <vt:lpstr>PowerPoint Presentation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Moving to Philly</dc:title>
  <cp:lastModifiedBy>Greg Beatty</cp:lastModifiedBy>
  <cp:revision>64</cp:revision>
  <dcterms:modified xsi:type="dcterms:W3CDTF">2021-05-07T20:23:55Z</dcterms:modified>
</cp:coreProperties>
</file>