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239" d="100"/>
          <a:sy n="239" d="100"/>
        </p:scale>
        <p:origin x="-4440" y="-2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2407-5F58-B4DB-84BC-70CEE5DB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7D31A-41FA-A36B-446D-880834BDE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A16C-36DE-8206-D023-F6D71A92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43EA-5ADF-35F5-65C0-20A90C6F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A39E-193A-1F33-8B59-1762FA7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D821-9036-D03D-EC3C-59C72B14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FFEFF-8B76-90F9-1F06-10979B683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9A69A-8404-8D5B-9125-0DF91695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8C63-B278-F669-3087-1E6949E5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B734-C65E-CEC0-C53B-4420A0C1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B735B-6D24-1501-7C42-8BD39C0AD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9C117-8CA4-6256-A624-DED1E58D2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5229-58C0-507B-C11B-705405D7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3481-648F-3866-531E-8CB8CB95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A346-E8AC-9DCC-1C8A-28E15CC6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EF5-B7BA-5C56-10EB-0FF58BA0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EBB-B40A-7AF3-C13D-D19EF66A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6E6E-7EBF-E9A1-60F3-C6E50E0E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FC83-D02D-CD47-027A-ACD39A6B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566F-1791-9A78-077C-FF615098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A153-7CAE-99DC-A27F-7F14627A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30686-A2A9-97B3-2937-5D745DDB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47AD-0CF1-6A4C-13DB-F241FE07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6DE1-58B7-C20A-0461-67ADB2C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7710-8196-4228-112B-D86F2F4B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0508-9D94-E168-5819-4E860DC3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7DA8-17E5-DFAF-69B1-5B6A92A25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1DAC-FBCE-075A-4AF4-96959B76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2696E-3B70-2B51-5B58-A883B327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32B18-6163-2EA8-998B-5BCE49B6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0AA9-7E02-13FD-8E6F-4870DF77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BF6-0E24-C45A-E387-0F78A563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B0CE2-1915-9757-1C1A-FFD3B864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0A01B-14B8-9D35-5010-FECABD58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94889-00E7-C366-4919-369F33A45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A524B-C2CC-F3F5-7B96-B381497CE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CD981-A0F1-BA38-26BC-865B359B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7ACD8-181D-AD11-6A7C-DF98E45C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4E84-A649-B62D-59E5-496277AF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3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3056-8C9A-A09E-A031-92F7C891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93464-0795-547C-AD4A-32249CD0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7B7D9-002B-76B4-DE73-BA7C0473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ED612-FEDF-FA8E-8A8E-5E6707C2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10820-1028-CD8D-66A5-5A45AC8F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85AF1-2CBA-17EB-C7D1-CEDA573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D44D2-FF1E-1046-10E2-645A907D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B04-C692-17EF-B653-5AA710A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37A6-ECE2-EA61-994C-BE7844A1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CE24D-10E2-4CD4-5A63-BD479727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08D94-7C0E-68AF-A29C-7017D028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38E9-CC2D-2374-09E4-1B6BA581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F852-A16D-DD81-CC17-D79E9489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DC26-2F16-71D9-F9AB-1DEFC3A3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FF3F2-52C3-1324-1ABF-7B7E8A7FE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AF230-1CD7-2613-26C2-50F08EB4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2EC3A-C248-0145-8048-ED6CEEE5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63928-7E3D-C12C-0AD1-090A5F36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E9D7B-C93B-252E-8F24-7E3D1FC5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18877-F667-83D2-A557-AFE3EFCB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4898-D2C0-8220-A133-FE15CE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81B1-7D73-F25C-A5C9-9AE6B14D1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D59C-3544-4FA9-B189-25C9F0D0CC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2DC3-4275-2835-9040-E84CC2E58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4980-800C-0272-3030-B581D174A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A57E-E738-417C-9F2A-02EE6D7D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C1475-5E1A-07B1-32F2-F624B99C580B}"/>
              </a:ext>
            </a:extLst>
          </p:cNvPr>
          <p:cNvGrpSpPr/>
          <p:nvPr/>
        </p:nvGrpSpPr>
        <p:grpSpPr>
          <a:xfrm>
            <a:off x="3124200" y="1991677"/>
            <a:ext cx="5943600" cy="2929387"/>
            <a:chOff x="3124200" y="1991677"/>
            <a:chExt cx="5943600" cy="29293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56DC85-E5A3-EA55-6CB4-E2C8371C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991677"/>
              <a:ext cx="5943600" cy="28746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A7A3D8-78D5-1CD6-C015-4A7D9CEF415F}"/>
                </a:ext>
              </a:extLst>
            </p:cNvPr>
            <p:cNvSpPr txBox="1"/>
            <p:nvPr/>
          </p:nvSpPr>
          <p:spPr>
            <a:xfrm>
              <a:off x="4360369" y="2914899"/>
              <a:ext cx="9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FF9E26-F5B9-BB19-ADD8-A57705D973A2}"/>
                </a:ext>
              </a:extLst>
            </p:cNvPr>
            <p:cNvSpPr txBox="1"/>
            <p:nvPr/>
          </p:nvSpPr>
          <p:spPr>
            <a:xfrm>
              <a:off x="4360369" y="3191898"/>
              <a:ext cx="9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DA17E-61A0-92BD-11E6-F3A82C68B01F}"/>
                </a:ext>
              </a:extLst>
            </p:cNvPr>
            <p:cNvSpPr txBox="1"/>
            <p:nvPr/>
          </p:nvSpPr>
          <p:spPr>
            <a:xfrm>
              <a:off x="4360369" y="3527976"/>
              <a:ext cx="9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16C843-F79A-ED7E-9682-519DAAC92F41}"/>
                </a:ext>
              </a:extLst>
            </p:cNvPr>
            <p:cNvSpPr txBox="1"/>
            <p:nvPr/>
          </p:nvSpPr>
          <p:spPr>
            <a:xfrm>
              <a:off x="4312452" y="3745896"/>
              <a:ext cx="9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8779F5-BAFD-CDA3-F521-796A36711BA2}"/>
                </a:ext>
              </a:extLst>
            </p:cNvPr>
            <p:cNvSpPr txBox="1"/>
            <p:nvPr/>
          </p:nvSpPr>
          <p:spPr>
            <a:xfrm>
              <a:off x="4360369" y="4102315"/>
              <a:ext cx="9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123605-368A-3AF4-2970-46967B18A077}"/>
                </a:ext>
              </a:extLst>
            </p:cNvPr>
            <p:cNvSpPr txBox="1"/>
            <p:nvPr/>
          </p:nvSpPr>
          <p:spPr>
            <a:xfrm>
              <a:off x="4360369" y="4399655"/>
              <a:ext cx="9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E3C578-9E53-4C96-6921-012CA449BEE2}"/>
                </a:ext>
              </a:extLst>
            </p:cNvPr>
            <p:cNvSpPr txBox="1"/>
            <p:nvPr/>
          </p:nvSpPr>
          <p:spPr>
            <a:xfrm>
              <a:off x="4360369" y="4644065"/>
              <a:ext cx="9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6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Caitlin Jeffrey</dc:creator>
  <cp:lastModifiedBy>Caitlin Jeffrey</cp:lastModifiedBy>
  <cp:revision>1</cp:revision>
  <dcterms:created xsi:type="dcterms:W3CDTF">2024-08-03T14:12:22Z</dcterms:created>
  <dcterms:modified xsi:type="dcterms:W3CDTF">2024-08-03T14:12:30Z</dcterms:modified>
</cp:coreProperties>
</file>