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tlin Jeffrey" userId="c792ef73e4c0296d" providerId="LiveId" clId="{A80D7274-6DB5-4E6E-8291-B737EBD822E9}"/>
    <pc:docChg chg="modSld">
      <pc:chgData name="Caitlin Jeffrey" userId="c792ef73e4c0296d" providerId="LiveId" clId="{A80D7274-6DB5-4E6E-8291-B737EBD822E9}" dt="2024-07-22T18:42:39.031" v="1" actId="732"/>
      <pc:docMkLst>
        <pc:docMk/>
      </pc:docMkLst>
      <pc:sldChg chg="modSp mod">
        <pc:chgData name="Caitlin Jeffrey" userId="c792ef73e4c0296d" providerId="LiveId" clId="{A80D7274-6DB5-4E6E-8291-B737EBD822E9}" dt="2024-07-22T18:42:39.031" v="1" actId="732"/>
        <pc:sldMkLst>
          <pc:docMk/>
          <pc:sldMk cId="853015665" sldId="256"/>
        </pc:sldMkLst>
        <pc:picChg chg="mod modCrop">
          <ac:chgData name="Caitlin Jeffrey" userId="c792ef73e4c0296d" providerId="LiveId" clId="{A80D7274-6DB5-4E6E-8291-B737EBD822E9}" dt="2024-07-22T18:42:39.031" v="1" actId="732"/>
          <ac:picMkLst>
            <pc:docMk/>
            <pc:sldMk cId="853015665" sldId="256"/>
            <ac:picMk id="5" creationId="{A0944FDD-A579-6F5F-4C33-3198C4BB975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A7E3-0ECE-4202-EC37-D070F05E0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6BB36-EBFF-FD55-7A02-D2A3B4E32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111B8-03B4-6334-C6DE-E771432F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D4A2-CE02-4724-807A-1CF6273212F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77A5-2519-25A6-B4EE-36F57125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5664-E19C-D4A9-7BED-DD3792ED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7D81-1137-4281-B135-C1B8C1E4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3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955F-2B32-913B-1E3D-4012EA51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B9133-A3F3-EDCC-15F6-F14EAEAB4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F0322-ACD6-0C8A-865F-EF13DD57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D4A2-CE02-4724-807A-1CF6273212F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A49EC-2197-C1ED-57E5-562667FF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6024D-A07E-BCB5-FE2F-42053383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7D81-1137-4281-B135-C1B8C1E4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7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34B97-9DF4-9021-8124-9858BE512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28DE-04EC-DE5A-3D50-284F54A52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436A6-46A6-7459-AC82-7D01ED45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D4A2-CE02-4724-807A-1CF6273212F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C3A5F-7243-E09A-F05F-50D9EF35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3DB00-6CBB-CE24-9B68-59E0DA7B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7D81-1137-4281-B135-C1B8C1E4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9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46FE-CAF8-5769-0A9E-8D40A1A1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CC45-5D08-16DD-423C-746163D3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ECC49-BC70-E030-DC41-E720972D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D4A2-CE02-4724-807A-1CF6273212F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2686C-5B79-F65B-D128-576E1A9E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F832F-6D1B-B2EC-57D5-6DD5486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7D81-1137-4281-B135-C1B8C1E4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3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3EA1-0E98-696B-6728-3BA5DD9F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79A55-1A40-ABDA-30FB-26E6569DD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66434-4A6D-50A9-E10A-73CF66CE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D4A2-CE02-4724-807A-1CF6273212F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485BA-EA0C-4B0C-19FB-21F17C6F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63A7C-D98A-C616-F572-AE10541F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7D81-1137-4281-B135-C1B8C1E4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CAAB-8C7A-2FD0-A9E7-A89FF72C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0CDC-9460-AEEA-62DB-A3036468A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FBBC9-B233-6CE9-AD91-C1BDDC5AF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5A62E-FA78-EE51-B75D-5E794F71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D4A2-CE02-4724-807A-1CF6273212F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F6DF9-C705-1AD0-E278-14C5D679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FACCF-7566-683C-599A-EBE8AC79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7D81-1137-4281-B135-C1B8C1E4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0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E2B6-8B45-75C2-B520-A7D82066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B256F-995B-CCBC-159C-F215547B1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93E32-D8D5-15B6-722D-E94A9A1FC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66F6D-85EF-0315-F154-00BAAEB28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6D133-DEC4-5B98-E11E-7DD392DE4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DAD39-EBA5-2B33-A4E1-874A9CFC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D4A2-CE02-4724-807A-1CF6273212F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5A467-A92F-C3F5-29BD-1DBC1485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A31E3-92EC-E98A-C36F-273A78CC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7D81-1137-4281-B135-C1B8C1E4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4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B73E-EEEA-5C10-F581-B0CED9FE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C09AF-C371-390C-8922-3F647EF1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D4A2-CE02-4724-807A-1CF6273212F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E51AB-7412-498F-068A-2081A41F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96EBC-F1E2-046E-4D61-87214F34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7D81-1137-4281-B135-C1B8C1E4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4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E05AF-3AF8-2C39-A08B-9EDD3281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D4A2-CE02-4724-807A-1CF6273212F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4CE46-F5FF-8BBA-7BC4-6C7B6705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8D077-43DE-A0BF-3DE0-5FEEADA3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7D81-1137-4281-B135-C1B8C1E4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8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0D50-E6BE-B722-E270-67DB5A98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37524-E815-6DB1-4FEC-5084F8294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38C19-FE21-477E-ACB5-E2DE8EE0A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45362-7B5F-98FC-BB26-C8F78314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D4A2-CE02-4724-807A-1CF6273212F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657F2-3324-0FF1-8508-5DA317C0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2BD5A-3F44-2AA8-4D92-B4CAEE86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7D81-1137-4281-B135-C1B8C1E4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3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5CCA-7CC6-6D90-1474-E04377DF4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C9D6C-4B9F-942D-3548-9832A88CE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6BDBE-B3DA-DA26-67E4-66143BD2C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2CC41-7AC4-236E-3D59-EEFF052F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D4A2-CE02-4724-807A-1CF6273212F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4B560-C8F3-972E-4C76-306FA823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38C0C-5C6F-AD7F-64EC-7BDD6A27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7D81-1137-4281-B135-C1B8C1E4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6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9C8C0-4E62-03ED-0046-5234B38D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BCC9D-140F-6969-A59C-34347C3BD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6C15B-C56A-77AB-ADE8-E94E23A64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FD4A2-CE02-4724-807A-1CF6273212F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B17D-D3E8-916C-485F-AC0E8ABF3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33969-0DE0-BD64-3B1F-5A2DE1585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7D81-1137-4281-B135-C1B8C1E4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4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56C12FE-8B72-4464-A430-7FC48EE1677A}"/>
              </a:ext>
            </a:extLst>
          </p:cNvPr>
          <p:cNvGrpSpPr/>
          <p:nvPr/>
        </p:nvGrpSpPr>
        <p:grpSpPr>
          <a:xfrm>
            <a:off x="2686050" y="1307306"/>
            <a:ext cx="6765131" cy="4143375"/>
            <a:chOff x="2686050" y="1307306"/>
            <a:chExt cx="6765131" cy="41433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944FDD-A579-6F5F-4C33-3198C4BB97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" t="11328" r="4134" b="13151"/>
            <a:stretch/>
          </p:blipFill>
          <p:spPr>
            <a:xfrm>
              <a:off x="2686050" y="1307306"/>
              <a:ext cx="6765131" cy="41433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E19B75-ADEA-0620-E718-AC9353B759D5}"/>
                </a:ext>
              </a:extLst>
            </p:cNvPr>
            <p:cNvSpPr txBox="1"/>
            <p:nvPr/>
          </p:nvSpPr>
          <p:spPr>
            <a:xfrm>
              <a:off x="4997532" y="2208810"/>
              <a:ext cx="803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 = 9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087355-17D8-FF4C-715E-99822F64732A}"/>
                </a:ext>
              </a:extLst>
            </p:cNvPr>
            <p:cNvSpPr txBox="1"/>
            <p:nvPr/>
          </p:nvSpPr>
          <p:spPr>
            <a:xfrm>
              <a:off x="4997531" y="4005839"/>
              <a:ext cx="803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 = 11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FC9752-90F6-F6D0-7E24-7BB138280960}"/>
                </a:ext>
              </a:extLst>
            </p:cNvPr>
            <p:cNvSpPr txBox="1"/>
            <p:nvPr/>
          </p:nvSpPr>
          <p:spPr>
            <a:xfrm>
              <a:off x="7784275" y="2540743"/>
              <a:ext cx="803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 = 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8ECFE8-8F7E-D075-2CE5-4AA6097E3FE4}"/>
                </a:ext>
              </a:extLst>
            </p:cNvPr>
            <p:cNvSpPr txBox="1"/>
            <p:nvPr/>
          </p:nvSpPr>
          <p:spPr>
            <a:xfrm>
              <a:off x="7784274" y="4356471"/>
              <a:ext cx="803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 =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301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Caitlin Jeffrey</dc:creator>
  <cp:lastModifiedBy>Caitlin Jeffrey</cp:lastModifiedBy>
  <cp:revision>1</cp:revision>
  <dcterms:created xsi:type="dcterms:W3CDTF">2024-07-22T18:39:57Z</dcterms:created>
  <dcterms:modified xsi:type="dcterms:W3CDTF">2024-07-22T19:48:06Z</dcterms:modified>
</cp:coreProperties>
</file>