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93" d="100"/>
          <a:sy n="93" d="100"/>
        </p:scale>
        <p:origin x="2192" y="-8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053A-5D03-4B99-A309-FFA0BC07C12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FFE7-B8CD-465C-8C80-44DBCE83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5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053A-5D03-4B99-A309-FFA0BC07C12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FFE7-B8CD-465C-8C80-44DBCE83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053A-5D03-4B99-A309-FFA0BC07C12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FFE7-B8CD-465C-8C80-44DBCE83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7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053A-5D03-4B99-A309-FFA0BC07C12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FFE7-B8CD-465C-8C80-44DBCE83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053A-5D03-4B99-A309-FFA0BC07C12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FFE7-B8CD-465C-8C80-44DBCE83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31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053A-5D03-4B99-A309-FFA0BC07C12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FFE7-B8CD-465C-8C80-44DBCE83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0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053A-5D03-4B99-A309-FFA0BC07C12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FFE7-B8CD-465C-8C80-44DBCE83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7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053A-5D03-4B99-A309-FFA0BC07C12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FFE7-B8CD-465C-8C80-44DBCE83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3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053A-5D03-4B99-A309-FFA0BC07C12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FFE7-B8CD-465C-8C80-44DBCE83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2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053A-5D03-4B99-A309-FFA0BC07C12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FFE7-B8CD-465C-8C80-44DBCE83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8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053A-5D03-4B99-A309-FFA0BC07C12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FFE7-B8CD-465C-8C80-44DBCE83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8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4053A-5D03-4B99-A309-FFA0BC07C12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9FFE7-B8CD-465C-8C80-44DBCE83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4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472338-33FB-2649-FE06-3F4E4F714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831" y="1406579"/>
            <a:ext cx="3320337" cy="96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02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Caitlin Jeffrey</dc:creator>
  <cp:lastModifiedBy>Caitlin Jeffrey</cp:lastModifiedBy>
  <cp:revision>1</cp:revision>
  <dcterms:created xsi:type="dcterms:W3CDTF">2024-07-23T16:26:20Z</dcterms:created>
  <dcterms:modified xsi:type="dcterms:W3CDTF">2024-07-23T19:03:29Z</dcterms:modified>
</cp:coreProperties>
</file>