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5" r:id="rId7"/>
    <p:sldId id="266" r:id="rId8"/>
    <p:sldId id="264" r:id="rId9"/>
    <p:sldId id="267" r:id="rId10"/>
    <p:sldId id="281" r:id="rId11"/>
    <p:sldId id="276" r:id="rId12"/>
    <p:sldId id="286" r:id="rId13"/>
    <p:sldId id="285" r:id="rId14"/>
    <p:sldId id="284" r:id="rId15"/>
    <p:sldId id="280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A9786-F4CA-A93C-E090-92D39C4A1D27}" v="226" dt="2023-04-13T04:35:56.652"/>
    <p1510:client id="{2E393B5F-08FB-B8A1-1147-0041B7EC38A3}" v="1" dt="2023-04-15T21:19:01.339"/>
    <p1510:client id="{3EC505A5-C2C4-4FA3-044C-758256FE9425}" v="7" dt="2023-04-14T22:44:18.152"/>
    <p1510:client id="{452B86BF-3D3C-51E3-82CF-B1B6AD640D4E}" v="36" dt="2023-04-13T21:17:55.790"/>
    <p1510:client id="{645B4E00-968F-62F6-1641-BE9CE3356737}" v="284" dt="2023-04-12T04:11:00.514"/>
    <p1510:client id="{679EFA09-EB0E-D4F6-C2D7-14CD59B1F0F0}" v="272" dt="2023-04-11T21:50:09.738"/>
    <p1510:client id="{6DD6A58A-B2C6-CD29-AB09-CDA82DE06741}" v="153" dt="2023-04-13T00:32:48.904"/>
    <p1510:client id="{7DC8690B-DC2E-64F5-A981-5D610EFD1FB3}" v="8" dt="2023-04-13T14:05:52.654"/>
    <p1510:client id="{841574C3-DB3C-DBC1-A497-D5C3E521AF6D}" v="355" dt="2023-04-11T21:08:50.448"/>
    <p1510:client id="{86A33966-8969-8565-0036-53F569B5C4A9}" v="103" dt="2023-04-15T21:04:58.165"/>
    <p1510:client id="{EB97BE3B-997F-087F-F285-05BD2C2B5888}" v="11" dt="2023-04-12T15:07:46.588"/>
    <p1510:client id="{F1D5E3E9-DE0D-C60F-9DBD-C127C10E6C87}" v="308" dt="2023-04-14T21:10:3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42629-81F5-4BA0-AC71-E9D44339973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5B3DA8-A913-47E1-9DB7-4168BB8DC8B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4EF070EA-1378-429F-A85A-723ED12830A4}" type="parTrans" cxnId="{858B14B6-0E9E-48E1-86BE-689CD6524A2E}">
      <dgm:prSet/>
      <dgm:spPr/>
      <dgm:t>
        <a:bodyPr/>
        <a:lstStyle/>
        <a:p>
          <a:endParaRPr lang="en-US"/>
        </a:p>
      </dgm:t>
    </dgm:pt>
    <dgm:pt modelId="{372912C2-DEA6-4C89-BC6A-2022CEC3A27C}" type="sibTrans" cxnId="{858B14B6-0E9E-48E1-86BE-689CD6524A2E}">
      <dgm:prSet/>
      <dgm:spPr/>
      <dgm:t>
        <a:bodyPr/>
        <a:lstStyle/>
        <a:p>
          <a:endParaRPr lang="en-US"/>
        </a:p>
      </dgm:t>
    </dgm:pt>
    <dgm:pt modelId="{3377E16E-8F03-4CE3-B1F4-B2E58BE2FDD4}">
      <dgm:prSet/>
      <dgm:spPr/>
      <dgm:t>
        <a:bodyPr/>
        <a:lstStyle/>
        <a:p>
          <a:r>
            <a:rPr lang="en-US"/>
            <a:t>Dataset Overview</a:t>
          </a:r>
          <a:r>
            <a:rPr lang="en-US">
              <a:latin typeface="Bembo"/>
            </a:rPr>
            <a:t>/ Cleaning</a:t>
          </a:r>
          <a:endParaRPr lang="en-US"/>
        </a:p>
      </dgm:t>
    </dgm:pt>
    <dgm:pt modelId="{7F82FD43-A261-4CF4-963D-E9ACEE3ED301}" type="parTrans" cxnId="{BF50A84F-C8A1-486D-9A39-EB9C75AA15B6}">
      <dgm:prSet/>
      <dgm:spPr/>
      <dgm:t>
        <a:bodyPr/>
        <a:lstStyle/>
        <a:p>
          <a:endParaRPr lang="en-US"/>
        </a:p>
      </dgm:t>
    </dgm:pt>
    <dgm:pt modelId="{8AB5D386-2C2A-4F49-BF7D-50322EF19A43}" type="sibTrans" cxnId="{BF50A84F-C8A1-486D-9A39-EB9C75AA15B6}">
      <dgm:prSet/>
      <dgm:spPr/>
      <dgm:t>
        <a:bodyPr/>
        <a:lstStyle/>
        <a:p>
          <a:endParaRPr lang="en-US"/>
        </a:p>
      </dgm:t>
    </dgm:pt>
    <dgm:pt modelId="{B6CEDAAB-09C3-420E-A59C-3CE755D1194E}">
      <dgm:prSet/>
      <dgm:spPr/>
      <dgm:t>
        <a:bodyPr/>
        <a:lstStyle/>
        <a:p>
          <a:pPr rtl="0"/>
          <a:r>
            <a:rPr lang="en-US">
              <a:latin typeface="Bembo"/>
            </a:rPr>
            <a:t>Critiquing Other's Work</a:t>
          </a:r>
          <a:endParaRPr lang="en-US"/>
        </a:p>
      </dgm:t>
    </dgm:pt>
    <dgm:pt modelId="{4FC913FF-3CC6-4BFB-AA6F-17D3651BE29D}" type="parTrans" cxnId="{69093F37-60E9-481D-8F38-717F2302B00F}">
      <dgm:prSet/>
      <dgm:spPr/>
      <dgm:t>
        <a:bodyPr/>
        <a:lstStyle/>
        <a:p>
          <a:endParaRPr lang="en-US"/>
        </a:p>
      </dgm:t>
    </dgm:pt>
    <dgm:pt modelId="{C6AD6F8D-E711-457C-A3CA-B1C9976A6597}" type="sibTrans" cxnId="{69093F37-60E9-481D-8F38-717F2302B00F}">
      <dgm:prSet/>
      <dgm:spPr/>
      <dgm:t>
        <a:bodyPr/>
        <a:lstStyle/>
        <a:p>
          <a:endParaRPr lang="en-US"/>
        </a:p>
      </dgm:t>
    </dgm:pt>
    <dgm:pt modelId="{DEBCE8E9-F9A1-49AB-ABDD-D8ED084623CA}">
      <dgm:prSet/>
      <dgm:spPr/>
      <dgm:t>
        <a:bodyPr/>
        <a:lstStyle/>
        <a:p>
          <a:r>
            <a:rPr lang="en-US"/>
            <a:t>Model Experimentation</a:t>
          </a:r>
        </a:p>
      </dgm:t>
    </dgm:pt>
    <dgm:pt modelId="{638AAFD7-490E-4797-B08A-DFA89ED72142}" type="parTrans" cxnId="{839B7D0E-33B0-4AFE-B6B8-934A5199B252}">
      <dgm:prSet/>
      <dgm:spPr/>
      <dgm:t>
        <a:bodyPr/>
        <a:lstStyle/>
        <a:p>
          <a:endParaRPr lang="en-US"/>
        </a:p>
      </dgm:t>
    </dgm:pt>
    <dgm:pt modelId="{FA3BFFCD-E55B-4788-93E5-3D06FB3CA0A5}" type="sibTrans" cxnId="{839B7D0E-33B0-4AFE-B6B8-934A5199B252}">
      <dgm:prSet/>
      <dgm:spPr/>
      <dgm:t>
        <a:bodyPr/>
        <a:lstStyle/>
        <a:p>
          <a:endParaRPr lang="en-US"/>
        </a:p>
      </dgm:t>
    </dgm:pt>
    <dgm:pt modelId="{5DE9C183-DEC1-449B-A234-0064E05167E7}">
      <dgm:prSet/>
      <dgm:spPr/>
      <dgm:t>
        <a:bodyPr/>
        <a:lstStyle/>
        <a:p>
          <a:r>
            <a:rPr lang="en-US"/>
            <a:t>Conclusion</a:t>
          </a:r>
        </a:p>
      </dgm:t>
    </dgm:pt>
    <dgm:pt modelId="{E104C339-B6B0-4549-B931-B056EAFB3197}" type="parTrans" cxnId="{5993B7E5-AFF3-4863-B94D-C71C5FC4C2A2}">
      <dgm:prSet/>
      <dgm:spPr/>
      <dgm:t>
        <a:bodyPr/>
        <a:lstStyle/>
        <a:p>
          <a:endParaRPr lang="en-US"/>
        </a:p>
      </dgm:t>
    </dgm:pt>
    <dgm:pt modelId="{10E2B99F-C520-476F-92A4-B6E7C6E79224}" type="sibTrans" cxnId="{5993B7E5-AFF3-4863-B94D-C71C5FC4C2A2}">
      <dgm:prSet/>
      <dgm:spPr/>
      <dgm:t>
        <a:bodyPr/>
        <a:lstStyle/>
        <a:p>
          <a:endParaRPr lang="en-US"/>
        </a:p>
      </dgm:t>
    </dgm:pt>
    <dgm:pt modelId="{5E5D32CC-9904-4E29-A3EA-86DF1F53A61C}">
      <dgm:prSet phldr="0"/>
      <dgm:spPr/>
      <dgm:t>
        <a:bodyPr/>
        <a:lstStyle/>
        <a:p>
          <a:r>
            <a:rPr lang="en-US">
              <a:latin typeface="Bembo"/>
            </a:rPr>
            <a:t>Visualizing the Data</a:t>
          </a:r>
        </a:p>
      </dgm:t>
    </dgm:pt>
    <dgm:pt modelId="{077AAE8B-8D55-423F-B611-8C330606F619}" type="parTrans" cxnId="{400AE0DB-E8F4-4617-9CE4-F0FB52966C6E}">
      <dgm:prSet/>
      <dgm:spPr/>
    </dgm:pt>
    <dgm:pt modelId="{70E7F3FF-13FD-4F16-A02D-F2E486A42005}" type="sibTrans" cxnId="{400AE0DB-E8F4-4617-9CE4-F0FB52966C6E}">
      <dgm:prSet/>
      <dgm:spPr/>
      <dgm:t>
        <a:bodyPr/>
        <a:lstStyle/>
        <a:p>
          <a:endParaRPr lang="en-US"/>
        </a:p>
      </dgm:t>
    </dgm:pt>
    <dgm:pt modelId="{F334C421-A29F-458F-98BF-68DB90F93030}" type="pres">
      <dgm:prSet presAssocID="{5F542629-81F5-4BA0-AC71-E9D44339973F}" presName="diagram" presStyleCnt="0">
        <dgm:presLayoutVars>
          <dgm:dir/>
          <dgm:resizeHandles val="exact"/>
        </dgm:presLayoutVars>
      </dgm:prSet>
      <dgm:spPr/>
    </dgm:pt>
    <dgm:pt modelId="{C07827A4-5DE5-44D8-A32C-DBE35BCD944B}" type="pres">
      <dgm:prSet presAssocID="{195B3DA8-A913-47E1-9DB7-4168BB8DC8B6}" presName="node" presStyleLbl="node1" presStyleIdx="0" presStyleCnt="6">
        <dgm:presLayoutVars>
          <dgm:bulletEnabled val="1"/>
        </dgm:presLayoutVars>
      </dgm:prSet>
      <dgm:spPr/>
    </dgm:pt>
    <dgm:pt modelId="{FA723A77-1DED-4BB7-94DC-E1D1EA98B6A4}" type="pres">
      <dgm:prSet presAssocID="{372912C2-DEA6-4C89-BC6A-2022CEC3A27C}" presName="sibTrans" presStyleCnt="0"/>
      <dgm:spPr/>
    </dgm:pt>
    <dgm:pt modelId="{36F08523-22F1-4C52-BD36-16E50BCF35DB}" type="pres">
      <dgm:prSet presAssocID="{3377E16E-8F03-4CE3-B1F4-B2E58BE2FDD4}" presName="node" presStyleLbl="node1" presStyleIdx="1" presStyleCnt="6">
        <dgm:presLayoutVars>
          <dgm:bulletEnabled val="1"/>
        </dgm:presLayoutVars>
      </dgm:prSet>
      <dgm:spPr/>
    </dgm:pt>
    <dgm:pt modelId="{F8E55BE0-D374-4911-8B8E-0EC650670190}" type="pres">
      <dgm:prSet presAssocID="{8AB5D386-2C2A-4F49-BF7D-50322EF19A43}" presName="sibTrans" presStyleCnt="0"/>
      <dgm:spPr/>
    </dgm:pt>
    <dgm:pt modelId="{1BEA8794-774C-4B8F-958A-01C5D87A1091}" type="pres">
      <dgm:prSet presAssocID="{5E5D32CC-9904-4E29-A3EA-86DF1F53A61C}" presName="node" presStyleLbl="node1" presStyleIdx="2" presStyleCnt="6">
        <dgm:presLayoutVars>
          <dgm:bulletEnabled val="1"/>
        </dgm:presLayoutVars>
      </dgm:prSet>
      <dgm:spPr/>
    </dgm:pt>
    <dgm:pt modelId="{4D87DAF0-A542-4C3F-A6CE-474ED6E084E2}" type="pres">
      <dgm:prSet presAssocID="{70E7F3FF-13FD-4F16-A02D-F2E486A42005}" presName="sibTrans" presStyleCnt="0"/>
      <dgm:spPr/>
    </dgm:pt>
    <dgm:pt modelId="{03F59BCF-34ED-4CC3-BA57-6E976887404A}" type="pres">
      <dgm:prSet presAssocID="{B6CEDAAB-09C3-420E-A59C-3CE755D1194E}" presName="node" presStyleLbl="node1" presStyleIdx="3" presStyleCnt="6">
        <dgm:presLayoutVars>
          <dgm:bulletEnabled val="1"/>
        </dgm:presLayoutVars>
      </dgm:prSet>
      <dgm:spPr/>
    </dgm:pt>
    <dgm:pt modelId="{BA0C8620-1C05-4BD9-A83A-02C4F050C266}" type="pres">
      <dgm:prSet presAssocID="{C6AD6F8D-E711-457C-A3CA-B1C9976A6597}" presName="sibTrans" presStyleCnt="0"/>
      <dgm:spPr/>
    </dgm:pt>
    <dgm:pt modelId="{9679B8E5-6AA4-419E-A095-8F66F50A8721}" type="pres">
      <dgm:prSet presAssocID="{DEBCE8E9-F9A1-49AB-ABDD-D8ED084623CA}" presName="node" presStyleLbl="node1" presStyleIdx="4" presStyleCnt="6">
        <dgm:presLayoutVars>
          <dgm:bulletEnabled val="1"/>
        </dgm:presLayoutVars>
      </dgm:prSet>
      <dgm:spPr/>
    </dgm:pt>
    <dgm:pt modelId="{E85BDEB8-6568-4AA6-93F7-FF4A93BB52DB}" type="pres">
      <dgm:prSet presAssocID="{FA3BFFCD-E55B-4788-93E5-3D06FB3CA0A5}" presName="sibTrans" presStyleCnt="0"/>
      <dgm:spPr/>
    </dgm:pt>
    <dgm:pt modelId="{AEF1663F-FAFE-4E7D-940F-7E80B84EA6E2}" type="pres">
      <dgm:prSet presAssocID="{5DE9C183-DEC1-449B-A234-0064E05167E7}" presName="node" presStyleLbl="node1" presStyleIdx="5" presStyleCnt="6">
        <dgm:presLayoutVars>
          <dgm:bulletEnabled val="1"/>
        </dgm:presLayoutVars>
      </dgm:prSet>
      <dgm:spPr/>
    </dgm:pt>
  </dgm:ptLst>
  <dgm:cxnLst>
    <dgm:cxn modelId="{439F7706-863D-44D6-B666-3A3982B6DFB3}" type="presOf" srcId="{DEBCE8E9-F9A1-49AB-ABDD-D8ED084623CA}" destId="{9679B8E5-6AA4-419E-A095-8F66F50A8721}" srcOrd="0" destOrd="0" presId="urn:microsoft.com/office/officeart/2005/8/layout/default"/>
    <dgm:cxn modelId="{5F161408-0987-4E29-BBD3-D26443565902}" type="presOf" srcId="{5DE9C183-DEC1-449B-A234-0064E05167E7}" destId="{AEF1663F-FAFE-4E7D-940F-7E80B84EA6E2}" srcOrd="0" destOrd="0" presId="urn:microsoft.com/office/officeart/2005/8/layout/default"/>
    <dgm:cxn modelId="{839B7D0E-33B0-4AFE-B6B8-934A5199B252}" srcId="{5F542629-81F5-4BA0-AC71-E9D44339973F}" destId="{DEBCE8E9-F9A1-49AB-ABDD-D8ED084623CA}" srcOrd="4" destOrd="0" parTransId="{638AAFD7-490E-4797-B08A-DFA89ED72142}" sibTransId="{FA3BFFCD-E55B-4788-93E5-3D06FB3CA0A5}"/>
    <dgm:cxn modelId="{69093F37-60E9-481D-8F38-717F2302B00F}" srcId="{5F542629-81F5-4BA0-AC71-E9D44339973F}" destId="{B6CEDAAB-09C3-420E-A59C-3CE755D1194E}" srcOrd="3" destOrd="0" parTransId="{4FC913FF-3CC6-4BFB-AA6F-17D3651BE29D}" sibTransId="{C6AD6F8D-E711-457C-A3CA-B1C9976A6597}"/>
    <dgm:cxn modelId="{F1487568-271B-4AC1-BE98-F048522DE60B}" type="presOf" srcId="{B6CEDAAB-09C3-420E-A59C-3CE755D1194E}" destId="{03F59BCF-34ED-4CC3-BA57-6E976887404A}" srcOrd="0" destOrd="0" presId="urn:microsoft.com/office/officeart/2005/8/layout/default"/>
    <dgm:cxn modelId="{646C1A4D-1581-46D5-925E-A927E095483D}" type="presOf" srcId="{3377E16E-8F03-4CE3-B1F4-B2E58BE2FDD4}" destId="{36F08523-22F1-4C52-BD36-16E50BCF35DB}" srcOrd="0" destOrd="0" presId="urn:microsoft.com/office/officeart/2005/8/layout/default"/>
    <dgm:cxn modelId="{BF50A84F-C8A1-486D-9A39-EB9C75AA15B6}" srcId="{5F542629-81F5-4BA0-AC71-E9D44339973F}" destId="{3377E16E-8F03-4CE3-B1F4-B2E58BE2FDD4}" srcOrd="1" destOrd="0" parTransId="{7F82FD43-A261-4CF4-963D-E9ACEE3ED301}" sibTransId="{8AB5D386-2C2A-4F49-BF7D-50322EF19A43}"/>
    <dgm:cxn modelId="{5665F292-A26C-4E75-B7DB-38FEF2A2513D}" type="presOf" srcId="{5F542629-81F5-4BA0-AC71-E9D44339973F}" destId="{F334C421-A29F-458F-98BF-68DB90F93030}" srcOrd="0" destOrd="0" presId="urn:microsoft.com/office/officeart/2005/8/layout/default"/>
    <dgm:cxn modelId="{858B14B6-0E9E-48E1-86BE-689CD6524A2E}" srcId="{5F542629-81F5-4BA0-AC71-E9D44339973F}" destId="{195B3DA8-A913-47E1-9DB7-4168BB8DC8B6}" srcOrd="0" destOrd="0" parTransId="{4EF070EA-1378-429F-A85A-723ED12830A4}" sibTransId="{372912C2-DEA6-4C89-BC6A-2022CEC3A27C}"/>
    <dgm:cxn modelId="{F43C57BD-486C-45B6-8F1D-A8C3650F023B}" type="presOf" srcId="{5E5D32CC-9904-4E29-A3EA-86DF1F53A61C}" destId="{1BEA8794-774C-4B8F-958A-01C5D87A1091}" srcOrd="0" destOrd="0" presId="urn:microsoft.com/office/officeart/2005/8/layout/default"/>
    <dgm:cxn modelId="{6120C3BF-58D1-499C-841F-A8B1B95888A5}" type="presOf" srcId="{195B3DA8-A913-47E1-9DB7-4168BB8DC8B6}" destId="{C07827A4-5DE5-44D8-A32C-DBE35BCD944B}" srcOrd="0" destOrd="0" presId="urn:microsoft.com/office/officeart/2005/8/layout/default"/>
    <dgm:cxn modelId="{400AE0DB-E8F4-4617-9CE4-F0FB52966C6E}" srcId="{5F542629-81F5-4BA0-AC71-E9D44339973F}" destId="{5E5D32CC-9904-4E29-A3EA-86DF1F53A61C}" srcOrd="2" destOrd="0" parTransId="{077AAE8B-8D55-423F-B611-8C330606F619}" sibTransId="{70E7F3FF-13FD-4F16-A02D-F2E486A42005}"/>
    <dgm:cxn modelId="{5993B7E5-AFF3-4863-B94D-C71C5FC4C2A2}" srcId="{5F542629-81F5-4BA0-AC71-E9D44339973F}" destId="{5DE9C183-DEC1-449B-A234-0064E05167E7}" srcOrd="5" destOrd="0" parTransId="{E104C339-B6B0-4549-B931-B056EAFB3197}" sibTransId="{10E2B99F-C520-476F-92A4-B6E7C6E79224}"/>
    <dgm:cxn modelId="{6505AA81-DE70-455B-8781-5938D3A081D1}" type="presParOf" srcId="{F334C421-A29F-458F-98BF-68DB90F93030}" destId="{C07827A4-5DE5-44D8-A32C-DBE35BCD944B}" srcOrd="0" destOrd="0" presId="urn:microsoft.com/office/officeart/2005/8/layout/default"/>
    <dgm:cxn modelId="{BFB49A52-6854-4F3C-BF5B-00A03A18AEFA}" type="presParOf" srcId="{F334C421-A29F-458F-98BF-68DB90F93030}" destId="{FA723A77-1DED-4BB7-94DC-E1D1EA98B6A4}" srcOrd="1" destOrd="0" presId="urn:microsoft.com/office/officeart/2005/8/layout/default"/>
    <dgm:cxn modelId="{18796EB2-DD07-41A2-B793-FCB5E7679B3C}" type="presParOf" srcId="{F334C421-A29F-458F-98BF-68DB90F93030}" destId="{36F08523-22F1-4C52-BD36-16E50BCF35DB}" srcOrd="2" destOrd="0" presId="urn:microsoft.com/office/officeart/2005/8/layout/default"/>
    <dgm:cxn modelId="{997C692F-9F53-4C73-B801-FEB38C347455}" type="presParOf" srcId="{F334C421-A29F-458F-98BF-68DB90F93030}" destId="{F8E55BE0-D374-4911-8B8E-0EC650670190}" srcOrd="3" destOrd="0" presId="urn:microsoft.com/office/officeart/2005/8/layout/default"/>
    <dgm:cxn modelId="{55BA7DE2-DB5F-4136-8685-A0187CAF3B85}" type="presParOf" srcId="{F334C421-A29F-458F-98BF-68DB90F93030}" destId="{1BEA8794-774C-4B8F-958A-01C5D87A1091}" srcOrd="4" destOrd="0" presId="urn:microsoft.com/office/officeart/2005/8/layout/default"/>
    <dgm:cxn modelId="{89837D2A-B7F9-445D-BE91-A9E18C26E18F}" type="presParOf" srcId="{F334C421-A29F-458F-98BF-68DB90F93030}" destId="{4D87DAF0-A542-4C3F-A6CE-474ED6E084E2}" srcOrd="5" destOrd="0" presId="urn:microsoft.com/office/officeart/2005/8/layout/default"/>
    <dgm:cxn modelId="{0FD0F1BB-A3D5-42F5-9248-2E4A03BA3529}" type="presParOf" srcId="{F334C421-A29F-458F-98BF-68DB90F93030}" destId="{03F59BCF-34ED-4CC3-BA57-6E976887404A}" srcOrd="6" destOrd="0" presId="urn:microsoft.com/office/officeart/2005/8/layout/default"/>
    <dgm:cxn modelId="{8DAA801E-6CA2-4E87-9E58-6CF6B9CA158A}" type="presParOf" srcId="{F334C421-A29F-458F-98BF-68DB90F93030}" destId="{BA0C8620-1C05-4BD9-A83A-02C4F050C266}" srcOrd="7" destOrd="0" presId="urn:microsoft.com/office/officeart/2005/8/layout/default"/>
    <dgm:cxn modelId="{32AFC309-044E-4298-B910-C8F8CC4D2AE4}" type="presParOf" srcId="{F334C421-A29F-458F-98BF-68DB90F93030}" destId="{9679B8E5-6AA4-419E-A095-8F66F50A8721}" srcOrd="8" destOrd="0" presId="urn:microsoft.com/office/officeart/2005/8/layout/default"/>
    <dgm:cxn modelId="{6D91D12C-AD7D-40BF-80B0-CE9BD78F2F87}" type="presParOf" srcId="{F334C421-A29F-458F-98BF-68DB90F93030}" destId="{E85BDEB8-6568-4AA6-93F7-FF4A93BB52DB}" srcOrd="9" destOrd="0" presId="urn:microsoft.com/office/officeart/2005/8/layout/default"/>
    <dgm:cxn modelId="{05AF5CD4-63A1-4E96-B27C-0B14278517E6}" type="presParOf" srcId="{F334C421-A29F-458F-98BF-68DB90F93030}" destId="{AEF1663F-FAFE-4E7D-940F-7E80B84EA6E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D64BC-F469-4113-8F74-131260E07CBE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5C90D86-19BF-4F7B-A81E-4945FF502AA4}">
      <dgm:prSet/>
      <dgm:spPr/>
      <dgm:t>
        <a:bodyPr/>
        <a:lstStyle/>
        <a:p>
          <a:r>
            <a:rPr lang="en-US" b="1">
              <a:latin typeface="Bembo"/>
            </a:rPr>
            <a:t>Overview</a:t>
          </a:r>
          <a:r>
            <a:rPr lang="en-US" b="1"/>
            <a:t>: </a:t>
          </a:r>
          <a:r>
            <a:rPr lang="en-US" err="1"/>
            <a:t>PetFinder</a:t>
          </a:r>
          <a:r>
            <a:rPr lang="en-US"/>
            <a:t> has been Malaysia's leading animal welfare platform since 2008, with a </a:t>
          </a:r>
          <a:r>
            <a:rPr lang="en-US">
              <a:latin typeface="Bembo"/>
            </a:rPr>
            <a:t>database</a:t>
          </a:r>
          <a:r>
            <a:rPr lang="en-US"/>
            <a:t> of more than 150,000 animals. </a:t>
          </a:r>
          <a:r>
            <a:rPr lang="en-US" err="1"/>
            <a:t>PetFinder</a:t>
          </a:r>
          <a:r>
            <a:rPr lang="en-US"/>
            <a:t> collaborates closely with animal lovers, media, corporations, and global organizations to improve animal welfare.</a:t>
          </a:r>
        </a:p>
      </dgm:t>
    </dgm:pt>
    <dgm:pt modelId="{D30669F8-9373-4598-B7B2-DE777AB6226A}" type="parTrans" cxnId="{15F61DF8-8B11-4F21-A50F-B5E1CCD3DE55}">
      <dgm:prSet/>
      <dgm:spPr/>
      <dgm:t>
        <a:bodyPr/>
        <a:lstStyle/>
        <a:p>
          <a:endParaRPr lang="en-US"/>
        </a:p>
      </dgm:t>
    </dgm:pt>
    <dgm:pt modelId="{C24DEB85-B12E-40F5-B5BD-9CE38ED1D2FA}" type="sibTrans" cxnId="{15F61DF8-8B11-4F21-A50F-B5E1CCD3DE55}">
      <dgm:prSet/>
      <dgm:spPr/>
      <dgm:t>
        <a:bodyPr/>
        <a:lstStyle/>
        <a:p>
          <a:endParaRPr lang="en-US"/>
        </a:p>
      </dgm:t>
    </dgm:pt>
    <dgm:pt modelId="{2BBF5E87-0439-4827-8928-A792E183BAD0}">
      <dgm:prSet/>
      <dgm:spPr/>
      <dgm:t>
        <a:bodyPr/>
        <a:lstStyle/>
        <a:p>
          <a:r>
            <a:rPr lang="en-US" b="1"/>
            <a:t>Purpose:  </a:t>
          </a:r>
          <a:r>
            <a:rPr lang="en-US"/>
            <a:t>Create AI tools that can guide shelters and rescuers around the world on improving their pet profiles' appeal, reducing animal suffering and </a:t>
          </a:r>
          <a:r>
            <a:rPr lang="en-US" err="1"/>
            <a:t>euthanization</a:t>
          </a:r>
          <a:r>
            <a:rPr lang="en-US"/>
            <a:t>.</a:t>
          </a:r>
        </a:p>
      </dgm:t>
    </dgm:pt>
    <dgm:pt modelId="{39CAFF38-2600-4FDB-AF05-670FA799E671}" type="parTrans" cxnId="{8FC9EF91-BC6E-44FE-AAEB-77953409A72C}">
      <dgm:prSet/>
      <dgm:spPr/>
      <dgm:t>
        <a:bodyPr/>
        <a:lstStyle/>
        <a:p>
          <a:endParaRPr lang="en-US"/>
        </a:p>
      </dgm:t>
    </dgm:pt>
    <dgm:pt modelId="{2A15D4E8-5F11-4348-966C-9AEEC86A075F}" type="sibTrans" cxnId="{8FC9EF91-BC6E-44FE-AAEB-77953409A72C}">
      <dgm:prSet/>
      <dgm:spPr/>
      <dgm:t>
        <a:bodyPr/>
        <a:lstStyle/>
        <a:p>
          <a:endParaRPr lang="en-US"/>
        </a:p>
      </dgm:t>
    </dgm:pt>
    <dgm:pt modelId="{BF66D5CE-08F3-4C7D-A199-1E896545DC50}">
      <dgm:prSet/>
      <dgm:spPr/>
      <dgm:t>
        <a:bodyPr/>
        <a:lstStyle/>
        <a:p>
          <a:pPr rtl="0"/>
          <a:r>
            <a:rPr lang="en-US" b="1">
              <a:latin typeface="Bembo"/>
            </a:rPr>
            <a:t>Problem Statement</a:t>
          </a:r>
          <a:r>
            <a:rPr lang="en-US" b="1"/>
            <a:t>: </a:t>
          </a:r>
          <a:r>
            <a:rPr lang="en-US"/>
            <a:t>Create models to predict the speed at which a pet is adopted, based on the pet's listing on </a:t>
          </a:r>
          <a:r>
            <a:rPr lang="en-US" err="1"/>
            <a:t>PetFinder</a:t>
          </a:r>
          <a:r>
            <a:rPr lang="en-US"/>
            <a:t>.</a:t>
          </a:r>
        </a:p>
      </dgm:t>
    </dgm:pt>
    <dgm:pt modelId="{50F06847-EF2F-4935-BE47-92A4652795BB}" type="parTrans" cxnId="{E6B5A10C-44E0-4AB6-8639-F2C8463DD737}">
      <dgm:prSet/>
      <dgm:spPr/>
      <dgm:t>
        <a:bodyPr/>
        <a:lstStyle/>
        <a:p>
          <a:endParaRPr lang="en-US"/>
        </a:p>
      </dgm:t>
    </dgm:pt>
    <dgm:pt modelId="{E45E7D8E-1F81-4D0B-B00D-04D062059E74}" type="sibTrans" cxnId="{E6B5A10C-44E0-4AB6-8639-F2C8463DD737}">
      <dgm:prSet/>
      <dgm:spPr/>
      <dgm:t>
        <a:bodyPr/>
        <a:lstStyle/>
        <a:p>
          <a:endParaRPr lang="en-US"/>
        </a:p>
      </dgm:t>
    </dgm:pt>
    <dgm:pt modelId="{C5DFD58C-1EC2-47AC-B2EA-ADEAD98DEDE4}" type="pres">
      <dgm:prSet presAssocID="{7E5D64BC-F469-4113-8F74-131260E07CBE}" presName="outerComposite" presStyleCnt="0">
        <dgm:presLayoutVars>
          <dgm:chMax val="5"/>
          <dgm:dir/>
          <dgm:resizeHandles val="exact"/>
        </dgm:presLayoutVars>
      </dgm:prSet>
      <dgm:spPr/>
    </dgm:pt>
    <dgm:pt modelId="{47DD90F8-14E9-48F9-9420-94CE7F329950}" type="pres">
      <dgm:prSet presAssocID="{7E5D64BC-F469-4113-8F74-131260E07CBE}" presName="dummyMaxCanvas" presStyleCnt="0">
        <dgm:presLayoutVars/>
      </dgm:prSet>
      <dgm:spPr/>
    </dgm:pt>
    <dgm:pt modelId="{A9F14E59-8194-4781-B0E9-5A5FAFF81ACF}" type="pres">
      <dgm:prSet presAssocID="{7E5D64BC-F469-4113-8F74-131260E07CBE}" presName="ThreeNodes_1" presStyleLbl="node1" presStyleIdx="0" presStyleCnt="3">
        <dgm:presLayoutVars>
          <dgm:bulletEnabled val="1"/>
        </dgm:presLayoutVars>
      </dgm:prSet>
      <dgm:spPr/>
    </dgm:pt>
    <dgm:pt modelId="{D8652C3F-269F-4B82-A689-872FB836B3D8}" type="pres">
      <dgm:prSet presAssocID="{7E5D64BC-F469-4113-8F74-131260E07CBE}" presName="ThreeNodes_2" presStyleLbl="node1" presStyleIdx="1" presStyleCnt="3">
        <dgm:presLayoutVars>
          <dgm:bulletEnabled val="1"/>
        </dgm:presLayoutVars>
      </dgm:prSet>
      <dgm:spPr/>
    </dgm:pt>
    <dgm:pt modelId="{348A2562-0231-4EE1-BDBB-B594E342570D}" type="pres">
      <dgm:prSet presAssocID="{7E5D64BC-F469-4113-8F74-131260E07CBE}" presName="ThreeNodes_3" presStyleLbl="node1" presStyleIdx="2" presStyleCnt="3">
        <dgm:presLayoutVars>
          <dgm:bulletEnabled val="1"/>
        </dgm:presLayoutVars>
      </dgm:prSet>
      <dgm:spPr/>
    </dgm:pt>
    <dgm:pt modelId="{D3DCA48B-2FDF-4CF2-98E6-81805C430C29}" type="pres">
      <dgm:prSet presAssocID="{7E5D64BC-F469-4113-8F74-131260E07CBE}" presName="ThreeConn_1-2" presStyleLbl="fgAccFollowNode1" presStyleIdx="0" presStyleCnt="2">
        <dgm:presLayoutVars>
          <dgm:bulletEnabled val="1"/>
        </dgm:presLayoutVars>
      </dgm:prSet>
      <dgm:spPr/>
    </dgm:pt>
    <dgm:pt modelId="{374345F2-4FEB-46E4-9E02-101E1AA08E80}" type="pres">
      <dgm:prSet presAssocID="{7E5D64BC-F469-4113-8F74-131260E07CBE}" presName="ThreeConn_2-3" presStyleLbl="fgAccFollowNode1" presStyleIdx="1" presStyleCnt="2">
        <dgm:presLayoutVars>
          <dgm:bulletEnabled val="1"/>
        </dgm:presLayoutVars>
      </dgm:prSet>
      <dgm:spPr/>
    </dgm:pt>
    <dgm:pt modelId="{8D9F50CC-311E-41FF-96F6-AF5DF2181747}" type="pres">
      <dgm:prSet presAssocID="{7E5D64BC-F469-4113-8F74-131260E07CBE}" presName="ThreeNodes_1_text" presStyleLbl="node1" presStyleIdx="2" presStyleCnt="3">
        <dgm:presLayoutVars>
          <dgm:bulletEnabled val="1"/>
        </dgm:presLayoutVars>
      </dgm:prSet>
      <dgm:spPr/>
    </dgm:pt>
    <dgm:pt modelId="{20865AA3-F08C-416B-BFDF-C4F893F7DC36}" type="pres">
      <dgm:prSet presAssocID="{7E5D64BC-F469-4113-8F74-131260E07CBE}" presName="ThreeNodes_2_text" presStyleLbl="node1" presStyleIdx="2" presStyleCnt="3">
        <dgm:presLayoutVars>
          <dgm:bulletEnabled val="1"/>
        </dgm:presLayoutVars>
      </dgm:prSet>
      <dgm:spPr/>
    </dgm:pt>
    <dgm:pt modelId="{13EC79DD-BDBC-4820-B35F-1A005E2C966D}" type="pres">
      <dgm:prSet presAssocID="{7E5D64BC-F469-4113-8F74-131260E07C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664E709-184A-4B86-B9CE-5B41F168ACF7}" type="presOf" srcId="{2A15D4E8-5F11-4348-966C-9AEEC86A075F}" destId="{374345F2-4FEB-46E4-9E02-101E1AA08E80}" srcOrd="0" destOrd="0" presId="urn:microsoft.com/office/officeart/2005/8/layout/vProcess5"/>
    <dgm:cxn modelId="{E6B5A10C-44E0-4AB6-8639-F2C8463DD737}" srcId="{7E5D64BC-F469-4113-8F74-131260E07CBE}" destId="{BF66D5CE-08F3-4C7D-A199-1E896545DC50}" srcOrd="2" destOrd="0" parTransId="{50F06847-EF2F-4935-BE47-92A4652795BB}" sibTransId="{E45E7D8E-1F81-4D0B-B00D-04D062059E74}"/>
    <dgm:cxn modelId="{D09F2B0F-7FA5-4FBB-B228-D0FA0F3DC192}" type="presOf" srcId="{2BBF5E87-0439-4827-8928-A792E183BAD0}" destId="{20865AA3-F08C-416B-BFDF-C4F893F7DC36}" srcOrd="1" destOrd="0" presId="urn:microsoft.com/office/officeart/2005/8/layout/vProcess5"/>
    <dgm:cxn modelId="{769F5B33-7F84-4110-9D04-C809E7DD7AE0}" type="presOf" srcId="{C24DEB85-B12E-40F5-B5BD-9CE38ED1D2FA}" destId="{D3DCA48B-2FDF-4CF2-98E6-81805C430C29}" srcOrd="0" destOrd="0" presId="urn:microsoft.com/office/officeart/2005/8/layout/vProcess5"/>
    <dgm:cxn modelId="{BA434046-0FED-4369-BEBB-1DCA087120E2}" type="presOf" srcId="{25C90D86-19BF-4F7B-A81E-4945FF502AA4}" destId="{A9F14E59-8194-4781-B0E9-5A5FAFF81ACF}" srcOrd="0" destOrd="0" presId="urn:microsoft.com/office/officeart/2005/8/layout/vProcess5"/>
    <dgm:cxn modelId="{1B95CF6E-FCE9-4B7B-8B5F-66F5FEDA7A08}" type="presOf" srcId="{2BBF5E87-0439-4827-8928-A792E183BAD0}" destId="{D8652C3F-269F-4B82-A689-872FB836B3D8}" srcOrd="0" destOrd="0" presId="urn:microsoft.com/office/officeart/2005/8/layout/vProcess5"/>
    <dgm:cxn modelId="{B862CF83-2DB2-4417-A12B-CD1979D262B7}" type="presOf" srcId="{7E5D64BC-F469-4113-8F74-131260E07CBE}" destId="{C5DFD58C-1EC2-47AC-B2EA-ADEAD98DEDE4}" srcOrd="0" destOrd="0" presId="urn:microsoft.com/office/officeart/2005/8/layout/vProcess5"/>
    <dgm:cxn modelId="{8FC9EF91-BC6E-44FE-AAEB-77953409A72C}" srcId="{7E5D64BC-F469-4113-8F74-131260E07CBE}" destId="{2BBF5E87-0439-4827-8928-A792E183BAD0}" srcOrd="1" destOrd="0" parTransId="{39CAFF38-2600-4FDB-AF05-670FA799E671}" sibTransId="{2A15D4E8-5F11-4348-966C-9AEEC86A075F}"/>
    <dgm:cxn modelId="{C77E95C9-D3AD-4A51-A1E1-A9F0A3C4DB2D}" type="presOf" srcId="{25C90D86-19BF-4F7B-A81E-4945FF502AA4}" destId="{8D9F50CC-311E-41FF-96F6-AF5DF2181747}" srcOrd="1" destOrd="0" presId="urn:microsoft.com/office/officeart/2005/8/layout/vProcess5"/>
    <dgm:cxn modelId="{FD4939DD-824D-424E-98E5-3F1E4F8DF9FE}" type="presOf" srcId="{BF66D5CE-08F3-4C7D-A199-1E896545DC50}" destId="{348A2562-0231-4EE1-BDBB-B594E342570D}" srcOrd="0" destOrd="0" presId="urn:microsoft.com/office/officeart/2005/8/layout/vProcess5"/>
    <dgm:cxn modelId="{8B83ECEC-DF1C-4D21-AD36-53F0D39B9C38}" type="presOf" srcId="{BF66D5CE-08F3-4C7D-A199-1E896545DC50}" destId="{13EC79DD-BDBC-4820-B35F-1A005E2C966D}" srcOrd="1" destOrd="0" presId="urn:microsoft.com/office/officeart/2005/8/layout/vProcess5"/>
    <dgm:cxn modelId="{15F61DF8-8B11-4F21-A50F-B5E1CCD3DE55}" srcId="{7E5D64BC-F469-4113-8F74-131260E07CBE}" destId="{25C90D86-19BF-4F7B-A81E-4945FF502AA4}" srcOrd="0" destOrd="0" parTransId="{D30669F8-9373-4598-B7B2-DE777AB6226A}" sibTransId="{C24DEB85-B12E-40F5-B5BD-9CE38ED1D2FA}"/>
    <dgm:cxn modelId="{4714EA17-838D-4081-85A7-07A66F184E2F}" type="presParOf" srcId="{C5DFD58C-1EC2-47AC-B2EA-ADEAD98DEDE4}" destId="{47DD90F8-14E9-48F9-9420-94CE7F329950}" srcOrd="0" destOrd="0" presId="urn:microsoft.com/office/officeart/2005/8/layout/vProcess5"/>
    <dgm:cxn modelId="{9A697C13-F3EA-438F-9D10-836F7CAD2EBD}" type="presParOf" srcId="{C5DFD58C-1EC2-47AC-B2EA-ADEAD98DEDE4}" destId="{A9F14E59-8194-4781-B0E9-5A5FAFF81ACF}" srcOrd="1" destOrd="0" presId="urn:microsoft.com/office/officeart/2005/8/layout/vProcess5"/>
    <dgm:cxn modelId="{D03F6652-EAC9-407F-B26B-BB3FD2360EA2}" type="presParOf" srcId="{C5DFD58C-1EC2-47AC-B2EA-ADEAD98DEDE4}" destId="{D8652C3F-269F-4B82-A689-872FB836B3D8}" srcOrd="2" destOrd="0" presId="urn:microsoft.com/office/officeart/2005/8/layout/vProcess5"/>
    <dgm:cxn modelId="{666B49EB-34A2-4129-B41F-5ED8C7B289BC}" type="presParOf" srcId="{C5DFD58C-1EC2-47AC-B2EA-ADEAD98DEDE4}" destId="{348A2562-0231-4EE1-BDBB-B594E342570D}" srcOrd="3" destOrd="0" presId="urn:microsoft.com/office/officeart/2005/8/layout/vProcess5"/>
    <dgm:cxn modelId="{1FBFF4AA-DC34-47F1-ACA5-C23CA484C41F}" type="presParOf" srcId="{C5DFD58C-1EC2-47AC-B2EA-ADEAD98DEDE4}" destId="{D3DCA48B-2FDF-4CF2-98E6-81805C430C29}" srcOrd="4" destOrd="0" presId="urn:microsoft.com/office/officeart/2005/8/layout/vProcess5"/>
    <dgm:cxn modelId="{E2A0ADB2-FA02-408F-B1C3-A0442463C6D5}" type="presParOf" srcId="{C5DFD58C-1EC2-47AC-B2EA-ADEAD98DEDE4}" destId="{374345F2-4FEB-46E4-9E02-101E1AA08E80}" srcOrd="5" destOrd="0" presId="urn:microsoft.com/office/officeart/2005/8/layout/vProcess5"/>
    <dgm:cxn modelId="{B72042D0-EF40-48D4-8189-F1FBEA85D6EB}" type="presParOf" srcId="{C5DFD58C-1EC2-47AC-B2EA-ADEAD98DEDE4}" destId="{8D9F50CC-311E-41FF-96F6-AF5DF2181747}" srcOrd="6" destOrd="0" presId="urn:microsoft.com/office/officeart/2005/8/layout/vProcess5"/>
    <dgm:cxn modelId="{F7CA4B9C-E28D-4C22-B149-9FF998B9AE89}" type="presParOf" srcId="{C5DFD58C-1EC2-47AC-B2EA-ADEAD98DEDE4}" destId="{20865AA3-F08C-416B-BFDF-C4F893F7DC36}" srcOrd="7" destOrd="0" presId="urn:microsoft.com/office/officeart/2005/8/layout/vProcess5"/>
    <dgm:cxn modelId="{CB6C7760-5AD0-491A-A055-67113C150214}" type="presParOf" srcId="{C5DFD58C-1EC2-47AC-B2EA-ADEAD98DEDE4}" destId="{13EC79DD-BDBC-4820-B35F-1A005E2C966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DA5A4AA-A056-42AD-8F82-4D6C19FA6ABF}">
      <dgm:prSet/>
      <dgm:spPr/>
      <dgm:t>
        <a:bodyPr/>
        <a:lstStyle/>
        <a:p>
          <a:pPr rtl="0"/>
          <a:r>
            <a:rPr lang="en-US"/>
            <a:t>Dependent Variable</a:t>
          </a:r>
          <a:endParaRPr lang="en-US">
            <a:latin typeface="Bembo"/>
          </a:endParaRPr>
        </a:p>
      </dgm:t>
    </dgm:pt>
    <dgm:pt modelId="{F6B159AD-D640-4112-9C58-0C3290551270}" type="parTrans" cxnId="{19F1CC46-27C9-497D-A104-687B11BE2ED0}">
      <dgm:prSet/>
      <dgm:spPr/>
      <dgm:t>
        <a:bodyPr/>
        <a:lstStyle/>
        <a:p>
          <a:endParaRPr lang="en-US"/>
        </a:p>
      </dgm:t>
    </dgm:pt>
    <dgm:pt modelId="{F4E7CEAB-636B-4C34-B36C-C1318AA8652D}" type="sibTrans" cxnId="{19F1CC46-27C9-497D-A104-687B11BE2ED0}">
      <dgm:prSet/>
      <dgm:spPr/>
      <dgm:t>
        <a:bodyPr/>
        <a:lstStyle/>
        <a:p>
          <a:endParaRPr lang="en-US"/>
        </a:p>
      </dgm:t>
    </dgm:pt>
    <dgm:pt modelId="{A7675341-2EB2-4F01-9914-796294DE544B}">
      <dgm:prSet/>
      <dgm:spPr/>
      <dgm:t>
        <a:bodyPr/>
        <a:lstStyle/>
        <a:p>
          <a:r>
            <a:rPr lang="en-US" b="0" err="1"/>
            <a:t>AdoptionSpeed</a:t>
          </a:r>
          <a:r>
            <a:rPr lang="en-US" b="0"/>
            <a:t>: 0-4; the higher the number the longer it takes for pet to be adopted</a:t>
          </a:r>
        </a:p>
      </dgm:t>
    </dgm:pt>
    <dgm:pt modelId="{2B93CEE8-44B9-4CD6-A4EF-781B6EF8D1BD}" type="parTrans" cxnId="{3B4D12D2-5AB4-4538-9C82-70D27A7221B7}">
      <dgm:prSet/>
      <dgm:spPr/>
      <dgm:t>
        <a:bodyPr/>
        <a:lstStyle/>
        <a:p>
          <a:endParaRPr lang="en-US"/>
        </a:p>
      </dgm:t>
    </dgm:pt>
    <dgm:pt modelId="{F81A8C3F-8A71-4B4D-A0ED-FF5EE286FCEB}" type="sibTrans" cxnId="{3B4D12D2-5AB4-4538-9C82-70D27A7221B7}">
      <dgm:prSet/>
      <dgm:spPr/>
      <dgm:t>
        <a:bodyPr/>
        <a:lstStyle/>
        <a:p>
          <a:endParaRPr lang="en-US"/>
        </a:p>
      </dgm:t>
    </dgm:pt>
    <dgm:pt modelId="{EA10864E-35F3-4D5E-A4DD-E97763868B6F}">
      <dgm:prSet/>
      <dgm:spPr/>
      <dgm:t>
        <a:bodyPr/>
        <a:lstStyle/>
        <a:p>
          <a:r>
            <a:rPr lang="en-US"/>
            <a:t>Independent Variables</a:t>
          </a:r>
        </a:p>
      </dgm:t>
    </dgm:pt>
    <dgm:pt modelId="{7ECC7715-825A-47E5-AFA0-EA32C8B267DC}" type="parTrans" cxnId="{295CA491-34B3-4FE3-9944-03E0EF127F0D}">
      <dgm:prSet/>
      <dgm:spPr/>
      <dgm:t>
        <a:bodyPr/>
        <a:lstStyle/>
        <a:p>
          <a:endParaRPr lang="en-US"/>
        </a:p>
      </dgm:t>
    </dgm:pt>
    <dgm:pt modelId="{D4CC6E42-71B5-44C4-8AEB-E7102C142C31}" type="sibTrans" cxnId="{295CA491-34B3-4FE3-9944-03E0EF127F0D}">
      <dgm:prSet/>
      <dgm:spPr/>
      <dgm:t>
        <a:bodyPr/>
        <a:lstStyle/>
        <a:p>
          <a:endParaRPr lang="en-US"/>
        </a:p>
      </dgm:t>
    </dgm:pt>
    <dgm:pt modelId="{D0F749CC-A914-4A6F-A25F-B2D03F1C84B4}">
      <dgm:prSet/>
      <dgm:spPr/>
      <dgm:t>
        <a:bodyPr/>
        <a:lstStyle/>
        <a:p>
          <a:pPr rtl="0"/>
          <a:r>
            <a:rPr lang="en-US"/>
            <a:t>23 variables including </a:t>
          </a:r>
          <a:r>
            <a:rPr lang="en-US">
              <a:latin typeface="Bembo"/>
            </a:rPr>
            <a:t>animal type</a:t>
          </a:r>
          <a:r>
            <a:rPr lang="en-US"/>
            <a:t>, age, breed, gender, </a:t>
          </a:r>
          <a:r>
            <a:rPr lang="en-US">
              <a:latin typeface="Bembo"/>
            </a:rPr>
            <a:t>name, color</a:t>
          </a:r>
          <a:r>
            <a:rPr lang="en-US"/>
            <a:t>, state, fee</a:t>
          </a:r>
          <a:r>
            <a:rPr lang="en-US">
              <a:latin typeface="Bembo"/>
            </a:rPr>
            <a:t>, fur length, video amount, photo amount, health</a:t>
          </a:r>
          <a:endParaRPr lang="en-US"/>
        </a:p>
      </dgm:t>
    </dgm:pt>
    <dgm:pt modelId="{2CB146DC-C006-4D85-A34A-ACF8DA1699FF}" type="parTrans" cxnId="{30699D29-86AF-4044-9106-A136A07619BF}">
      <dgm:prSet/>
      <dgm:spPr/>
      <dgm:t>
        <a:bodyPr/>
        <a:lstStyle/>
        <a:p>
          <a:endParaRPr lang="en-US"/>
        </a:p>
      </dgm:t>
    </dgm:pt>
    <dgm:pt modelId="{76CA9FE8-6FAF-4ADF-9F16-9163AFAEDABB}" type="sibTrans" cxnId="{30699D29-86AF-4044-9106-A136A07619BF}">
      <dgm:prSet/>
      <dgm:spPr/>
      <dgm:t>
        <a:bodyPr/>
        <a:lstStyle/>
        <a:p>
          <a:endParaRPr lang="en-US"/>
        </a:p>
      </dgm:t>
    </dgm:pt>
    <dgm:pt modelId="{BA88FD69-8ADC-47F0-B765-61108ECD0012}">
      <dgm:prSet/>
      <dgm:spPr/>
      <dgm:t>
        <a:bodyPr/>
        <a:lstStyle/>
        <a:p>
          <a:r>
            <a:rPr lang="en-US"/>
            <a:t>Rows</a:t>
          </a:r>
        </a:p>
      </dgm:t>
    </dgm:pt>
    <dgm:pt modelId="{EF6E4136-65EC-420D-A4FB-4321C1FC4A72}" type="parTrans" cxnId="{45A79A46-5E54-4D1F-9DFC-A9406C43BF68}">
      <dgm:prSet/>
      <dgm:spPr/>
      <dgm:t>
        <a:bodyPr/>
        <a:lstStyle/>
        <a:p>
          <a:endParaRPr lang="en-US"/>
        </a:p>
      </dgm:t>
    </dgm:pt>
    <dgm:pt modelId="{9D258E81-9D7E-4D6D-9ED5-5C5D00E6835C}" type="sibTrans" cxnId="{45A79A46-5E54-4D1F-9DFC-A9406C43BF68}">
      <dgm:prSet/>
      <dgm:spPr/>
      <dgm:t>
        <a:bodyPr/>
        <a:lstStyle/>
        <a:p>
          <a:endParaRPr lang="en-US"/>
        </a:p>
      </dgm:t>
    </dgm:pt>
    <dgm:pt modelId="{162C4CB3-B848-409A-BDF2-217B345D6495}">
      <dgm:prSet/>
      <dgm:spPr/>
      <dgm:t>
        <a:bodyPr/>
        <a:lstStyle/>
        <a:p>
          <a:r>
            <a:rPr lang="en-US"/>
            <a:t>14,993 records</a:t>
          </a:r>
        </a:p>
      </dgm:t>
    </dgm:pt>
    <dgm:pt modelId="{20F5783A-679B-43B0-A2D4-FF92AE7819F2}" type="parTrans" cxnId="{33BFAB3F-E49B-41C4-9AB2-FB34F2C48B00}">
      <dgm:prSet/>
      <dgm:spPr/>
      <dgm:t>
        <a:bodyPr/>
        <a:lstStyle/>
        <a:p>
          <a:endParaRPr lang="en-US"/>
        </a:p>
      </dgm:t>
    </dgm:pt>
    <dgm:pt modelId="{62A1A614-26A5-41FD-8929-5CA6C58738B3}" type="sibTrans" cxnId="{33BFAB3F-E49B-41C4-9AB2-FB34F2C48B00}">
      <dgm:prSet/>
      <dgm:spPr/>
      <dgm:t>
        <a:bodyPr/>
        <a:lstStyle/>
        <a:p>
          <a:endParaRPr lang="en-US"/>
        </a:p>
      </dgm:t>
    </dgm:pt>
    <dgm:pt modelId="{5EDA4FA5-BA9D-4887-BEE1-8D011DFD90F3}">
      <dgm:prSet/>
      <dgm:spPr/>
      <dgm:t>
        <a:bodyPr/>
        <a:lstStyle/>
        <a:p>
          <a:r>
            <a:rPr lang="en-US"/>
            <a:t>Source</a:t>
          </a:r>
        </a:p>
      </dgm:t>
    </dgm:pt>
    <dgm:pt modelId="{5967BA3B-3283-4123-9B7B-784615CB3EA2}" type="parTrans" cxnId="{5399189C-4E1E-4116-96E5-5D7CD8A32B95}">
      <dgm:prSet/>
      <dgm:spPr/>
      <dgm:t>
        <a:bodyPr/>
        <a:lstStyle/>
        <a:p>
          <a:endParaRPr lang="en-US"/>
        </a:p>
      </dgm:t>
    </dgm:pt>
    <dgm:pt modelId="{097BA722-25EB-4E29-9F6A-327B19BA9599}" type="sibTrans" cxnId="{5399189C-4E1E-4116-96E5-5D7CD8A32B95}">
      <dgm:prSet/>
      <dgm:spPr/>
      <dgm:t>
        <a:bodyPr/>
        <a:lstStyle/>
        <a:p>
          <a:endParaRPr lang="en-US"/>
        </a:p>
      </dgm:t>
    </dgm:pt>
    <dgm:pt modelId="{AB78DDD9-68F8-4730-B65B-05596C8A5820}">
      <dgm:prSet/>
      <dgm:spPr/>
      <dgm:t>
        <a:bodyPr/>
        <a:lstStyle/>
        <a:p>
          <a:r>
            <a:rPr lang="en-US"/>
            <a:t>Malaysia's website called petfinder.my</a:t>
          </a:r>
        </a:p>
      </dgm:t>
    </dgm:pt>
    <dgm:pt modelId="{DFA55DA2-04D9-4FF5-88FB-E6128A70D776}" type="parTrans" cxnId="{516FFB31-18BA-4FFA-B03B-B9D4187D28EB}">
      <dgm:prSet/>
      <dgm:spPr/>
      <dgm:t>
        <a:bodyPr/>
        <a:lstStyle/>
        <a:p>
          <a:endParaRPr lang="en-US"/>
        </a:p>
      </dgm:t>
    </dgm:pt>
    <dgm:pt modelId="{C9183F97-8C79-47E5-9F21-EF4031B16852}" type="sibTrans" cxnId="{516FFB31-18BA-4FFA-B03B-B9D4187D28EB}">
      <dgm:prSet/>
      <dgm:spPr/>
      <dgm:t>
        <a:bodyPr/>
        <a:lstStyle/>
        <a:p>
          <a:endParaRPr lang="en-US"/>
        </a:p>
      </dgm:t>
    </dgm:pt>
    <dgm:pt modelId="{16E1A78C-1F4A-449F-ABE4-F69082D719FF}" type="pres">
      <dgm:prSet presAssocID="{73F01952-F1A9-40D9-B186-20C10E1859E3}" presName="Name0" presStyleCnt="0">
        <dgm:presLayoutVars>
          <dgm:dir/>
          <dgm:animLvl val="lvl"/>
          <dgm:resizeHandles val="exact"/>
        </dgm:presLayoutVars>
      </dgm:prSet>
      <dgm:spPr/>
    </dgm:pt>
    <dgm:pt modelId="{552307C9-4325-4367-A965-1B69C1B59868}" type="pres">
      <dgm:prSet presAssocID="{0DA5A4AA-A056-42AD-8F82-4D6C19FA6ABF}" presName="linNode" presStyleCnt="0"/>
      <dgm:spPr/>
    </dgm:pt>
    <dgm:pt modelId="{50C27CCE-DF04-4470-B604-4E695C215D90}" type="pres">
      <dgm:prSet presAssocID="{0DA5A4AA-A056-42AD-8F82-4D6C19FA6AB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69D1CD4-98B5-4D82-AB32-9AB119D438FF}" type="pres">
      <dgm:prSet presAssocID="{0DA5A4AA-A056-42AD-8F82-4D6C19FA6ABF}" presName="descendantText" presStyleLbl="alignAccFollowNode1" presStyleIdx="0" presStyleCnt="4">
        <dgm:presLayoutVars>
          <dgm:bulletEnabled val="1"/>
        </dgm:presLayoutVars>
      </dgm:prSet>
      <dgm:spPr/>
    </dgm:pt>
    <dgm:pt modelId="{7B99B2D2-854E-4326-8F5D-FA30BB3E7B78}" type="pres">
      <dgm:prSet presAssocID="{F4E7CEAB-636B-4C34-B36C-C1318AA8652D}" presName="sp" presStyleCnt="0"/>
      <dgm:spPr/>
    </dgm:pt>
    <dgm:pt modelId="{821E84B7-B44C-41F3-935F-600EE21E22FB}" type="pres">
      <dgm:prSet presAssocID="{EA10864E-35F3-4D5E-A4DD-E97763868B6F}" presName="linNode" presStyleCnt="0"/>
      <dgm:spPr/>
    </dgm:pt>
    <dgm:pt modelId="{877CC92D-5C15-4395-91E8-64C8119CC6A1}" type="pres">
      <dgm:prSet presAssocID="{EA10864E-35F3-4D5E-A4DD-E97763868B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870F92B-23EC-4361-B53C-34C5EF4602CF}" type="pres">
      <dgm:prSet presAssocID="{EA10864E-35F3-4D5E-A4DD-E97763868B6F}" presName="descendantText" presStyleLbl="alignAccFollowNode1" presStyleIdx="1" presStyleCnt="4">
        <dgm:presLayoutVars>
          <dgm:bulletEnabled val="1"/>
        </dgm:presLayoutVars>
      </dgm:prSet>
      <dgm:spPr/>
    </dgm:pt>
    <dgm:pt modelId="{58C9AAC3-4F49-4FEA-8F03-7ACC26ECE778}" type="pres">
      <dgm:prSet presAssocID="{D4CC6E42-71B5-44C4-8AEB-E7102C142C31}" presName="sp" presStyleCnt="0"/>
      <dgm:spPr/>
    </dgm:pt>
    <dgm:pt modelId="{852817DA-AD72-4D52-B9CD-18786BBFC91A}" type="pres">
      <dgm:prSet presAssocID="{BA88FD69-8ADC-47F0-B765-61108ECD0012}" presName="linNode" presStyleCnt="0"/>
      <dgm:spPr/>
    </dgm:pt>
    <dgm:pt modelId="{30284D31-9FE5-41C7-87F6-26A6EAF763F7}" type="pres">
      <dgm:prSet presAssocID="{BA88FD69-8ADC-47F0-B765-61108ECD001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4BEDAC3-AF9D-4025-BDE3-0A7283569818}" type="pres">
      <dgm:prSet presAssocID="{BA88FD69-8ADC-47F0-B765-61108ECD0012}" presName="descendantText" presStyleLbl="alignAccFollowNode1" presStyleIdx="2" presStyleCnt="4">
        <dgm:presLayoutVars>
          <dgm:bulletEnabled val="1"/>
        </dgm:presLayoutVars>
      </dgm:prSet>
      <dgm:spPr/>
    </dgm:pt>
    <dgm:pt modelId="{943C4330-178D-499B-847A-FA6825306902}" type="pres">
      <dgm:prSet presAssocID="{9D258E81-9D7E-4D6D-9ED5-5C5D00E6835C}" presName="sp" presStyleCnt="0"/>
      <dgm:spPr/>
    </dgm:pt>
    <dgm:pt modelId="{75D19C28-6A3B-4636-92E4-F1E3E78C0E06}" type="pres">
      <dgm:prSet presAssocID="{5EDA4FA5-BA9D-4887-BEE1-8D011DFD90F3}" presName="linNode" presStyleCnt="0"/>
      <dgm:spPr/>
    </dgm:pt>
    <dgm:pt modelId="{3EDF5BCF-54D5-4D99-8871-8AAD5130C496}" type="pres">
      <dgm:prSet presAssocID="{5EDA4FA5-BA9D-4887-BEE1-8D011DFD90F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A29179-BEE6-443D-970E-EA071E940BDF}" type="pres">
      <dgm:prSet presAssocID="{5EDA4FA5-BA9D-4887-BEE1-8D011DFD90F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BD1915-AD76-4C72-9FBD-0601CB9902F9}" type="presOf" srcId="{BA88FD69-8ADC-47F0-B765-61108ECD0012}" destId="{30284D31-9FE5-41C7-87F6-26A6EAF763F7}" srcOrd="0" destOrd="0" presId="urn:microsoft.com/office/officeart/2005/8/layout/vList5"/>
    <dgm:cxn modelId="{30699D29-86AF-4044-9106-A136A07619BF}" srcId="{EA10864E-35F3-4D5E-A4DD-E97763868B6F}" destId="{D0F749CC-A914-4A6F-A25F-B2D03F1C84B4}" srcOrd="0" destOrd="0" parTransId="{2CB146DC-C006-4D85-A34A-ACF8DA1699FF}" sibTransId="{76CA9FE8-6FAF-4ADF-9F16-9163AFAEDABB}"/>
    <dgm:cxn modelId="{516FFB31-18BA-4FFA-B03B-B9D4187D28EB}" srcId="{5EDA4FA5-BA9D-4887-BEE1-8D011DFD90F3}" destId="{AB78DDD9-68F8-4730-B65B-05596C8A5820}" srcOrd="0" destOrd="0" parTransId="{DFA55DA2-04D9-4FF5-88FB-E6128A70D776}" sibTransId="{C9183F97-8C79-47E5-9F21-EF4031B16852}"/>
    <dgm:cxn modelId="{33BFAB3F-E49B-41C4-9AB2-FB34F2C48B00}" srcId="{BA88FD69-8ADC-47F0-B765-61108ECD0012}" destId="{162C4CB3-B848-409A-BDF2-217B345D6495}" srcOrd="0" destOrd="0" parTransId="{20F5783A-679B-43B0-A2D4-FF92AE7819F2}" sibTransId="{62A1A614-26A5-41FD-8929-5CA6C58738B3}"/>
    <dgm:cxn modelId="{45A79A46-5E54-4D1F-9DFC-A9406C43BF68}" srcId="{73F01952-F1A9-40D9-B186-20C10E1859E3}" destId="{BA88FD69-8ADC-47F0-B765-61108ECD0012}" srcOrd="2" destOrd="0" parTransId="{EF6E4136-65EC-420D-A4FB-4321C1FC4A72}" sibTransId="{9D258E81-9D7E-4D6D-9ED5-5C5D00E6835C}"/>
    <dgm:cxn modelId="{19F1CC46-27C9-497D-A104-687B11BE2ED0}" srcId="{73F01952-F1A9-40D9-B186-20C10E1859E3}" destId="{0DA5A4AA-A056-42AD-8F82-4D6C19FA6ABF}" srcOrd="0" destOrd="0" parTransId="{F6B159AD-D640-4112-9C58-0C3290551270}" sibTransId="{F4E7CEAB-636B-4C34-B36C-C1318AA8652D}"/>
    <dgm:cxn modelId="{F630D36E-FB7D-4D5A-A971-E679AC5BBB5A}" type="presOf" srcId="{AB78DDD9-68F8-4730-B65B-05596C8A5820}" destId="{E6A29179-BEE6-443D-970E-EA071E940BDF}" srcOrd="0" destOrd="0" presId="urn:microsoft.com/office/officeart/2005/8/layout/vList5"/>
    <dgm:cxn modelId="{295CA491-34B3-4FE3-9944-03E0EF127F0D}" srcId="{73F01952-F1A9-40D9-B186-20C10E1859E3}" destId="{EA10864E-35F3-4D5E-A4DD-E97763868B6F}" srcOrd="1" destOrd="0" parTransId="{7ECC7715-825A-47E5-AFA0-EA32C8B267DC}" sibTransId="{D4CC6E42-71B5-44C4-8AEB-E7102C142C31}"/>
    <dgm:cxn modelId="{C8AACE9B-30F2-4D73-9E95-C3305272CEE9}" type="presOf" srcId="{EA10864E-35F3-4D5E-A4DD-E97763868B6F}" destId="{877CC92D-5C15-4395-91E8-64C8119CC6A1}" srcOrd="0" destOrd="0" presId="urn:microsoft.com/office/officeart/2005/8/layout/vList5"/>
    <dgm:cxn modelId="{5399189C-4E1E-4116-96E5-5D7CD8A32B95}" srcId="{73F01952-F1A9-40D9-B186-20C10E1859E3}" destId="{5EDA4FA5-BA9D-4887-BEE1-8D011DFD90F3}" srcOrd="3" destOrd="0" parTransId="{5967BA3B-3283-4123-9B7B-784615CB3EA2}" sibTransId="{097BA722-25EB-4E29-9F6A-327B19BA9599}"/>
    <dgm:cxn modelId="{5F5EF8A3-E183-4607-9477-03092C309506}" type="presOf" srcId="{D0F749CC-A914-4A6F-A25F-B2D03F1C84B4}" destId="{D870F92B-23EC-4361-B53C-34C5EF4602CF}" srcOrd="0" destOrd="0" presId="urn:microsoft.com/office/officeart/2005/8/layout/vList5"/>
    <dgm:cxn modelId="{CBBEDEAA-69E6-485A-AB5A-0D0B1E5FCC79}" type="presOf" srcId="{5EDA4FA5-BA9D-4887-BEE1-8D011DFD90F3}" destId="{3EDF5BCF-54D5-4D99-8871-8AAD5130C496}" srcOrd="0" destOrd="0" presId="urn:microsoft.com/office/officeart/2005/8/layout/vList5"/>
    <dgm:cxn modelId="{6D3F8BAC-0602-46B1-B8EA-95C7E7194279}" type="presOf" srcId="{A7675341-2EB2-4F01-9914-796294DE544B}" destId="{A69D1CD4-98B5-4D82-AB32-9AB119D438FF}" srcOrd="0" destOrd="0" presId="urn:microsoft.com/office/officeart/2005/8/layout/vList5"/>
    <dgm:cxn modelId="{878386BE-36EF-4FCE-8574-EA04A4C657BA}" type="presOf" srcId="{73F01952-F1A9-40D9-B186-20C10E1859E3}" destId="{16E1A78C-1F4A-449F-ABE4-F69082D719FF}" srcOrd="0" destOrd="0" presId="urn:microsoft.com/office/officeart/2005/8/layout/vList5"/>
    <dgm:cxn modelId="{3B4D12D2-5AB4-4538-9C82-70D27A7221B7}" srcId="{0DA5A4AA-A056-42AD-8F82-4D6C19FA6ABF}" destId="{A7675341-2EB2-4F01-9914-796294DE544B}" srcOrd="0" destOrd="0" parTransId="{2B93CEE8-44B9-4CD6-A4EF-781B6EF8D1BD}" sibTransId="{F81A8C3F-8A71-4B4D-A0ED-FF5EE286FCEB}"/>
    <dgm:cxn modelId="{783958F5-1D60-47FF-830E-EE8C97EA8784}" type="presOf" srcId="{0DA5A4AA-A056-42AD-8F82-4D6C19FA6ABF}" destId="{50C27CCE-DF04-4470-B604-4E695C215D90}" srcOrd="0" destOrd="0" presId="urn:microsoft.com/office/officeart/2005/8/layout/vList5"/>
    <dgm:cxn modelId="{6AF666FB-88E5-42E7-B4FC-EC0020C0A0BF}" type="presOf" srcId="{162C4CB3-B848-409A-BDF2-217B345D6495}" destId="{E4BEDAC3-AF9D-4025-BDE3-0A7283569818}" srcOrd="0" destOrd="0" presId="urn:microsoft.com/office/officeart/2005/8/layout/vList5"/>
    <dgm:cxn modelId="{921D2E77-9432-431D-B4FF-1166AF7C04DC}" type="presParOf" srcId="{16E1A78C-1F4A-449F-ABE4-F69082D719FF}" destId="{552307C9-4325-4367-A965-1B69C1B59868}" srcOrd="0" destOrd="0" presId="urn:microsoft.com/office/officeart/2005/8/layout/vList5"/>
    <dgm:cxn modelId="{00377251-3546-4FB9-9809-FA94CD6A4AF8}" type="presParOf" srcId="{552307C9-4325-4367-A965-1B69C1B59868}" destId="{50C27CCE-DF04-4470-B604-4E695C215D90}" srcOrd="0" destOrd="0" presId="urn:microsoft.com/office/officeart/2005/8/layout/vList5"/>
    <dgm:cxn modelId="{4176128F-AAB3-4DCD-B8D2-59AD9E192960}" type="presParOf" srcId="{552307C9-4325-4367-A965-1B69C1B59868}" destId="{A69D1CD4-98B5-4D82-AB32-9AB119D438FF}" srcOrd="1" destOrd="0" presId="urn:microsoft.com/office/officeart/2005/8/layout/vList5"/>
    <dgm:cxn modelId="{2A4D08F8-E8AD-45DD-9119-6CDA47023B88}" type="presParOf" srcId="{16E1A78C-1F4A-449F-ABE4-F69082D719FF}" destId="{7B99B2D2-854E-4326-8F5D-FA30BB3E7B78}" srcOrd="1" destOrd="0" presId="urn:microsoft.com/office/officeart/2005/8/layout/vList5"/>
    <dgm:cxn modelId="{2B4DDC57-021A-4F01-A6CC-3CFDEBE8B535}" type="presParOf" srcId="{16E1A78C-1F4A-449F-ABE4-F69082D719FF}" destId="{821E84B7-B44C-41F3-935F-600EE21E22FB}" srcOrd="2" destOrd="0" presId="urn:microsoft.com/office/officeart/2005/8/layout/vList5"/>
    <dgm:cxn modelId="{978FE27A-CA00-4499-9FF0-1B6135D5FD1D}" type="presParOf" srcId="{821E84B7-B44C-41F3-935F-600EE21E22FB}" destId="{877CC92D-5C15-4395-91E8-64C8119CC6A1}" srcOrd="0" destOrd="0" presId="urn:microsoft.com/office/officeart/2005/8/layout/vList5"/>
    <dgm:cxn modelId="{152DD70B-5436-4388-8DC1-3C7F79A78D4C}" type="presParOf" srcId="{821E84B7-B44C-41F3-935F-600EE21E22FB}" destId="{D870F92B-23EC-4361-B53C-34C5EF4602CF}" srcOrd="1" destOrd="0" presId="urn:microsoft.com/office/officeart/2005/8/layout/vList5"/>
    <dgm:cxn modelId="{5EAD0CD4-6271-42D3-97B1-60386D34D854}" type="presParOf" srcId="{16E1A78C-1F4A-449F-ABE4-F69082D719FF}" destId="{58C9AAC3-4F49-4FEA-8F03-7ACC26ECE778}" srcOrd="3" destOrd="0" presId="urn:microsoft.com/office/officeart/2005/8/layout/vList5"/>
    <dgm:cxn modelId="{5B08C251-E154-4E99-9E70-AF52C1FB0154}" type="presParOf" srcId="{16E1A78C-1F4A-449F-ABE4-F69082D719FF}" destId="{852817DA-AD72-4D52-B9CD-18786BBFC91A}" srcOrd="4" destOrd="0" presId="urn:microsoft.com/office/officeart/2005/8/layout/vList5"/>
    <dgm:cxn modelId="{2C0D2723-F071-4F5D-AD9B-36D90D74F2E3}" type="presParOf" srcId="{852817DA-AD72-4D52-B9CD-18786BBFC91A}" destId="{30284D31-9FE5-41C7-87F6-26A6EAF763F7}" srcOrd="0" destOrd="0" presId="urn:microsoft.com/office/officeart/2005/8/layout/vList5"/>
    <dgm:cxn modelId="{DDF6B3C4-FE20-4C2D-B2D7-F161728FE090}" type="presParOf" srcId="{852817DA-AD72-4D52-B9CD-18786BBFC91A}" destId="{E4BEDAC3-AF9D-4025-BDE3-0A7283569818}" srcOrd="1" destOrd="0" presId="urn:microsoft.com/office/officeart/2005/8/layout/vList5"/>
    <dgm:cxn modelId="{1AA5DCFA-8D27-426C-837D-ED40F0BD62E6}" type="presParOf" srcId="{16E1A78C-1F4A-449F-ABE4-F69082D719FF}" destId="{943C4330-178D-499B-847A-FA6825306902}" srcOrd="5" destOrd="0" presId="urn:microsoft.com/office/officeart/2005/8/layout/vList5"/>
    <dgm:cxn modelId="{3863FA8C-2E12-439F-AB3B-E75CA452E2E0}" type="presParOf" srcId="{16E1A78C-1F4A-449F-ABE4-F69082D719FF}" destId="{75D19C28-6A3B-4636-92E4-F1E3E78C0E06}" srcOrd="6" destOrd="0" presId="urn:microsoft.com/office/officeart/2005/8/layout/vList5"/>
    <dgm:cxn modelId="{2EF18EE3-20AA-4868-97E1-DB5D309469B4}" type="presParOf" srcId="{75D19C28-6A3B-4636-92E4-F1E3E78C0E06}" destId="{3EDF5BCF-54D5-4D99-8871-8AAD5130C496}" srcOrd="0" destOrd="0" presId="urn:microsoft.com/office/officeart/2005/8/layout/vList5"/>
    <dgm:cxn modelId="{853D3991-F488-4F60-BF49-DE97DCDA0949}" type="presParOf" srcId="{75D19C28-6A3B-4636-92E4-F1E3E78C0E06}" destId="{E6A29179-BEE6-443D-970E-EA071E940B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hierarchy3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A9A63D4-2785-49E4-B291-3F6CBF8101E9}">
      <dgm:prSet phldr="0"/>
      <dgm:spPr/>
      <dgm:t>
        <a:bodyPr/>
        <a:lstStyle/>
        <a:p>
          <a:pPr rtl="0"/>
          <a:r>
            <a:rPr lang="en-US"/>
            <a:t>Took away ID and string columns: </a:t>
          </a:r>
          <a:r>
            <a:rPr lang="en-US" err="1"/>
            <a:t>petID</a:t>
          </a:r>
          <a:r>
            <a:rPr lang="en-US"/>
            <a:t>, </a:t>
          </a:r>
          <a:r>
            <a:rPr lang="en-US" err="1"/>
            <a:t>rescuerID</a:t>
          </a:r>
          <a:r>
            <a:rPr lang="en-US"/>
            <a:t>, description</a:t>
          </a:r>
        </a:p>
      </dgm:t>
    </dgm:pt>
    <dgm:pt modelId="{55DC54C0-F781-4395-BAB8-6990D1242B70}" type="parTrans" cxnId="{F2B71469-4823-4538-8DC4-336B761AFCAA}">
      <dgm:prSet/>
      <dgm:spPr/>
    </dgm:pt>
    <dgm:pt modelId="{5A4622E9-A978-427C-A1B9-69414EA23A5E}" type="sibTrans" cxnId="{F2B71469-4823-4538-8DC4-336B761AFCAA}">
      <dgm:prSet/>
      <dgm:spPr/>
    </dgm:pt>
    <dgm:pt modelId="{66FF8FA0-8A21-4359-B721-37182A5937FC}">
      <dgm:prSet phldr="0"/>
      <dgm:spPr/>
      <dgm:t>
        <a:bodyPr/>
        <a:lstStyle/>
        <a:p>
          <a:pPr rtl="0"/>
          <a:r>
            <a:rPr lang="en-US" b="0"/>
            <a:t>Left with 20 independent variables</a:t>
          </a:r>
        </a:p>
      </dgm:t>
    </dgm:pt>
    <dgm:pt modelId="{B6CDB8D3-E9D8-47DE-8D5D-37529B6EF1DE}" type="parTrans" cxnId="{1CA5F76A-B267-4D76-BF90-F738F58E103C}">
      <dgm:prSet/>
      <dgm:spPr/>
    </dgm:pt>
    <dgm:pt modelId="{1EE4A90A-D2F9-4548-9F94-C212AB16B009}" type="sibTrans" cxnId="{1CA5F76A-B267-4D76-BF90-F738F58E103C}">
      <dgm:prSet/>
      <dgm:spPr/>
    </dgm:pt>
    <dgm:pt modelId="{33E885F5-B7A5-4718-9BBE-168B6B6E8606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Checked to see if any rows had missing data or if any y's were not 0-4</a:t>
          </a:r>
        </a:p>
      </dgm:t>
    </dgm:pt>
    <dgm:pt modelId="{0F7B9CEA-A298-4D04-8D32-9D39F6D51DA4}" type="parTrans" cxnId="{BE28E6A2-C13D-46CE-9903-26095F896313}">
      <dgm:prSet/>
      <dgm:spPr/>
    </dgm:pt>
    <dgm:pt modelId="{45B4B92E-A93E-4818-A858-3ABE93CB4705}" type="sibTrans" cxnId="{BE28E6A2-C13D-46CE-9903-26095F896313}">
      <dgm:prSet/>
      <dgm:spPr/>
    </dgm:pt>
    <dgm:pt modelId="{901C9198-BED0-4F18-AC7B-5ADFA6C80C09}">
      <dgm:prSet phldr="0"/>
      <dgm:spPr/>
      <dgm:t>
        <a:bodyPr/>
        <a:lstStyle/>
        <a:p>
          <a:r>
            <a:rPr lang="en-US">
              <a:latin typeface="Bembo"/>
              <a:cs typeface="Arial"/>
            </a:rPr>
            <a:t>There weren't any</a:t>
          </a:r>
        </a:p>
      </dgm:t>
    </dgm:pt>
    <dgm:pt modelId="{309D9709-26DA-4120-9C6E-BDD703D6A550}" type="parTrans" cxnId="{E173FCF6-7647-452D-9878-19C5310909B8}">
      <dgm:prSet/>
      <dgm:spPr/>
    </dgm:pt>
    <dgm:pt modelId="{6572ECC1-4EC8-4FE0-A04A-159B80057037}" type="sibTrans" cxnId="{E173FCF6-7647-452D-9878-19C5310909B8}">
      <dgm:prSet/>
      <dgm:spPr/>
    </dgm:pt>
    <dgm:pt modelId="{DCDBC35C-AE70-48DD-AD3B-45101241DD10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Changed all x's into factor or numeric</a:t>
          </a:r>
        </a:p>
      </dgm:t>
    </dgm:pt>
    <dgm:pt modelId="{27E8F82F-A330-4D9E-A998-0336ABAAFAE3}" type="parTrans" cxnId="{131A07FB-239F-460D-B6C0-0AB546CBB9C5}">
      <dgm:prSet/>
      <dgm:spPr/>
    </dgm:pt>
    <dgm:pt modelId="{3AFF1E0D-E50A-4F3A-B79A-CF3F15C60E79}" type="sibTrans" cxnId="{131A07FB-239F-460D-B6C0-0AB546CBB9C5}">
      <dgm:prSet/>
      <dgm:spPr/>
    </dgm:pt>
    <dgm:pt modelId="{686B0AA6-8214-4EF9-91DE-FF7B3B164741}">
      <dgm:prSet phldr="0"/>
      <dgm:spPr/>
      <dgm:t>
        <a:bodyPr/>
        <a:lstStyle/>
        <a:p>
          <a:r>
            <a:rPr lang="en-US">
              <a:latin typeface="Bembo"/>
              <a:cs typeface="Arial"/>
            </a:rPr>
            <a:t>10 factor, 10 numeric</a:t>
          </a:r>
        </a:p>
      </dgm:t>
    </dgm:pt>
    <dgm:pt modelId="{8FFC646E-00D3-41F2-8472-8D4CF75EAB30}" type="parTrans" cxnId="{4068664B-ED0B-4981-BB33-15BCD88B83CB}">
      <dgm:prSet/>
      <dgm:spPr/>
    </dgm:pt>
    <dgm:pt modelId="{05CB1640-7304-4E56-A922-4D676A8BC254}" type="sibTrans" cxnId="{4068664B-ED0B-4981-BB33-15BCD88B83CB}">
      <dgm:prSet/>
      <dgm:spPr/>
    </dgm:pt>
    <dgm:pt modelId="{3828EAB9-6412-4A6C-9AB9-DE97FD4BFC50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Split the data 70% train and 30% test</a:t>
          </a:r>
        </a:p>
      </dgm:t>
    </dgm:pt>
    <dgm:pt modelId="{4CECC047-35DF-43AD-BF0B-ABFDE66176FB}" type="parTrans" cxnId="{D8D9CA6D-1CAA-4FCE-9A2B-5A5995C7035E}">
      <dgm:prSet/>
      <dgm:spPr/>
    </dgm:pt>
    <dgm:pt modelId="{3CDE8BEE-9C20-492D-ABB1-E3217B5A3418}" type="sibTrans" cxnId="{D8D9CA6D-1CAA-4FCE-9A2B-5A5995C7035E}">
      <dgm:prSet/>
      <dgm:spPr/>
    </dgm:pt>
    <dgm:pt modelId="{EAB5F2A7-1F1B-41F9-9327-E45FA9647E53}">
      <dgm:prSet phldr="0"/>
      <dgm:spPr/>
      <dgm:t>
        <a:bodyPr/>
        <a:lstStyle/>
        <a:p>
          <a:pPr rtl="0"/>
          <a:r>
            <a:rPr lang="en-US">
              <a:latin typeface="Bembo"/>
              <a:cs typeface="Arial"/>
            </a:rPr>
            <a:t>10,495 observations for training 4,498  observations for testing </a:t>
          </a:r>
        </a:p>
      </dgm:t>
    </dgm:pt>
    <dgm:pt modelId="{88DC7051-5FA2-409C-BE31-72045200D8CA}" type="parTrans" cxnId="{1C2AD233-7D8F-49CF-A008-13BBCCC78FFA}">
      <dgm:prSet/>
      <dgm:spPr/>
    </dgm:pt>
    <dgm:pt modelId="{CE28821F-68C1-45CE-BF7A-5DE08AE5241C}" type="sibTrans" cxnId="{1C2AD233-7D8F-49CF-A008-13BBCCC78FFA}">
      <dgm:prSet/>
      <dgm:spPr/>
    </dgm:pt>
    <dgm:pt modelId="{DA5A242D-BF11-42A5-B667-4EF1CCD84D52}" type="pres">
      <dgm:prSet presAssocID="{73F01952-F1A9-40D9-B186-20C10E1859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81F7E9-357C-4CFD-A643-F6073F4C1CDC}" type="pres">
      <dgm:prSet presAssocID="{1A9A63D4-2785-49E4-B291-3F6CBF8101E9}" presName="root" presStyleCnt="0"/>
      <dgm:spPr/>
    </dgm:pt>
    <dgm:pt modelId="{0398EC74-6F77-468E-99E1-740C12487486}" type="pres">
      <dgm:prSet presAssocID="{1A9A63D4-2785-49E4-B291-3F6CBF8101E9}" presName="rootComposite" presStyleCnt="0"/>
      <dgm:spPr/>
    </dgm:pt>
    <dgm:pt modelId="{0C9C2F4B-CF3F-4690-A527-5718EB818005}" type="pres">
      <dgm:prSet presAssocID="{1A9A63D4-2785-49E4-B291-3F6CBF8101E9}" presName="rootText" presStyleLbl="node1" presStyleIdx="0" presStyleCnt="4"/>
      <dgm:spPr/>
    </dgm:pt>
    <dgm:pt modelId="{E86946DC-B834-42C1-928B-D9CB12C6F175}" type="pres">
      <dgm:prSet presAssocID="{1A9A63D4-2785-49E4-B291-3F6CBF8101E9}" presName="rootConnector" presStyleLbl="node1" presStyleIdx="0" presStyleCnt="4"/>
      <dgm:spPr/>
    </dgm:pt>
    <dgm:pt modelId="{7EAFE7E5-4528-4866-818B-6CAB18F8D286}" type="pres">
      <dgm:prSet presAssocID="{1A9A63D4-2785-49E4-B291-3F6CBF8101E9}" presName="childShape" presStyleCnt="0"/>
      <dgm:spPr/>
    </dgm:pt>
    <dgm:pt modelId="{C82CB744-9299-4D3F-9AE3-E8F3323080EA}" type="pres">
      <dgm:prSet presAssocID="{B6CDB8D3-E9D8-47DE-8D5D-37529B6EF1DE}" presName="Name13" presStyleLbl="parChTrans1D2" presStyleIdx="0" presStyleCnt="4"/>
      <dgm:spPr/>
    </dgm:pt>
    <dgm:pt modelId="{41B52860-B5C7-4146-A5A4-714AD4626F67}" type="pres">
      <dgm:prSet presAssocID="{66FF8FA0-8A21-4359-B721-37182A5937FC}" presName="childText" presStyleLbl="bgAcc1" presStyleIdx="0" presStyleCnt="4">
        <dgm:presLayoutVars>
          <dgm:bulletEnabled val="1"/>
        </dgm:presLayoutVars>
      </dgm:prSet>
      <dgm:spPr/>
    </dgm:pt>
    <dgm:pt modelId="{3E206E6C-0D20-471F-9A73-625D24CC05AF}" type="pres">
      <dgm:prSet presAssocID="{33E885F5-B7A5-4718-9BBE-168B6B6E8606}" presName="root" presStyleCnt="0"/>
      <dgm:spPr/>
    </dgm:pt>
    <dgm:pt modelId="{58250B9D-7657-440C-8E01-5CBE20572586}" type="pres">
      <dgm:prSet presAssocID="{33E885F5-B7A5-4718-9BBE-168B6B6E8606}" presName="rootComposite" presStyleCnt="0"/>
      <dgm:spPr/>
    </dgm:pt>
    <dgm:pt modelId="{91D65310-23B6-4617-BFD3-E086B50E57D7}" type="pres">
      <dgm:prSet presAssocID="{33E885F5-B7A5-4718-9BBE-168B6B6E8606}" presName="rootText" presStyleLbl="node1" presStyleIdx="1" presStyleCnt="4"/>
      <dgm:spPr/>
    </dgm:pt>
    <dgm:pt modelId="{F3F184DB-7B7C-4662-B994-FC9E3BB535A5}" type="pres">
      <dgm:prSet presAssocID="{33E885F5-B7A5-4718-9BBE-168B6B6E8606}" presName="rootConnector" presStyleLbl="node1" presStyleIdx="1" presStyleCnt="4"/>
      <dgm:spPr/>
    </dgm:pt>
    <dgm:pt modelId="{D3C6A27F-8235-48E1-9CED-339B7E3D74FE}" type="pres">
      <dgm:prSet presAssocID="{33E885F5-B7A5-4718-9BBE-168B6B6E8606}" presName="childShape" presStyleCnt="0"/>
      <dgm:spPr/>
    </dgm:pt>
    <dgm:pt modelId="{4945A5D4-97EC-4590-9CF5-CC278CE8C909}" type="pres">
      <dgm:prSet presAssocID="{309D9709-26DA-4120-9C6E-BDD703D6A550}" presName="Name13" presStyleLbl="parChTrans1D2" presStyleIdx="1" presStyleCnt="4"/>
      <dgm:spPr/>
    </dgm:pt>
    <dgm:pt modelId="{AF703451-6F3D-419C-85B1-BB755C518D0E}" type="pres">
      <dgm:prSet presAssocID="{901C9198-BED0-4F18-AC7B-5ADFA6C80C09}" presName="childText" presStyleLbl="bgAcc1" presStyleIdx="1" presStyleCnt="4">
        <dgm:presLayoutVars>
          <dgm:bulletEnabled val="1"/>
        </dgm:presLayoutVars>
      </dgm:prSet>
      <dgm:spPr/>
    </dgm:pt>
    <dgm:pt modelId="{9BFAEA26-092C-4949-AB29-84B2DA91EDE0}" type="pres">
      <dgm:prSet presAssocID="{DCDBC35C-AE70-48DD-AD3B-45101241DD10}" presName="root" presStyleCnt="0"/>
      <dgm:spPr/>
    </dgm:pt>
    <dgm:pt modelId="{CEF473CB-8581-4A88-9CCE-93492FA5C586}" type="pres">
      <dgm:prSet presAssocID="{DCDBC35C-AE70-48DD-AD3B-45101241DD10}" presName="rootComposite" presStyleCnt="0"/>
      <dgm:spPr/>
    </dgm:pt>
    <dgm:pt modelId="{2B8FCDF7-0384-475A-8CC2-E51C22CF4DFD}" type="pres">
      <dgm:prSet presAssocID="{DCDBC35C-AE70-48DD-AD3B-45101241DD10}" presName="rootText" presStyleLbl="node1" presStyleIdx="2" presStyleCnt="4"/>
      <dgm:spPr/>
    </dgm:pt>
    <dgm:pt modelId="{BB4956EC-6541-43AB-982F-B649B67DC17E}" type="pres">
      <dgm:prSet presAssocID="{DCDBC35C-AE70-48DD-AD3B-45101241DD10}" presName="rootConnector" presStyleLbl="node1" presStyleIdx="2" presStyleCnt="4"/>
      <dgm:spPr/>
    </dgm:pt>
    <dgm:pt modelId="{99B2EFE4-753A-4DB3-B7EC-347DEABF1F61}" type="pres">
      <dgm:prSet presAssocID="{DCDBC35C-AE70-48DD-AD3B-45101241DD10}" presName="childShape" presStyleCnt="0"/>
      <dgm:spPr/>
    </dgm:pt>
    <dgm:pt modelId="{9445E9DB-AD2B-4232-85AD-A7BA67E67FE0}" type="pres">
      <dgm:prSet presAssocID="{8FFC646E-00D3-41F2-8472-8D4CF75EAB30}" presName="Name13" presStyleLbl="parChTrans1D2" presStyleIdx="2" presStyleCnt="4"/>
      <dgm:spPr/>
    </dgm:pt>
    <dgm:pt modelId="{C8A20583-61DC-47CE-A3C7-5BF7C13CA383}" type="pres">
      <dgm:prSet presAssocID="{686B0AA6-8214-4EF9-91DE-FF7B3B164741}" presName="childText" presStyleLbl="bgAcc1" presStyleIdx="2" presStyleCnt="4">
        <dgm:presLayoutVars>
          <dgm:bulletEnabled val="1"/>
        </dgm:presLayoutVars>
      </dgm:prSet>
      <dgm:spPr/>
    </dgm:pt>
    <dgm:pt modelId="{5737158F-83CE-46C7-B43D-92EF8A8924FA}" type="pres">
      <dgm:prSet presAssocID="{3828EAB9-6412-4A6C-9AB9-DE97FD4BFC50}" presName="root" presStyleCnt="0"/>
      <dgm:spPr/>
    </dgm:pt>
    <dgm:pt modelId="{87D7F920-60F4-4F20-959B-F2A3BB993DCF}" type="pres">
      <dgm:prSet presAssocID="{3828EAB9-6412-4A6C-9AB9-DE97FD4BFC50}" presName="rootComposite" presStyleCnt="0"/>
      <dgm:spPr/>
    </dgm:pt>
    <dgm:pt modelId="{F2398B52-6B71-4676-A495-30CEF36EBE46}" type="pres">
      <dgm:prSet presAssocID="{3828EAB9-6412-4A6C-9AB9-DE97FD4BFC50}" presName="rootText" presStyleLbl="node1" presStyleIdx="3" presStyleCnt="4"/>
      <dgm:spPr/>
    </dgm:pt>
    <dgm:pt modelId="{1D3FD987-7BE0-4777-8447-F74900CCF10F}" type="pres">
      <dgm:prSet presAssocID="{3828EAB9-6412-4A6C-9AB9-DE97FD4BFC50}" presName="rootConnector" presStyleLbl="node1" presStyleIdx="3" presStyleCnt="4"/>
      <dgm:spPr/>
    </dgm:pt>
    <dgm:pt modelId="{6BB9E3E7-09EB-46E0-922B-6C6702D1594E}" type="pres">
      <dgm:prSet presAssocID="{3828EAB9-6412-4A6C-9AB9-DE97FD4BFC50}" presName="childShape" presStyleCnt="0"/>
      <dgm:spPr/>
    </dgm:pt>
    <dgm:pt modelId="{DDFFE000-19DA-453C-9069-C75500883049}" type="pres">
      <dgm:prSet presAssocID="{88DC7051-5FA2-409C-BE31-72045200D8CA}" presName="Name13" presStyleLbl="parChTrans1D2" presStyleIdx="3" presStyleCnt="4"/>
      <dgm:spPr/>
    </dgm:pt>
    <dgm:pt modelId="{6039B38F-DCD5-482F-A339-004787D9D643}" type="pres">
      <dgm:prSet presAssocID="{EAB5F2A7-1F1B-41F9-9327-E45FA9647E5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1211C08-D62C-49F4-914A-04DD638127BB}" type="presOf" srcId="{3828EAB9-6412-4A6C-9AB9-DE97FD4BFC50}" destId="{1D3FD987-7BE0-4777-8447-F74900CCF10F}" srcOrd="1" destOrd="0" presId="urn:microsoft.com/office/officeart/2005/8/layout/hierarchy3"/>
    <dgm:cxn modelId="{2448FB30-08C0-456A-B834-E6FC4265E218}" type="presOf" srcId="{309D9709-26DA-4120-9C6E-BDD703D6A550}" destId="{4945A5D4-97EC-4590-9CF5-CC278CE8C909}" srcOrd="0" destOrd="0" presId="urn:microsoft.com/office/officeart/2005/8/layout/hierarchy3"/>
    <dgm:cxn modelId="{1C2AD233-7D8F-49CF-A008-13BBCCC78FFA}" srcId="{3828EAB9-6412-4A6C-9AB9-DE97FD4BFC50}" destId="{EAB5F2A7-1F1B-41F9-9327-E45FA9647E53}" srcOrd="0" destOrd="0" parTransId="{88DC7051-5FA2-409C-BE31-72045200D8CA}" sibTransId="{CE28821F-68C1-45CE-BF7A-5DE08AE5241C}"/>
    <dgm:cxn modelId="{0D369738-1A20-44E4-8243-E3E41ED4AC1C}" type="presOf" srcId="{66FF8FA0-8A21-4359-B721-37182A5937FC}" destId="{41B52860-B5C7-4146-A5A4-714AD4626F67}" srcOrd="0" destOrd="0" presId="urn:microsoft.com/office/officeart/2005/8/layout/hierarchy3"/>
    <dgm:cxn modelId="{1E5D0D65-E06C-4E0E-B735-1F40F279FB80}" type="presOf" srcId="{EAB5F2A7-1F1B-41F9-9327-E45FA9647E53}" destId="{6039B38F-DCD5-482F-A339-004787D9D643}" srcOrd="0" destOrd="0" presId="urn:microsoft.com/office/officeart/2005/8/layout/hierarchy3"/>
    <dgm:cxn modelId="{F2B71469-4823-4538-8DC4-336B761AFCAA}" srcId="{73F01952-F1A9-40D9-B186-20C10E1859E3}" destId="{1A9A63D4-2785-49E4-B291-3F6CBF8101E9}" srcOrd="0" destOrd="0" parTransId="{55DC54C0-F781-4395-BAB8-6990D1242B70}" sibTransId="{5A4622E9-A978-427C-A1B9-69414EA23A5E}"/>
    <dgm:cxn modelId="{1CA5F76A-B267-4D76-BF90-F738F58E103C}" srcId="{1A9A63D4-2785-49E4-B291-3F6CBF8101E9}" destId="{66FF8FA0-8A21-4359-B721-37182A5937FC}" srcOrd="0" destOrd="0" parTransId="{B6CDB8D3-E9D8-47DE-8D5D-37529B6EF1DE}" sibTransId="{1EE4A90A-D2F9-4548-9F94-C212AB16B009}"/>
    <dgm:cxn modelId="{4068664B-ED0B-4981-BB33-15BCD88B83CB}" srcId="{DCDBC35C-AE70-48DD-AD3B-45101241DD10}" destId="{686B0AA6-8214-4EF9-91DE-FF7B3B164741}" srcOrd="0" destOrd="0" parTransId="{8FFC646E-00D3-41F2-8472-8D4CF75EAB30}" sibTransId="{05CB1640-7304-4E56-A922-4D676A8BC254}"/>
    <dgm:cxn modelId="{5868E34C-D1AA-420D-A832-3ED641CFFF12}" type="presOf" srcId="{33E885F5-B7A5-4718-9BBE-168B6B6E8606}" destId="{91D65310-23B6-4617-BFD3-E086B50E57D7}" srcOrd="0" destOrd="0" presId="urn:microsoft.com/office/officeart/2005/8/layout/hierarchy3"/>
    <dgm:cxn modelId="{8B8A0B6D-CF60-4D83-AB0C-727BDA7FFD22}" type="presOf" srcId="{686B0AA6-8214-4EF9-91DE-FF7B3B164741}" destId="{C8A20583-61DC-47CE-A3C7-5BF7C13CA383}" srcOrd="0" destOrd="0" presId="urn:microsoft.com/office/officeart/2005/8/layout/hierarchy3"/>
    <dgm:cxn modelId="{D8D9CA6D-1CAA-4FCE-9A2B-5A5995C7035E}" srcId="{73F01952-F1A9-40D9-B186-20C10E1859E3}" destId="{3828EAB9-6412-4A6C-9AB9-DE97FD4BFC50}" srcOrd="3" destOrd="0" parTransId="{4CECC047-35DF-43AD-BF0B-ABFDE66176FB}" sibTransId="{3CDE8BEE-9C20-492D-ABB1-E3217B5A3418}"/>
    <dgm:cxn modelId="{6253CD97-5739-473D-BA06-E706F78D404B}" type="presOf" srcId="{1A9A63D4-2785-49E4-B291-3F6CBF8101E9}" destId="{0C9C2F4B-CF3F-4690-A527-5718EB818005}" srcOrd="0" destOrd="0" presId="urn:microsoft.com/office/officeart/2005/8/layout/hierarchy3"/>
    <dgm:cxn modelId="{15496E9E-53FA-4800-8105-9A4563991C2A}" type="presOf" srcId="{DCDBC35C-AE70-48DD-AD3B-45101241DD10}" destId="{2B8FCDF7-0384-475A-8CC2-E51C22CF4DFD}" srcOrd="0" destOrd="0" presId="urn:microsoft.com/office/officeart/2005/8/layout/hierarchy3"/>
    <dgm:cxn modelId="{BE28E6A2-C13D-46CE-9903-26095F896313}" srcId="{73F01952-F1A9-40D9-B186-20C10E1859E3}" destId="{33E885F5-B7A5-4718-9BBE-168B6B6E8606}" srcOrd="1" destOrd="0" parTransId="{0F7B9CEA-A298-4D04-8D32-9D39F6D51DA4}" sibTransId="{45B4B92E-A93E-4818-A858-3ABE93CB4705}"/>
    <dgm:cxn modelId="{BF548FA6-D638-4E35-99FB-F251E6B12CBC}" type="presOf" srcId="{B6CDB8D3-E9D8-47DE-8D5D-37529B6EF1DE}" destId="{C82CB744-9299-4D3F-9AE3-E8F3323080EA}" srcOrd="0" destOrd="0" presId="urn:microsoft.com/office/officeart/2005/8/layout/hierarchy3"/>
    <dgm:cxn modelId="{80023EAC-7854-4CAA-B057-69FF9584EC01}" type="presOf" srcId="{8FFC646E-00D3-41F2-8472-8D4CF75EAB30}" destId="{9445E9DB-AD2B-4232-85AD-A7BA67E67FE0}" srcOrd="0" destOrd="0" presId="urn:microsoft.com/office/officeart/2005/8/layout/hierarchy3"/>
    <dgm:cxn modelId="{19FB01AD-999E-4A6C-9D61-842D005D0D1E}" type="presOf" srcId="{1A9A63D4-2785-49E4-B291-3F6CBF8101E9}" destId="{E86946DC-B834-42C1-928B-D9CB12C6F175}" srcOrd="1" destOrd="0" presId="urn:microsoft.com/office/officeart/2005/8/layout/hierarchy3"/>
    <dgm:cxn modelId="{4FB7F9B9-364B-44A5-AA1B-095D95EFE45D}" type="presOf" srcId="{33E885F5-B7A5-4718-9BBE-168B6B6E8606}" destId="{F3F184DB-7B7C-4662-B994-FC9E3BB535A5}" srcOrd="1" destOrd="0" presId="urn:microsoft.com/office/officeart/2005/8/layout/hierarchy3"/>
    <dgm:cxn modelId="{A97279C9-6CE5-4052-8BE0-D825E32D9780}" type="presOf" srcId="{DCDBC35C-AE70-48DD-AD3B-45101241DD10}" destId="{BB4956EC-6541-43AB-982F-B649B67DC17E}" srcOrd="1" destOrd="0" presId="urn:microsoft.com/office/officeart/2005/8/layout/hierarchy3"/>
    <dgm:cxn modelId="{4909C4D6-C609-48AA-8E42-32A9FABA6B71}" type="presOf" srcId="{901C9198-BED0-4F18-AC7B-5ADFA6C80C09}" destId="{AF703451-6F3D-419C-85B1-BB755C518D0E}" srcOrd="0" destOrd="0" presId="urn:microsoft.com/office/officeart/2005/8/layout/hierarchy3"/>
    <dgm:cxn modelId="{06635EDD-9A8A-47B3-980F-664F814E3880}" type="presOf" srcId="{88DC7051-5FA2-409C-BE31-72045200D8CA}" destId="{DDFFE000-19DA-453C-9069-C75500883049}" srcOrd="0" destOrd="0" presId="urn:microsoft.com/office/officeart/2005/8/layout/hierarchy3"/>
    <dgm:cxn modelId="{FB5669F4-A2A5-4D93-82F5-9BF94A0E36F3}" type="presOf" srcId="{73F01952-F1A9-40D9-B186-20C10E1859E3}" destId="{DA5A242D-BF11-42A5-B667-4EF1CCD84D52}" srcOrd="0" destOrd="0" presId="urn:microsoft.com/office/officeart/2005/8/layout/hierarchy3"/>
    <dgm:cxn modelId="{7CD16DF5-4DA6-4B83-BE78-AB9EFDB2BAE6}" type="presOf" srcId="{3828EAB9-6412-4A6C-9AB9-DE97FD4BFC50}" destId="{F2398B52-6B71-4676-A495-30CEF36EBE46}" srcOrd="0" destOrd="0" presId="urn:microsoft.com/office/officeart/2005/8/layout/hierarchy3"/>
    <dgm:cxn modelId="{E173FCF6-7647-452D-9878-19C5310909B8}" srcId="{33E885F5-B7A5-4718-9BBE-168B6B6E8606}" destId="{901C9198-BED0-4F18-AC7B-5ADFA6C80C09}" srcOrd="0" destOrd="0" parTransId="{309D9709-26DA-4120-9C6E-BDD703D6A550}" sibTransId="{6572ECC1-4EC8-4FE0-A04A-159B80057037}"/>
    <dgm:cxn modelId="{131A07FB-239F-460D-B6C0-0AB546CBB9C5}" srcId="{73F01952-F1A9-40D9-B186-20C10E1859E3}" destId="{DCDBC35C-AE70-48DD-AD3B-45101241DD10}" srcOrd="2" destOrd="0" parTransId="{27E8F82F-A330-4D9E-A998-0336ABAAFAE3}" sibTransId="{3AFF1E0D-E50A-4F3A-B79A-CF3F15C60E79}"/>
    <dgm:cxn modelId="{1C3D9AC9-4A22-427E-B099-711271CEC65D}" type="presParOf" srcId="{DA5A242D-BF11-42A5-B667-4EF1CCD84D52}" destId="{C681F7E9-357C-4CFD-A643-F6073F4C1CDC}" srcOrd="0" destOrd="0" presId="urn:microsoft.com/office/officeart/2005/8/layout/hierarchy3"/>
    <dgm:cxn modelId="{F034628B-F545-4388-AC31-BD82AD0C7236}" type="presParOf" srcId="{C681F7E9-357C-4CFD-A643-F6073F4C1CDC}" destId="{0398EC74-6F77-468E-99E1-740C12487486}" srcOrd="0" destOrd="0" presId="urn:microsoft.com/office/officeart/2005/8/layout/hierarchy3"/>
    <dgm:cxn modelId="{D29F6EB3-82A2-4E48-A96D-7DB29046D66E}" type="presParOf" srcId="{0398EC74-6F77-468E-99E1-740C12487486}" destId="{0C9C2F4B-CF3F-4690-A527-5718EB818005}" srcOrd="0" destOrd="0" presId="urn:microsoft.com/office/officeart/2005/8/layout/hierarchy3"/>
    <dgm:cxn modelId="{7BCE7A23-BD58-4725-89A4-6F9516E77776}" type="presParOf" srcId="{0398EC74-6F77-468E-99E1-740C12487486}" destId="{E86946DC-B834-42C1-928B-D9CB12C6F175}" srcOrd="1" destOrd="0" presId="urn:microsoft.com/office/officeart/2005/8/layout/hierarchy3"/>
    <dgm:cxn modelId="{FAC37E38-BB1A-46D0-9543-2CFEF649933D}" type="presParOf" srcId="{C681F7E9-357C-4CFD-A643-F6073F4C1CDC}" destId="{7EAFE7E5-4528-4866-818B-6CAB18F8D286}" srcOrd="1" destOrd="0" presId="urn:microsoft.com/office/officeart/2005/8/layout/hierarchy3"/>
    <dgm:cxn modelId="{4ECA97E3-E51B-4305-80BF-8783B72D1752}" type="presParOf" srcId="{7EAFE7E5-4528-4866-818B-6CAB18F8D286}" destId="{C82CB744-9299-4D3F-9AE3-E8F3323080EA}" srcOrd="0" destOrd="0" presId="urn:microsoft.com/office/officeart/2005/8/layout/hierarchy3"/>
    <dgm:cxn modelId="{74263FAB-9302-4AD0-8D39-A7CFC60110AF}" type="presParOf" srcId="{7EAFE7E5-4528-4866-818B-6CAB18F8D286}" destId="{41B52860-B5C7-4146-A5A4-714AD4626F67}" srcOrd="1" destOrd="0" presId="urn:microsoft.com/office/officeart/2005/8/layout/hierarchy3"/>
    <dgm:cxn modelId="{8C2361C5-D052-42FB-8BE1-F9147FDB4FAB}" type="presParOf" srcId="{DA5A242D-BF11-42A5-B667-4EF1CCD84D52}" destId="{3E206E6C-0D20-471F-9A73-625D24CC05AF}" srcOrd="1" destOrd="0" presId="urn:microsoft.com/office/officeart/2005/8/layout/hierarchy3"/>
    <dgm:cxn modelId="{4AB6C871-A7C6-4037-B41C-71D6120CB9CF}" type="presParOf" srcId="{3E206E6C-0D20-471F-9A73-625D24CC05AF}" destId="{58250B9D-7657-440C-8E01-5CBE20572586}" srcOrd="0" destOrd="0" presId="urn:microsoft.com/office/officeart/2005/8/layout/hierarchy3"/>
    <dgm:cxn modelId="{861B1392-96CA-4B6A-9C2A-65C996801FA6}" type="presParOf" srcId="{58250B9D-7657-440C-8E01-5CBE20572586}" destId="{91D65310-23B6-4617-BFD3-E086B50E57D7}" srcOrd="0" destOrd="0" presId="urn:microsoft.com/office/officeart/2005/8/layout/hierarchy3"/>
    <dgm:cxn modelId="{5B5852DF-645A-4950-9744-975D1FC9BFC1}" type="presParOf" srcId="{58250B9D-7657-440C-8E01-5CBE20572586}" destId="{F3F184DB-7B7C-4662-B994-FC9E3BB535A5}" srcOrd="1" destOrd="0" presId="urn:microsoft.com/office/officeart/2005/8/layout/hierarchy3"/>
    <dgm:cxn modelId="{252231A0-7E23-469D-8F71-3F80D603581A}" type="presParOf" srcId="{3E206E6C-0D20-471F-9A73-625D24CC05AF}" destId="{D3C6A27F-8235-48E1-9CED-339B7E3D74FE}" srcOrd="1" destOrd="0" presId="urn:microsoft.com/office/officeart/2005/8/layout/hierarchy3"/>
    <dgm:cxn modelId="{845F5469-A849-42B7-ADB8-71295294584B}" type="presParOf" srcId="{D3C6A27F-8235-48E1-9CED-339B7E3D74FE}" destId="{4945A5D4-97EC-4590-9CF5-CC278CE8C909}" srcOrd="0" destOrd="0" presId="urn:microsoft.com/office/officeart/2005/8/layout/hierarchy3"/>
    <dgm:cxn modelId="{D8E8B513-19F9-48D9-A4B8-7C96829B6D9D}" type="presParOf" srcId="{D3C6A27F-8235-48E1-9CED-339B7E3D74FE}" destId="{AF703451-6F3D-419C-85B1-BB755C518D0E}" srcOrd="1" destOrd="0" presId="urn:microsoft.com/office/officeart/2005/8/layout/hierarchy3"/>
    <dgm:cxn modelId="{8D36FB35-8166-42BF-9BDB-7CA0FB21B698}" type="presParOf" srcId="{DA5A242D-BF11-42A5-B667-4EF1CCD84D52}" destId="{9BFAEA26-092C-4949-AB29-84B2DA91EDE0}" srcOrd="2" destOrd="0" presId="urn:microsoft.com/office/officeart/2005/8/layout/hierarchy3"/>
    <dgm:cxn modelId="{9B084706-F3CF-4FE3-B2BF-78289273B89D}" type="presParOf" srcId="{9BFAEA26-092C-4949-AB29-84B2DA91EDE0}" destId="{CEF473CB-8581-4A88-9CCE-93492FA5C586}" srcOrd="0" destOrd="0" presId="urn:microsoft.com/office/officeart/2005/8/layout/hierarchy3"/>
    <dgm:cxn modelId="{C81BDBDB-6C4E-4448-BC44-B0FE897FA6EB}" type="presParOf" srcId="{CEF473CB-8581-4A88-9CCE-93492FA5C586}" destId="{2B8FCDF7-0384-475A-8CC2-E51C22CF4DFD}" srcOrd="0" destOrd="0" presId="urn:microsoft.com/office/officeart/2005/8/layout/hierarchy3"/>
    <dgm:cxn modelId="{3603B781-E923-4F17-95B5-D9FDB7A03FA8}" type="presParOf" srcId="{CEF473CB-8581-4A88-9CCE-93492FA5C586}" destId="{BB4956EC-6541-43AB-982F-B649B67DC17E}" srcOrd="1" destOrd="0" presId="urn:microsoft.com/office/officeart/2005/8/layout/hierarchy3"/>
    <dgm:cxn modelId="{3B38B03A-00C3-4513-A531-475F91B5019E}" type="presParOf" srcId="{9BFAEA26-092C-4949-AB29-84B2DA91EDE0}" destId="{99B2EFE4-753A-4DB3-B7EC-347DEABF1F61}" srcOrd="1" destOrd="0" presId="urn:microsoft.com/office/officeart/2005/8/layout/hierarchy3"/>
    <dgm:cxn modelId="{F779051E-4DE8-4EA7-8B13-5D454C1A51A9}" type="presParOf" srcId="{99B2EFE4-753A-4DB3-B7EC-347DEABF1F61}" destId="{9445E9DB-AD2B-4232-85AD-A7BA67E67FE0}" srcOrd="0" destOrd="0" presId="urn:microsoft.com/office/officeart/2005/8/layout/hierarchy3"/>
    <dgm:cxn modelId="{9B2E717A-91C2-4D08-88AD-4511193B895D}" type="presParOf" srcId="{99B2EFE4-753A-4DB3-B7EC-347DEABF1F61}" destId="{C8A20583-61DC-47CE-A3C7-5BF7C13CA383}" srcOrd="1" destOrd="0" presId="urn:microsoft.com/office/officeart/2005/8/layout/hierarchy3"/>
    <dgm:cxn modelId="{3463CFB5-78BE-4C41-AEE1-C14230AA4886}" type="presParOf" srcId="{DA5A242D-BF11-42A5-B667-4EF1CCD84D52}" destId="{5737158F-83CE-46C7-B43D-92EF8A8924FA}" srcOrd="3" destOrd="0" presId="urn:microsoft.com/office/officeart/2005/8/layout/hierarchy3"/>
    <dgm:cxn modelId="{9E6A3A5C-D0FF-4952-A78D-58D4605D1917}" type="presParOf" srcId="{5737158F-83CE-46C7-B43D-92EF8A8924FA}" destId="{87D7F920-60F4-4F20-959B-F2A3BB993DCF}" srcOrd="0" destOrd="0" presId="urn:microsoft.com/office/officeart/2005/8/layout/hierarchy3"/>
    <dgm:cxn modelId="{7D2AAD26-8B37-4E08-A0A6-BFEFBC1AA77B}" type="presParOf" srcId="{87D7F920-60F4-4F20-959B-F2A3BB993DCF}" destId="{F2398B52-6B71-4676-A495-30CEF36EBE46}" srcOrd="0" destOrd="0" presId="urn:microsoft.com/office/officeart/2005/8/layout/hierarchy3"/>
    <dgm:cxn modelId="{FFD83CEC-628A-4D84-91E8-FA47FEA70B61}" type="presParOf" srcId="{87D7F920-60F4-4F20-959B-F2A3BB993DCF}" destId="{1D3FD987-7BE0-4777-8447-F74900CCF10F}" srcOrd="1" destOrd="0" presId="urn:microsoft.com/office/officeart/2005/8/layout/hierarchy3"/>
    <dgm:cxn modelId="{3B10ED46-9006-4D51-B717-299B13E6D330}" type="presParOf" srcId="{5737158F-83CE-46C7-B43D-92EF8A8924FA}" destId="{6BB9E3E7-09EB-46E0-922B-6C6702D1594E}" srcOrd="1" destOrd="0" presId="urn:microsoft.com/office/officeart/2005/8/layout/hierarchy3"/>
    <dgm:cxn modelId="{01AFDB70-B355-40B1-8262-458C7869FCAC}" type="presParOf" srcId="{6BB9E3E7-09EB-46E0-922B-6C6702D1594E}" destId="{DDFFE000-19DA-453C-9069-C75500883049}" srcOrd="0" destOrd="0" presId="urn:microsoft.com/office/officeart/2005/8/layout/hierarchy3"/>
    <dgm:cxn modelId="{C5040AE1-49BF-42BC-9F9B-BF4C0D0BCB39}" type="presParOf" srcId="{6BB9E3E7-09EB-46E0-922B-6C6702D1594E}" destId="{6039B38F-DCD5-482F-A339-004787D9D64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8A710A0-C627-4764-8442-B47BA8CC1156}">
      <dgm:prSet phldr="0"/>
      <dgm:spPr/>
      <dgm:t>
        <a:bodyPr/>
        <a:lstStyle/>
        <a:p>
          <a:pPr algn="l" rtl="0"/>
          <a:r>
            <a:rPr lang="en-US" b="0" i="0" u="none">
              <a:solidFill>
                <a:srgbClr val="2C2830"/>
              </a:solidFill>
            </a:rPr>
            <a:t>Preparation before </a:t>
          </a:r>
          <a:r>
            <a:rPr lang="en-US">
              <a:solidFill>
                <a:srgbClr val="2C2830"/>
              </a:solidFill>
            </a:rPr>
            <a:t>modeling</a:t>
          </a:r>
        </a:p>
      </dgm:t>
    </dgm:pt>
    <dgm:pt modelId="{C159B8AA-0BBC-4185-B9D7-8E4725FD73C1}" type="parTrans" cxnId="{5E02A2ED-4CF6-401B-8887-11C3AD5C7535}">
      <dgm:prSet/>
      <dgm:spPr/>
    </dgm:pt>
    <dgm:pt modelId="{78357064-BE70-4688-991E-69C0CF847CFF}" type="sibTrans" cxnId="{5E02A2ED-4CF6-401B-8887-11C3AD5C7535}">
      <dgm:prSet/>
      <dgm:spPr/>
    </dgm:pt>
    <dgm:pt modelId="{85589582-608A-4F64-819E-160002A35309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 b="0" i="0" u="none">
              <a:solidFill>
                <a:srgbClr val="2C2830"/>
              </a:solidFill>
            </a:rPr>
            <a:t>Do optimize your model's </a:t>
          </a:r>
          <a:r>
            <a:rPr lang="en-US">
              <a:solidFill>
                <a:srgbClr val="2C2830"/>
              </a:solidFill>
              <a:latin typeface="Bembo"/>
            </a:rPr>
            <a:t>hyperparameters</a:t>
          </a:r>
          <a:endParaRPr lang="en-US">
            <a:solidFill>
              <a:srgbClr val="2C2830"/>
            </a:solidFill>
          </a:endParaRPr>
        </a:p>
      </dgm:t>
    </dgm:pt>
    <dgm:pt modelId="{960BC4F2-D20A-4913-83DF-69FCDA6791A3}" type="parTrans" cxnId="{79C6DEED-C368-4275-9427-A06B98204F93}">
      <dgm:prSet/>
      <dgm:spPr/>
    </dgm:pt>
    <dgm:pt modelId="{D334D4F2-B64E-4122-BE98-FCD4990F7AE5}" type="sibTrans" cxnId="{79C6DEED-C368-4275-9427-A06B98204F93}">
      <dgm:prSet/>
      <dgm:spPr/>
    </dgm:pt>
    <dgm:pt modelId="{AE9FC423-E107-4532-B216-07ECDB8B6632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b="0" i="0" u="none">
              <a:latin typeface="Bembo"/>
            </a:rPr>
            <a:t>Don’t use inappropriate models</a:t>
          </a:r>
        </a:p>
      </dgm:t>
    </dgm:pt>
    <dgm:pt modelId="{50A86123-4662-464C-B057-96C0C2133660}" type="parTrans" cxnId="{9EE719E9-F28B-4A5B-A3A8-C5C59DBEAE38}">
      <dgm:prSet/>
      <dgm:spPr/>
    </dgm:pt>
    <dgm:pt modelId="{1AA82287-DCBD-43C8-8A97-8DCBF7B0A9F3}" type="sibTrans" cxnId="{9EE719E9-F28B-4A5B-A3A8-C5C59DBEAE38}">
      <dgm:prSet/>
      <dgm:spPr/>
    </dgm:pt>
    <dgm:pt modelId="{76072B98-D66C-47EE-9847-2402E2125D75}" type="pres">
      <dgm:prSet presAssocID="{73F01952-F1A9-40D9-B186-20C10E1859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3CCC0-5558-4A2D-940B-8FA9F5B6A511}" type="pres">
      <dgm:prSet presAssocID="{E8A710A0-C627-4764-8442-B47BA8CC1156}" presName="hierRoot1" presStyleCnt="0"/>
      <dgm:spPr/>
    </dgm:pt>
    <dgm:pt modelId="{F32890C9-20EE-4B9F-8101-2B908F4B2347}" type="pres">
      <dgm:prSet presAssocID="{E8A710A0-C627-4764-8442-B47BA8CC1156}" presName="composite" presStyleCnt="0"/>
      <dgm:spPr/>
    </dgm:pt>
    <dgm:pt modelId="{8C738C0E-5AE9-4F10-A7CA-FF84790F28BE}" type="pres">
      <dgm:prSet presAssocID="{E8A710A0-C627-4764-8442-B47BA8CC1156}" presName="background" presStyleLbl="node0" presStyleIdx="0" presStyleCnt="3"/>
      <dgm:spPr/>
    </dgm:pt>
    <dgm:pt modelId="{9ED6E5D8-E848-4BE6-AF0F-5E861161E2FF}" type="pres">
      <dgm:prSet presAssocID="{E8A710A0-C627-4764-8442-B47BA8CC1156}" presName="text" presStyleLbl="fgAcc0" presStyleIdx="0" presStyleCnt="3">
        <dgm:presLayoutVars>
          <dgm:chPref val="3"/>
        </dgm:presLayoutVars>
      </dgm:prSet>
      <dgm:spPr/>
    </dgm:pt>
    <dgm:pt modelId="{6192F4D1-8FE5-4A46-9555-13A53995D8AA}" type="pres">
      <dgm:prSet presAssocID="{E8A710A0-C627-4764-8442-B47BA8CC1156}" presName="hierChild2" presStyleCnt="0"/>
      <dgm:spPr/>
    </dgm:pt>
    <dgm:pt modelId="{E101AD75-5170-4D4F-8321-CEB51AE73E52}" type="pres">
      <dgm:prSet presAssocID="{AE9FC423-E107-4532-B216-07ECDB8B6632}" presName="hierRoot1" presStyleCnt="0"/>
      <dgm:spPr/>
    </dgm:pt>
    <dgm:pt modelId="{1D413191-B67C-41DF-BE1E-FF2BB379AFBF}" type="pres">
      <dgm:prSet presAssocID="{AE9FC423-E107-4532-B216-07ECDB8B6632}" presName="composite" presStyleCnt="0"/>
      <dgm:spPr/>
    </dgm:pt>
    <dgm:pt modelId="{9A90FE6B-C56B-4741-8C72-148EF987A4A0}" type="pres">
      <dgm:prSet presAssocID="{AE9FC423-E107-4532-B216-07ECDB8B6632}" presName="background" presStyleLbl="node0" presStyleIdx="1" presStyleCnt="3"/>
      <dgm:spPr/>
    </dgm:pt>
    <dgm:pt modelId="{B2D75D8F-F620-4789-B47D-2DB5B1002ADC}" type="pres">
      <dgm:prSet presAssocID="{AE9FC423-E107-4532-B216-07ECDB8B6632}" presName="text" presStyleLbl="fgAcc0" presStyleIdx="1" presStyleCnt="3">
        <dgm:presLayoutVars>
          <dgm:chPref val="3"/>
        </dgm:presLayoutVars>
      </dgm:prSet>
      <dgm:spPr/>
    </dgm:pt>
    <dgm:pt modelId="{02BAE459-C309-4E73-B71B-72F0AA506F17}" type="pres">
      <dgm:prSet presAssocID="{AE9FC423-E107-4532-B216-07ECDB8B6632}" presName="hierChild2" presStyleCnt="0"/>
      <dgm:spPr/>
    </dgm:pt>
    <dgm:pt modelId="{46824548-98DE-4774-927C-289C5C1F09F3}" type="pres">
      <dgm:prSet presAssocID="{85589582-608A-4F64-819E-160002A35309}" presName="hierRoot1" presStyleCnt="0"/>
      <dgm:spPr/>
    </dgm:pt>
    <dgm:pt modelId="{E7300153-6254-47FE-AD08-491A8D6A3AB0}" type="pres">
      <dgm:prSet presAssocID="{85589582-608A-4F64-819E-160002A35309}" presName="composite" presStyleCnt="0"/>
      <dgm:spPr/>
    </dgm:pt>
    <dgm:pt modelId="{6F0F756E-DC47-41DB-A4A1-4483D52DBE3D}" type="pres">
      <dgm:prSet presAssocID="{85589582-608A-4F64-819E-160002A35309}" presName="background" presStyleLbl="node0" presStyleIdx="2" presStyleCnt="3"/>
      <dgm:spPr/>
    </dgm:pt>
    <dgm:pt modelId="{25D36D65-0B54-4CAB-8181-BAE4413EA999}" type="pres">
      <dgm:prSet presAssocID="{85589582-608A-4F64-819E-160002A35309}" presName="text" presStyleLbl="fgAcc0" presStyleIdx="2" presStyleCnt="3">
        <dgm:presLayoutVars>
          <dgm:chPref val="3"/>
        </dgm:presLayoutVars>
      </dgm:prSet>
      <dgm:spPr/>
    </dgm:pt>
    <dgm:pt modelId="{DFC583F9-982F-4F47-854F-B503F765A908}" type="pres">
      <dgm:prSet presAssocID="{85589582-608A-4F64-819E-160002A35309}" presName="hierChild2" presStyleCnt="0"/>
      <dgm:spPr/>
    </dgm:pt>
  </dgm:ptLst>
  <dgm:cxnLst>
    <dgm:cxn modelId="{12409780-8434-4263-8BA5-B96A972EF43D}" type="presOf" srcId="{E8A710A0-C627-4764-8442-B47BA8CC1156}" destId="{9ED6E5D8-E848-4BE6-AF0F-5E861161E2FF}" srcOrd="0" destOrd="0" presId="urn:microsoft.com/office/officeart/2005/8/layout/hierarchy1"/>
    <dgm:cxn modelId="{C2AFA686-2582-4687-B27D-CB191C33A30A}" type="presOf" srcId="{85589582-608A-4F64-819E-160002A35309}" destId="{25D36D65-0B54-4CAB-8181-BAE4413EA999}" srcOrd="0" destOrd="0" presId="urn:microsoft.com/office/officeart/2005/8/layout/hierarchy1"/>
    <dgm:cxn modelId="{9EE719E9-F28B-4A5B-A3A8-C5C59DBEAE38}" srcId="{73F01952-F1A9-40D9-B186-20C10E1859E3}" destId="{AE9FC423-E107-4532-B216-07ECDB8B6632}" srcOrd="1" destOrd="0" parTransId="{50A86123-4662-464C-B057-96C0C2133660}" sibTransId="{1AA82287-DCBD-43C8-8A97-8DCBF7B0A9F3}"/>
    <dgm:cxn modelId="{5E02A2ED-4CF6-401B-8887-11C3AD5C7535}" srcId="{73F01952-F1A9-40D9-B186-20C10E1859E3}" destId="{E8A710A0-C627-4764-8442-B47BA8CC1156}" srcOrd="0" destOrd="0" parTransId="{C159B8AA-0BBC-4185-B9D7-8E4725FD73C1}" sibTransId="{78357064-BE70-4688-991E-69C0CF847CFF}"/>
    <dgm:cxn modelId="{79C6DEED-C368-4275-9427-A06B98204F93}" srcId="{73F01952-F1A9-40D9-B186-20C10E1859E3}" destId="{85589582-608A-4F64-819E-160002A35309}" srcOrd="2" destOrd="0" parTransId="{960BC4F2-D20A-4913-83DF-69FCDA6791A3}" sibTransId="{D334D4F2-B64E-4122-BE98-FCD4990F7AE5}"/>
    <dgm:cxn modelId="{34B5CBF3-1F98-4DFF-BEC1-762C9E13AAE1}" type="presOf" srcId="{AE9FC423-E107-4532-B216-07ECDB8B6632}" destId="{B2D75D8F-F620-4789-B47D-2DB5B1002ADC}" srcOrd="0" destOrd="0" presId="urn:microsoft.com/office/officeart/2005/8/layout/hierarchy1"/>
    <dgm:cxn modelId="{4D6B63FF-7570-494C-9CD8-4AC4B6A97468}" type="presOf" srcId="{73F01952-F1A9-40D9-B186-20C10E1859E3}" destId="{76072B98-D66C-47EE-9847-2402E2125D75}" srcOrd="0" destOrd="0" presId="urn:microsoft.com/office/officeart/2005/8/layout/hierarchy1"/>
    <dgm:cxn modelId="{E2C8C802-5CBC-435D-A047-249ED2342124}" type="presParOf" srcId="{76072B98-D66C-47EE-9847-2402E2125D75}" destId="{F4E3CCC0-5558-4A2D-940B-8FA9F5B6A511}" srcOrd="0" destOrd="0" presId="urn:microsoft.com/office/officeart/2005/8/layout/hierarchy1"/>
    <dgm:cxn modelId="{40BD19A3-23F8-47ED-9AAA-A2E9CDD37969}" type="presParOf" srcId="{F4E3CCC0-5558-4A2D-940B-8FA9F5B6A511}" destId="{F32890C9-20EE-4B9F-8101-2B908F4B2347}" srcOrd="0" destOrd="0" presId="urn:microsoft.com/office/officeart/2005/8/layout/hierarchy1"/>
    <dgm:cxn modelId="{DDBFE0ED-6848-4891-95BD-650AC0ACFFE5}" type="presParOf" srcId="{F32890C9-20EE-4B9F-8101-2B908F4B2347}" destId="{8C738C0E-5AE9-4F10-A7CA-FF84790F28BE}" srcOrd="0" destOrd="0" presId="urn:microsoft.com/office/officeart/2005/8/layout/hierarchy1"/>
    <dgm:cxn modelId="{C7330EF1-A80A-4377-A34D-1E1154E4B109}" type="presParOf" srcId="{F32890C9-20EE-4B9F-8101-2B908F4B2347}" destId="{9ED6E5D8-E848-4BE6-AF0F-5E861161E2FF}" srcOrd="1" destOrd="0" presId="urn:microsoft.com/office/officeart/2005/8/layout/hierarchy1"/>
    <dgm:cxn modelId="{7C7E1844-B452-4A96-9A5E-F0A3DB7FECB9}" type="presParOf" srcId="{F4E3CCC0-5558-4A2D-940B-8FA9F5B6A511}" destId="{6192F4D1-8FE5-4A46-9555-13A53995D8AA}" srcOrd="1" destOrd="0" presId="urn:microsoft.com/office/officeart/2005/8/layout/hierarchy1"/>
    <dgm:cxn modelId="{5513346E-7D60-464F-A0ED-34BDD4DBD159}" type="presParOf" srcId="{76072B98-D66C-47EE-9847-2402E2125D75}" destId="{E101AD75-5170-4D4F-8321-CEB51AE73E52}" srcOrd="1" destOrd="0" presId="urn:microsoft.com/office/officeart/2005/8/layout/hierarchy1"/>
    <dgm:cxn modelId="{60AA1244-CEDA-4BBC-AC21-2FAB8630DB74}" type="presParOf" srcId="{E101AD75-5170-4D4F-8321-CEB51AE73E52}" destId="{1D413191-B67C-41DF-BE1E-FF2BB379AFBF}" srcOrd="0" destOrd="0" presId="urn:microsoft.com/office/officeart/2005/8/layout/hierarchy1"/>
    <dgm:cxn modelId="{3D7EE88B-6626-4DB7-A8EE-EF7085FE66FB}" type="presParOf" srcId="{1D413191-B67C-41DF-BE1E-FF2BB379AFBF}" destId="{9A90FE6B-C56B-4741-8C72-148EF987A4A0}" srcOrd="0" destOrd="0" presId="urn:microsoft.com/office/officeart/2005/8/layout/hierarchy1"/>
    <dgm:cxn modelId="{E780AAA3-8BFA-4AA4-92E1-AFFE8BA3FB85}" type="presParOf" srcId="{1D413191-B67C-41DF-BE1E-FF2BB379AFBF}" destId="{B2D75D8F-F620-4789-B47D-2DB5B1002ADC}" srcOrd="1" destOrd="0" presId="urn:microsoft.com/office/officeart/2005/8/layout/hierarchy1"/>
    <dgm:cxn modelId="{D640150A-A538-47D8-A8F4-484F409DC29A}" type="presParOf" srcId="{E101AD75-5170-4D4F-8321-CEB51AE73E52}" destId="{02BAE459-C309-4E73-B71B-72F0AA506F17}" srcOrd="1" destOrd="0" presId="urn:microsoft.com/office/officeart/2005/8/layout/hierarchy1"/>
    <dgm:cxn modelId="{C3BE33E5-86E3-4A4F-98FA-D1F50E99F0E9}" type="presParOf" srcId="{76072B98-D66C-47EE-9847-2402E2125D75}" destId="{46824548-98DE-4774-927C-289C5C1F09F3}" srcOrd="2" destOrd="0" presId="urn:microsoft.com/office/officeart/2005/8/layout/hierarchy1"/>
    <dgm:cxn modelId="{9398E0EF-5E22-4FD7-8D78-E12DF4BC67ED}" type="presParOf" srcId="{46824548-98DE-4774-927C-289C5C1F09F3}" destId="{E7300153-6254-47FE-AD08-491A8D6A3AB0}" srcOrd="0" destOrd="0" presId="urn:microsoft.com/office/officeart/2005/8/layout/hierarchy1"/>
    <dgm:cxn modelId="{67E16737-3950-4D61-A07D-9984953A4CF0}" type="presParOf" srcId="{E7300153-6254-47FE-AD08-491A8D6A3AB0}" destId="{6F0F756E-DC47-41DB-A4A1-4483D52DBE3D}" srcOrd="0" destOrd="0" presId="urn:microsoft.com/office/officeart/2005/8/layout/hierarchy1"/>
    <dgm:cxn modelId="{451D719C-4266-4EAF-9BC9-9AA2767570D4}" type="presParOf" srcId="{E7300153-6254-47FE-AD08-491A8D6A3AB0}" destId="{25D36D65-0B54-4CAB-8181-BAE4413EA999}" srcOrd="1" destOrd="0" presId="urn:microsoft.com/office/officeart/2005/8/layout/hierarchy1"/>
    <dgm:cxn modelId="{E933051C-9233-426C-8EDE-ED85CA00E6BD}" type="presParOf" srcId="{46824548-98DE-4774-927C-289C5C1F09F3}" destId="{DFC583F9-982F-4F47-854F-B503F765A9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F01952-F1A9-40D9-B186-20C10E1859E3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2C4CB3-B848-409A-BDF2-217B345D6495}">
      <dgm:prSet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     XGBoost</a:t>
          </a:r>
          <a:endParaRPr lang="en-US"/>
        </a:p>
      </dgm:t>
    </dgm:pt>
    <dgm:pt modelId="{20F5783A-679B-43B0-A2D4-FF92AE7819F2}" type="parTrans" cxnId="{33BFAB3F-E49B-41C4-9AB2-FB34F2C48B00}">
      <dgm:prSet/>
      <dgm:spPr/>
      <dgm:t>
        <a:bodyPr/>
        <a:lstStyle/>
        <a:p>
          <a:endParaRPr lang="en-US"/>
        </a:p>
      </dgm:t>
    </dgm:pt>
    <dgm:pt modelId="{62A1A614-26A5-41FD-8929-5CA6C58738B3}" type="sibTrans" cxnId="{33BFAB3F-E49B-41C4-9AB2-FB34F2C48B00}">
      <dgm:prSet/>
      <dgm:spPr/>
      <dgm:t>
        <a:bodyPr/>
        <a:lstStyle/>
        <a:p>
          <a:endParaRPr lang="en-US"/>
        </a:p>
      </dgm:t>
    </dgm:pt>
    <dgm:pt modelId="{26E5428A-D7B9-49F4-AC26-18DE21CF7DF0}">
      <dgm:prSet phldr="0"/>
      <dgm:spPr/>
      <dgm:t>
        <a:bodyPr/>
        <a:lstStyle/>
        <a:p>
          <a:pPr algn="l" rtl="0"/>
          <a:r>
            <a:rPr lang="en-US">
              <a:latin typeface="Bembo"/>
              <a:cs typeface="Arial"/>
            </a:rPr>
            <a:t>        LDA</a:t>
          </a:r>
          <a:endParaRPr lang="en-US"/>
        </a:p>
      </dgm:t>
    </dgm:pt>
    <dgm:pt modelId="{83B1F3D4-9579-4CF8-97C1-791F4F29E5C8}" type="parTrans" cxnId="{BEBAA370-2351-471B-98C2-7894FE64649A}">
      <dgm:prSet/>
      <dgm:spPr/>
    </dgm:pt>
    <dgm:pt modelId="{EEFA2674-53EE-4BFE-AF49-6EBA31976FF1}" type="sibTrans" cxnId="{BEBAA370-2351-471B-98C2-7894FE64649A}">
      <dgm:prSet/>
      <dgm:spPr/>
      <dgm:t>
        <a:bodyPr/>
        <a:lstStyle/>
        <a:p>
          <a:endParaRPr lang="en-US"/>
        </a:p>
      </dgm:t>
    </dgm:pt>
    <dgm:pt modelId="{FE29992D-B51B-43B5-90CF-DD407CDCA63A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 Random Forest</a:t>
          </a:r>
          <a:endParaRPr lang="en-US"/>
        </a:p>
      </dgm:t>
    </dgm:pt>
    <dgm:pt modelId="{16148CE4-459D-49B0-A976-9C5A7350F8F3}" type="parTrans" cxnId="{AA0496E4-91DA-4C6F-B4E7-72E33958AC14}">
      <dgm:prSet/>
      <dgm:spPr/>
    </dgm:pt>
    <dgm:pt modelId="{0BFCC75E-041A-4C43-873B-73818C029E62}" type="sibTrans" cxnId="{AA0496E4-91DA-4C6F-B4E7-72E33958AC14}">
      <dgm:prSet/>
      <dgm:spPr/>
      <dgm:t>
        <a:bodyPr/>
        <a:lstStyle/>
        <a:p>
          <a:endParaRPr lang="en-US"/>
        </a:p>
      </dgm:t>
    </dgm:pt>
    <dgm:pt modelId="{F191E28C-A5D2-4297-8AC8-8A293E74D879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en-US">
              <a:latin typeface="Bembo"/>
              <a:cs typeface="Arial"/>
            </a:rPr>
            <a:t>Neural Network</a:t>
          </a:r>
          <a:endParaRPr lang="en-US"/>
        </a:p>
      </dgm:t>
    </dgm:pt>
    <dgm:pt modelId="{9CEECC54-6703-46B3-AD99-491EAF7694F0}" type="parTrans" cxnId="{6391995B-720A-43FA-87D9-42BC2FC59DD9}">
      <dgm:prSet/>
      <dgm:spPr/>
    </dgm:pt>
    <dgm:pt modelId="{FDD158EB-730F-4C57-AB66-AF521FE38809}" type="sibTrans" cxnId="{6391995B-720A-43FA-87D9-42BC2FC59DD9}">
      <dgm:prSet/>
      <dgm:spPr/>
      <dgm:t>
        <a:bodyPr/>
        <a:lstStyle/>
        <a:p>
          <a:endParaRPr lang="en-US"/>
        </a:p>
      </dgm:t>
    </dgm:pt>
    <dgm:pt modelId="{16E1A78C-1F4A-449F-ABE4-F69082D719FF}" type="pres">
      <dgm:prSet presAssocID="{73F01952-F1A9-40D9-B186-20C10E1859E3}" presName="Name0" presStyleCnt="0">
        <dgm:presLayoutVars>
          <dgm:dir/>
          <dgm:animLvl val="lvl"/>
          <dgm:resizeHandles val="exact"/>
        </dgm:presLayoutVars>
      </dgm:prSet>
      <dgm:spPr/>
    </dgm:pt>
    <dgm:pt modelId="{313B65C1-195B-46A8-AF06-AE3425135CE2}" type="pres">
      <dgm:prSet presAssocID="{26E5428A-D7B9-49F4-AC26-18DE21CF7DF0}" presName="linNode" presStyleCnt="0"/>
      <dgm:spPr/>
    </dgm:pt>
    <dgm:pt modelId="{E9A588B1-4D96-4E0E-A3D3-95498F8D2F3F}" type="pres">
      <dgm:prSet presAssocID="{26E5428A-D7B9-49F4-AC26-18DE21CF7DF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C628831-1527-4F0E-AA2C-92426A9A6853}" type="pres">
      <dgm:prSet presAssocID="{EEFA2674-53EE-4BFE-AF49-6EBA31976FF1}" presName="sp" presStyleCnt="0"/>
      <dgm:spPr/>
    </dgm:pt>
    <dgm:pt modelId="{3351A8E6-1A77-4949-BD87-1BD7FE82C5C9}" type="pres">
      <dgm:prSet presAssocID="{FE29992D-B51B-43B5-90CF-DD407CDCA63A}" presName="linNode" presStyleCnt="0"/>
      <dgm:spPr/>
    </dgm:pt>
    <dgm:pt modelId="{18066146-0E84-434C-913F-9A24744E6D5A}" type="pres">
      <dgm:prSet presAssocID="{FE29992D-B51B-43B5-90CF-DD407CDCA63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D0434F6-318D-4B11-89CF-242FAED23022}" type="pres">
      <dgm:prSet presAssocID="{0BFCC75E-041A-4C43-873B-73818C029E62}" presName="sp" presStyleCnt="0"/>
      <dgm:spPr/>
    </dgm:pt>
    <dgm:pt modelId="{432B5B8C-6F66-406B-B862-1690C3E6F9AB}" type="pres">
      <dgm:prSet presAssocID="{162C4CB3-B848-409A-BDF2-217B345D6495}" presName="linNode" presStyleCnt="0"/>
      <dgm:spPr/>
    </dgm:pt>
    <dgm:pt modelId="{A952B8F8-F3FB-4C95-9B7B-7F1080FA1CF3}" type="pres">
      <dgm:prSet presAssocID="{162C4CB3-B848-409A-BDF2-217B345D649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942DFA8-8C53-47E3-83F6-AFCDBB1E484A}" type="pres">
      <dgm:prSet presAssocID="{62A1A614-26A5-41FD-8929-5CA6C58738B3}" presName="sp" presStyleCnt="0"/>
      <dgm:spPr/>
    </dgm:pt>
    <dgm:pt modelId="{07D79710-F7F2-4328-BADF-4AE76B679A39}" type="pres">
      <dgm:prSet presAssocID="{F191E28C-A5D2-4297-8AC8-8A293E74D879}" presName="linNode" presStyleCnt="0"/>
      <dgm:spPr/>
    </dgm:pt>
    <dgm:pt modelId="{1E07E655-7BEF-4E50-976C-652FEDF32CA3}" type="pres">
      <dgm:prSet presAssocID="{F191E28C-A5D2-4297-8AC8-8A293E74D87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BEE0802-0ABA-405E-92BA-0310E0388F61}" type="presOf" srcId="{F191E28C-A5D2-4297-8AC8-8A293E74D879}" destId="{1E07E655-7BEF-4E50-976C-652FEDF32CA3}" srcOrd="0" destOrd="0" presId="urn:microsoft.com/office/officeart/2005/8/layout/vList5"/>
    <dgm:cxn modelId="{7AE25033-B01D-4E42-BEC5-4D51045E61A9}" type="presOf" srcId="{FE29992D-B51B-43B5-90CF-DD407CDCA63A}" destId="{18066146-0E84-434C-913F-9A24744E6D5A}" srcOrd="0" destOrd="0" presId="urn:microsoft.com/office/officeart/2005/8/layout/vList5"/>
    <dgm:cxn modelId="{33BFAB3F-E49B-41C4-9AB2-FB34F2C48B00}" srcId="{73F01952-F1A9-40D9-B186-20C10E1859E3}" destId="{162C4CB3-B848-409A-BDF2-217B345D6495}" srcOrd="2" destOrd="0" parTransId="{20F5783A-679B-43B0-A2D4-FF92AE7819F2}" sibTransId="{62A1A614-26A5-41FD-8929-5CA6C58738B3}"/>
    <dgm:cxn modelId="{6391995B-720A-43FA-87D9-42BC2FC59DD9}" srcId="{73F01952-F1A9-40D9-B186-20C10E1859E3}" destId="{F191E28C-A5D2-4297-8AC8-8A293E74D879}" srcOrd="3" destOrd="0" parTransId="{9CEECC54-6703-46B3-AD99-491EAF7694F0}" sibTransId="{FDD158EB-730F-4C57-AB66-AF521FE38809}"/>
    <dgm:cxn modelId="{BEBAA370-2351-471B-98C2-7894FE64649A}" srcId="{73F01952-F1A9-40D9-B186-20C10E1859E3}" destId="{26E5428A-D7B9-49F4-AC26-18DE21CF7DF0}" srcOrd="0" destOrd="0" parTransId="{83B1F3D4-9579-4CF8-97C1-791F4F29E5C8}" sibTransId="{EEFA2674-53EE-4BFE-AF49-6EBA31976FF1}"/>
    <dgm:cxn modelId="{13428284-CD3B-4CC1-9430-2D4FA7144C89}" type="presOf" srcId="{73F01952-F1A9-40D9-B186-20C10E1859E3}" destId="{16E1A78C-1F4A-449F-ABE4-F69082D719FF}" srcOrd="0" destOrd="0" presId="urn:microsoft.com/office/officeart/2005/8/layout/vList5"/>
    <dgm:cxn modelId="{5B252E88-A4DF-4380-A104-20D5E7D2F02C}" type="presOf" srcId="{26E5428A-D7B9-49F4-AC26-18DE21CF7DF0}" destId="{E9A588B1-4D96-4E0E-A3D3-95498F8D2F3F}" srcOrd="0" destOrd="0" presId="urn:microsoft.com/office/officeart/2005/8/layout/vList5"/>
    <dgm:cxn modelId="{6C559E99-5F10-4689-BFFC-E0E005B7FB2A}" type="presOf" srcId="{162C4CB3-B848-409A-BDF2-217B345D6495}" destId="{A952B8F8-F3FB-4C95-9B7B-7F1080FA1CF3}" srcOrd="0" destOrd="0" presId="urn:microsoft.com/office/officeart/2005/8/layout/vList5"/>
    <dgm:cxn modelId="{AA0496E4-91DA-4C6F-B4E7-72E33958AC14}" srcId="{73F01952-F1A9-40D9-B186-20C10E1859E3}" destId="{FE29992D-B51B-43B5-90CF-DD407CDCA63A}" srcOrd="1" destOrd="0" parTransId="{16148CE4-459D-49B0-A976-9C5A7350F8F3}" sibTransId="{0BFCC75E-041A-4C43-873B-73818C029E62}"/>
    <dgm:cxn modelId="{3E0F2073-D9AA-4E6B-85CE-A50C55304035}" type="presParOf" srcId="{16E1A78C-1F4A-449F-ABE4-F69082D719FF}" destId="{313B65C1-195B-46A8-AF06-AE3425135CE2}" srcOrd="0" destOrd="0" presId="urn:microsoft.com/office/officeart/2005/8/layout/vList5"/>
    <dgm:cxn modelId="{7195BC84-997E-469E-B831-98325DBF05B6}" type="presParOf" srcId="{313B65C1-195B-46A8-AF06-AE3425135CE2}" destId="{E9A588B1-4D96-4E0E-A3D3-95498F8D2F3F}" srcOrd="0" destOrd="0" presId="urn:microsoft.com/office/officeart/2005/8/layout/vList5"/>
    <dgm:cxn modelId="{7C3BBD66-9ED6-43F2-B904-6B7742E29A96}" type="presParOf" srcId="{16E1A78C-1F4A-449F-ABE4-F69082D719FF}" destId="{6C628831-1527-4F0E-AA2C-92426A9A6853}" srcOrd="1" destOrd="0" presId="urn:microsoft.com/office/officeart/2005/8/layout/vList5"/>
    <dgm:cxn modelId="{0794321F-EC59-47EE-808A-6731B5AA2235}" type="presParOf" srcId="{16E1A78C-1F4A-449F-ABE4-F69082D719FF}" destId="{3351A8E6-1A77-4949-BD87-1BD7FE82C5C9}" srcOrd="2" destOrd="0" presId="urn:microsoft.com/office/officeart/2005/8/layout/vList5"/>
    <dgm:cxn modelId="{7CE29D2F-F086-4E56-99BD-380A6D3614EF}" type="presParOf" srcId="{3351A8E6-1A77-4949-BD87-1BD7FE82C5C9}" destId="{18066146-0E84-434C-913F-9A24744E6D5A}" srcOrd="0" destOrd="0" presId="urn:microsoft.com/office/officeart/2005/8/layout/vList5"/>
    <dgm:cxn modelId="{ED389566-5B70-4E61-A11F-3AF1AFE433EA}" type="presParOf" srcId="{16E1A78C-1F4A-449F-ABE4-F69082D719FF}" destId="{2D0434F6-318D-4B11-89CF-242FAED23022}" srcOrd="3" destOrd="0" presId="urn:microsoft.com/office/officeart/2005/8/layout/vList5"/>
    <dgm:cxn modelId="{61D0A17C-9DC5-41BC-8C61-9BA52ECB74EC}" type="presParOf" srcId="{16E1A78C-1F4A-449F-ABE4-F69082D719FF}" destId="{432B5B8C-6F66-406B-B862-1690C3E6F9AB}" srcOrd="4" destOrd="0" presId="urn:microsoft.com/office/officeart/2005/8/layout/vList5"/>
    <dgm:cxn modelId="{BB316907-DF86-432B-A5AB-93A55163E99D}" type="presParOf" srcId="{432B5B8C-6F66-406B-B862-1690C3E6F9AB}" destId="{A952B8F8-F3FB-4C95-9B7B-7F1080FA1CF3}" srcOrd="0" destOrd="0" presId="urn:microsoft.com/office/officeart/2005/8/layout/vList5"/>
    <dgm:cxn modelId="{A2E70254-99CD-4D29-BCEA-DA125D3BDCB0}" type="presParOf" srcId="{16E1A78C-1F4A-449F-ABE4-F69082D719FF}" destId="{6942DFA8-8C53-47E3-83F6-AFCDBB1E484A}" srcOrd="5" destOrd="0" presId="urn:microsoft.com/office/officeart/2005/8/layout/vList5"/>
    <dgm:cxn modelId="{B077972F-FBC9-4CD8-8B8F-FC4B5B55714E}" type="presParOf" srcId="{16E1A78C-1F4A-449F-ABE4-F69082D719FF}" destId="{07D79710-F7F2-4328-BADF-4AE76B679A39}" srcOrd="6" destOrd="0" presId="urn:microsoft.com/office/officeart/2005/8/layout/vList5"/>
    <dgm:cxn modelId="{670B035A-CB88-4230-BE99-FC04DA8A0F04}" type="presParOf" srcId="{07D79710-F7F2-4328-BADF-4AE76B679A39}" destId="{1E07E655-7BEF-4E50-976C-652FEDF32C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542629-81F5-4BA0-AC71-E9D44339973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95B3DA8-A913-47E1-9DB7-4168BB8DC8B6}">
      <dgm:prSet/>
      <dgm:spPr/>
      <dgm:t>
        <a:bodyPr/>
        <a:lstStyle/>
        <a:p>
          <a:pPr rtl="0"/>
          <a:r>
            <a:rPr lang="en-US">
              <a:latin typeface="Bembo"/>
            </a:rPr>
            <a:t>LDA accuracy: 35.79%</a:t>
          </a:r>
          <a:endParaRPr lang="en-US"/>
        </a:p>
      </dgm:t>
    </dgm:pt>
    <dgm:pt modelId="{4EF070EA-1378-429F-A85A-723ED12830A4}" type="parTrans" cxnId="{858B14B6-0E9E-48E1-86BE-689CD6524A2E}">
      <dgm:prSet/>
      <dgm:spPr/>
      <dgm:t>
        <a:bodyPr/>
        <a:lstStyle/>
        <a:p>
          <a:endParaRPr lang="en-US"/>
        </a:p>
      </dgm:t>
    </dgm:pt>
    <dgm:pt modelId="{372912C2-DEA6-4C89-BC6A-2022CEC3A27C}" type="sibTrans" cxnId="{858B14B6-0E9E-48E1-86BE-689CD6524A2E}">
      <dgm:prSet/>
      <dgm:spPr/>
      <dgm:t>
        <a:bodyPr/>
        <a:lstStyle/>
        <a:p>
          <a:endParaRPr lang="en-US"/>
        </a:p>
      </dgm:t>
    </dgm:pt>
    <dgm:pt modelId="{3377E16E-8F03-4CE3-B1F4-B2E58BE2FDD4}">
      <dgm:prSet/>
      <dgm:spPr/>
      <dgm:t>
        <a:bodyPr/>
        <a:lstStyle/>
        <a:p>
          <a:pPr rtl="0"/>
          <a:r>
            <a:rPr lang="en-US">
              <a:latin typeface="Bembo"/>
            </a:rPr>
            <a:t>RF accuracy: 40.60%</a:t>
          </a:r>
          <a:endParaRPr lang="en-US"/>
        </a:p>
      </dgm:t>
    </dgm:pt>
    <dgm:pt modelId="{7F82FD43-A261-4CF4-963D-E9ACEE3ED301}" type="parTrans" cxnId="{BF50A84F-C8A1-486D-9A39-EB9C75AA15B6}">
      <dgm:prSet/>
      <dgm:spPr/>
      <dgm:t>
        <a:bodyPr/>
        <a:lstStyle/>
        <a:p>
          <a:endParaRPr lang="en-US"/>
        </a:p>
      </dgm:t>
    </dgm:pt>
    <dgm:pt modelId="{8AB5D386-2C2A-4F49-BF7D-50322EF19A43}" type="sibTrans" cxnId="{BF50A84F-C8A1-486D-9A39-EB9C75AA15B6}">
      <dgm:prSet/>
      <dgm:spPr/>
      <dgm:t>
        <a:bodyPr/>
        <a:lstStyle/>
        <a:p>
          <a:endParaRPr lang="en-US"/>
        </a:p>
      </dgm:t>
    </dgm:pt>
    <dgm:pt modelId="{B6CEDAAB-09C3-420E-A59C-3CE755D1194E}">
      <dgm:prSet/>
      <dgm:spPr/>
      <dgm:t>
        <a:bodyPr/>
        <a:lstStyle/>
        <a:p>
          <a:pPr rtl="0"/>
          <a:r>
            <a:rPr lang="en-US" err="1">
              <a:latin typeface="Bembo"/>
            </a:rPr>
            <a:t>XGBoost</a:t>
          </a:r>
          <a:r>
            <a:rPr lang="en-US">
              <a:latin typeface="Bembo"/>
            </a:rPr>
            <a:t> accuracy: 37.06%</a:t>
          </a:r>
          <a:endParaRPr lang="en-US"/>
        </a:p>
      </dgm:t>
    </dgm:pt>
    <dgm:pt modelId="{4FC913FF-3CC6-4BFB-AA6F-17D3651BE29D}" type="parTrans" cxnId="{69093F37-60E9-481D-8F38-717F2302B00F}">
      <dgm:prSet/>
      <dgm:spPr/>
      <dgm:t>
        <a:bodyPr/>
        <a:lstStyle/>
        <a:p>
          <a:endParaRPr lang="en-US"/>
        </a:p>
      </dgm:t>
    </dgm:pt>
    <dgm:pt modelId="{C6AD6F8D-E711-457C-A3CA-B1C9976A6597}" type="sibTrans" cxnId="{69093F37-60E9-481D-8F38-717F2302B00F}">
      <dgm:prSet/>
      <dgm:spPr/>
      <dgm:t>
        <a:bodyPr/>
        <a:lstStyle/>
        <a:p>
          <a:endParaRPr lang="en-US"/>
        </a:p>
      </dgm:t>
    </dgm:pt>
    <dgm:pt modelId="{DEBCE8E9-F9A1-49AB-ABDD-D8ED084623CA}">
      <dgm:prSet/>
      <dgm:spPr/>
      <dgm:t>
        <a:bodyPr/>
        <a:lstStyle/>
        <a:p>
          <a:pPr rtl="0"/>
          <a:r>
            <a:rPr lang="en-US">
              <a:latin typeface="Bembo"/>
            </a:rPr>
            <a:t>Tune </a:t>
          </a:r>
          <a:r>
            <a:rPr lang="en-US" err="1">
              <a:latin typeface="Bembo"/>
            </a:rPr>
            <a:t>XGBoost</a:t>
          </a:r>
          <a:r>
            <a:rPr lang="en-US">
              <a:latin typeface="Bembo"/>
            </a:rPr>
            <a:t> accuracy: 38.35%</a:t>
          </a:r>
          <a:endParaRPr lang="en-US"/>
        </a:p>
      </dgm:t>
    </dgm:pt>
    <dgm:pt modelId="{638AAFD7-490E-4797-B08A-DFA89ED72142}" type="parTrans" cxnId="{839B7D0E-33B0-4AFE-B6B8-934A5199B252}">
      <dgm:prSet/>
      <dgm:spPr/>
      <dgm:t>
        <a:bodyPr/>
        <a:lstStyle/>
        <a:p>
          <a:endParaRPr lang="en-US"/>
        </a:p>
      </dgm:t>
    </dgm:pt>
    <dgm:pt modelId="{FA3BFFCD-E55B-4788-93E5-3D06FB3CA0A5}" type="sibTrans" cxnId="{839B7D0E-33B0-4AFE-B6B8-934A5199B252}">
      <dgm:prSet/>
      <dgm:spPr/>
      <dgm:t>
        <a:bodyPr/>
        <a:lstStyle/>
        <a:p>
          <a:endParaRPr lang="en-US"/>
        </a:p>
      </dgm:t>
    </dgm:pt>
    <dgm:pt modelId="{5DE9C183-DEC1-449B-A234-0064E05167E7}">
      <dgm:prSet/>
      <dgm:spPr/>
      <dgm:t>
        <a:bodyPr/>
        <a:lstStyle/>
        <a:p>
          <a:pPr rtl="0"/>
          <a:r>
            <a:rPr lang="en-US">
              <a:latin typeface="Bembo"/>
            </a:rPr>
            <a:t>Neural Network accuracy: 38%</a:t>
          </a:r>
          <a:endParaRPr lang="en-US"/>
        </a:p>
      </dgm:t>
    </dgm:pt>
    <dgm:pt modelId="{E104C339-B6B0-4549-B931-B056EAFB3197}" type="parTrans" cxnId="{5993B7E5-AFF3-4863-B94D-C71C5FC4C2A2}">
      <dgm:prSet/>
      <dgm:spPr/>
      <dgm:t>
        <a:bodyPr/>
        <a:lstStyle/>
        <a:p>
          <a:endParaRPr lang="en-US"/>
        </a:p>
      </dgm:t>
    </dgm:pt>
    <dgm:pt modelId="{10E2B99F-C520-476F-92A4-B6E7C6E79224}" type="sibTrans" cxnId="{5993B7E5-AFF3-4863-B94D-C71C5FC4C2A2}">
      <dgm:prSet/>
      <dgm:spPr/>
      <dgm:t>
        <a:bodyPr/>
        <a:lstStyle/>
        <a:p>
          <a:endParaRPr lang="en-US"/>
        </a:p>
      </dgm:t>
    </dgm:pt>
    <dgm:pt modelId="{5E5D32CC-9904-4E29-A3EA-86DF1F53A61C}">
      <dgm:prSet phldr="0"/>
      <dgm:spPr/>
      <dgm:t>
        <a:bodyPr/>
        <a:lstStyle/>
        <a:p>
          <a:pPr rtl="0"/>
          <a:r>
            <a:rPr lang="en-US">
              <a:solidFill>
                <a:schemeClr val="tx1"/>
              </a:solidFill>
              <a:latin typeface="Bembo"/>
            </a:rPr>
            <a:t>Tune RF accuracy: 40.62%</a:t>
          </a:r>
          <a:endParaRPr lang="en-US">
            <a:solidFill>
              <a:schemeClr val="tx1"/>
            </a:solidFill>
          </a:endParaRPr>
        </a:p>
      </dgm:t>
    </dgm:pt>
    <dgm:pt modelId="{077AAE8B-8D55-423F-B611-8C330606F619}" type="parTrans" cxnId="{400AE0DB-E8F4-4617-9CE4-F0FB52966C6E}">
      <dgm:prSet/>
      <dgm:spPr/>
    </dgm:pt>
    <dgm:pt modelId="{70E7F3FF-13FD-4F16-A02D-F2E486A42005}" type="sibTrans" cxnId="{400AE0DB-E8F4-4617-9CE4-F0FB52966C6E}">
      <dgm:prSet/>
      <dgm:spPr/>
      <dgm:t>
        <a:bodyPr/>
        <a:lstStyle/>
        <a:p>
          <a:endParaRPr lang="en-US"/>
        </a:p>
      </dgm:t>
    </dgm:pt>
    <dgm:pt modelId="{F334C421-A29F-458F-98BF-68DB90F93030}" type="pres">
      <dgm:prSet presAssocID="{5F542629-81F5-4BA0-AC71-E9D44339973F}" presName="diagram" presStyleCnt="0">
        <dgm:presLayoutVars>
          <dgm:dir/>
          <dgm:resizeHandles val="exact"/>
        </dgm:presLayoutVars>
      </dgm:prSet>
      <dgm:spPr/>
    </dgm:pt>
    <dgm:pt modelId="{C07827A4-5DE5-44D8-A32C-DBE35BCD944B}" type="pres">
      <dgm:prSet presAssocID="{195B3DA8-A913-47E1-9DB7-4168BB8DC8B6}" presName="node" presStyleLbl="node1" presStyleIdx="0" presStyleCnt="6">
        <dgm:presLayoutVars>
          <dgm:bulletEnabled val="1"/>
        </dgm:presLayoutVars>
      </dgm:prSet>
      <dgm:spPr/>
    </dgm:pt>
    <dgm:pt modelId="{FA723A77-1DED-4BB7-94DC-E1D1EA98B6A4}" type="pres">
      <dgm:prSet presAssocID="{372912C2-DEA6-4C89-BC6A-2022CEC3A27C}" presName="sibTrans" presStyleCnt="0"/>
      <dgm:spPr/>
    </dgm:pt>
    <dgm:pt modelId="{36F08523-22F1-4C52-BD36-16E50BCF35DB}" type="pres">
      <dgm:prSet presAssocID="{3377E16E-8F03-4CE3-B1F4-B2E58BE2FDD4}" presName="node" presStyleLbl="node1" presStyleIdx="1" presStyleCnt="6">
        <dgm:presLayoutVars>
          <dgm:bulletEnabled val="1"/>
        </dgm:presLayoutVars>
      </dgm:prSet>
      <dgm:spPr/>
    </dgm:pt>
    <dgm:pt modelId="{F8E55BE0-D374-4911-8B8E-0EC650670190}" type="pres">
      <dgm:prSet presAssocID="{8AB5D386-2C2A-4F49-BF7D-50322EF19A43}" presName="sibTrans" presStyleCnt="0"/>
      <dgm:spPr/>
    </dgm:pt>
    <dgm:pt modelId="{1BEA8794-774C-4B8F-958A-01C5D87A1091}" type="pres">
      <dgm:prSet presAssocID="{5E5D32CC-9904-4E29-A3EA-86DF1F53A61C}" presName="node" presStyleLbl="node1" presStyleIdx="2" presStyleCnt="6">
        <dgm:presLayoutVars>
          <dgm:bulletEnabled val="1"/>
        </dgm:presLayoutVars>
      </dgm:prSet>
      <dgm:spPr/>
    </dgm:pt>
    <dgm:pt modelId="{4D87DAF0-A542-4C3F-A6CE-474ED6E084E2}" type="pres">
      <dgm:prSet presAssocID="{70E7F3FF-13FD-4F16-A02D-F2E486A42005}" presName="sibTrans" presStyleCnt="0"/>
      <dgm:spPr/>
    </dgm:pt>
    <dgm:pt modelId="{03F59BCF-34ED-4CC3-BA57-6E976887404A}" type="pres">
      <dgm:prSet presAssocID="{B6CEDAAB-09C3-420E-A59C-3CE755D1194E}" presName="node" presStyleLbl="node1" presStyleIdx="3" presStyleCnt="6">
        <dgm:presLayoutVars>
          <dgm:bulletEnabled val="1"/>
        </dgm:presLayoutVars>
      </dgm:prSet>
      <dgm:spPr/>
    </dgm:pt>
    <dgm:pt modelId="{BA0C8620-1C05-4BD9-A83A-02C4F050C266}" type="pres">
      <dgm:prSet presAssocID="{C6AD6F8D-E711-457C-A3CA-B1C9976A6597}" presName="sibTrans" presStyleCnt="0"/>
      <dgm:spPr/>
    </dgm:pt>
    <dgm:pt modelId="{9679B8E5-6AA4-419E-A095-8F66F50A8721}" type="pres">
      <dgm:prSet presAssocID="{DEBCE8E9-F9A1-49AB-ABDD-D8ED084623CA}" presName="node" presStyleLbl="node1" presStyleIdx="4" presStyleCnt="6">
        <dgm:presLayoutVars>
          <dgm:bulletEnabled val="1"/>
        </dgm:presLayoutVars>
      </dgm:prSet>
      <dgm:spPr/>
    </dgm:pt>
    <dgm:pt modelId="{E85BDEB8-6568-4AA6-93F7-FF4A93BB52DB}" type="pres">
      <dgm:prSet presAssocID="{FA3BFFCD-E55B-4788-93E5-3D06FB3CA0A5}" presName="sibTrans" presStyleCnt="0"/>
      <dgm:spPr/>
    </dgm:pt>
    <dgm:pt modelId="{AEF1663F-FAFE-4E7D-940F-7E80B84EA6E2}" type="pres">
      <dgm:prSet presAssocID="{5DE9C183-DEC1-449B-A234-0064E05167E7}" presName="node" presStyleLbl="node1" presStyleIdx="5" presStyleCnt="6">
        <dgm:presLayoutVars>
          <dgm:bulletEnabled val="1"/>
        </dgm:presLayoutVars>
      </dgm:prSet>
      <dgm:spPr/>
    </dgm:pt>
  </dgm:ptLst>
  <dgm:cxnLst>
    <dgm:cxn modelId="{439F7706-863D-44D6-B666-3A3982B6DFB3}" type="presOf" srcId="{DEBCE8E9-F9A1-49AB-ABDD-D8ED084623CA}" destId="{9679B8E5-6AA4-419E-A095-8F66F50A8721}" srcOrd="0" destOrd="0" presId="urn:microsoft.com/office/officeart/2005/8/layout/default"/>
    <dgm:cxn modelId="{5F161408-0987-4E29-BBD3-D26443565902}" type="presOf" srcId="{5DE9C183-DEC1-449B-A234-0064E05167E7}" destId="{AEF1663F-FAFE-4E7D-940F-7E80B84EA6E2}" srcOrd="0" destOrd="0" presId="urn:microsoft.com/office/officeart/2005/8/layout/default"/>
    <dgm:cxn modelId="{839B7D0E-33B0-4AFE-B6B8-934A5199B252}" srcId="{5F542629-81F5-4BA0-AC71-E9D44339973F}" destId="{DEBCE8E9-F9A1-49AB-ABDD-D8ED084623CA}" srcOrd="4" destOrd="0" parTransId="{638AAFD7-490E-4797-B08A-DFA89ED72142}" sibTransId="{FA3BFFCD-E55B-4788-93E5-3D06FB3CA0A5}"/>
    <dgm:cxn modelId="{69093F37-60E9-481D-8F38-717F2302B00F}" srcId="{5F542629-81F5-4BA0-AC71-E9D44339973F}" destId="{B6CEDAAB-09C3-420E-A59C-3CE755D1194E}" srcOrd="3" destOrd="0" parTransId="{4FC913FF-3CC6-4BFB-AA6F-17D3651BE29D}" sibTransId="{C6AD6F8D-E711-457C-A3CA-B1C9976A6597}"/>
    <dgm:cxn modelId="{F1487568-271B-4AC1-BE98-F048522DE60B}" type="presOf" srcId="{B6CEDAAB-09C3-420E-A59C-3CE755D1194E}" destId="{03F59BCF-34ED-4CC3-BA57-6E976887404A}" srcOrd="0" destOrd="0" presId="urn:microsoft.com/office/officeart/2005/8/layout/default"/>
    <dgm:cxn modelId="{646C1A4D-1581-46D5-925E-A927E095483D}" type="presOf" srcId="{3377E16E-8F03-4CE3-B1F4-B2E58BE2FDD4}" destId="{36F08523-22F1-4C52-BD36-16E50BCF35DB}" srcOrd="0" destOrd="0" presId="urn:microsoft.com/office/officeart/2005/8/layout/default"/>
    <dgm:cxn modelId="{BF50A84F-C8A1-486D-9A39-EB9C75AA15B6}" srcId="{5F542629-81F5-4BA0-AC71-E9D44339973F}" destId="{3377E16E-8F03-4CE3-B1F4-B2E58BE2FDD4}" srcOrd="1" destOrd="0" parTransId="{7F82FD43-A261-4CF4-963D-E9ACEE3ED301}" sibTransId="{8AB5D386-2C2A-4F49-BF7D-50322EF19A43}"/>
    <dgm:cxn modelId="{5665F292-A26C-4E75-B7DB-38FEF2A2513D}" type="presOf" srcId="{5F542629-81F5-4BA0-AC71-E9D44339973F}" destId="{F334C421-A29F-458F-98BF-68DB90F93030}" srcOrd="0" destOrd="0" presId="urn:microsoft.com/office/officeart/2005/8/layout/default"/>
    <dgm:cxn modelId="{858B14B6-0E9E-48E1-86BE-689CD6524A2E}" srcId="{5F542629-81F5-4BA0-AC71-E9D44339973F}" destId="{195B3DA8-A913-47E1-9DB7-4168BB8DC8B6}" srcOrd="0" destOrd="0" parTransId="{4EF070EA-1378-429F-A85A-723ED12830A4}" sibTransId="{372912C2-DEA6-4C89-BC6A-2022CEC3A27C}"/>
    <dgm:cxn modelId="{F43C57BD-486C-45B6-8F1D-A8C3650F023B}" type="presOf" srcId="{5E5D32CC-9904-4E29-A3EA-86DF1F53A61C}" destId="{1BEA8794-774C-4B8F-958A-01C5D87A1091}" srcOrd="0" destOrd="0" presId="urn:microsoft.com/office/officeart/2005/8/layout/default"/>
    <dgm:cxn modelId="{6120C3BF-58D1-499C-841F-A8B1B95888A5}" type="presOf" srcId="{195B3DA8-A913-47E1-9DB7-4168BB8DC8B6}" destId="{C07827A4-5DE5-44D8-A32C-DBE35BCD944B}" srcOrd="0" destOrd="0" presId="urn:microsoft.com/office/officeart/2005/8/layout/default"/>
    <dgm:cxn modelId="{400AE0DB-E8F4-4617-9CE4-F0FB52966C6E}" srcId="{5F542629-81F5-4BA0-AC71-E9D44339973F}" destId="{5E5D32CC-9904-4E29-A3EA-86DF1F53A61C}" srcOrd="2" destOrd="0" parTransId="{077AAE8B-8D55-423F-B611-8C330606F619}" sibTransId="{70E7F3FF-13FD-4F16-A02D-F2E486A42005}"/>
    <dgm:cxn modelId="{5993B7E5-AFF3-4863-B94D-C71C5FC4C2A2}" srcId="{5F542629-81F5-4BA0-AC71-E9D44339973F}" destId="{5DE9C183-DEC1-449B-A234-0064E05167E7}" srcOrd="5" destOrd="0" parTransId="{E104C339-B6B0-4549-B931-B056EAFB3197}" sibTransId="{10E2B99F-C520-476F-92A4-B6E7C6E79224}"/>
    <dgm:cxn modelId="{6505AA81-DE70-455B-8781-5938D3A081D1}" type="presParOf" srcId="{F334C421-A29F-458F-98BF-68DB90F93030}" destId="{C07827A4-5DE5-44D8-A32C-DBE35BCD944B}" srcOrd="0" destOrd="0" presId="urn:microsoft.com/office/officeart/2005/8/layout/default"/>
    <dgm:cxn modelId="{BFB49A52-6854-4F3C-BF5B-00A03A18AEFA}" type="presParOf" srcId="{F334C421-A29F-458F-98BF-68DB90F93030}" destId="{FA723A77-1DED-4BB7-94DC-E1D1EA98B6A4}" srcOrd="1" destOrd="0" presId="urn:microsoft.com/office/officeart/2005/8/layout/default"/>
    <dgm:cxn modelId="{18796EB2-DD07-41A2-B793-FCB5E7679B3C}" type="presParOf" srcId="{F334C421-A29F-458F-98BF-68DB90F93030}" destId="{36F08523-22F1-4C52-BD36-16E50BCF35DB}" srcOrd="2" destOrd="0" presId="urn:microsoft.com/office/officeart/2005/8/layout/default"/>
    <dgm:cxn modelId="{997C692F-9F53-4C73-B801-FEB38C347455}" type="presParOf" srcId="{F334C421-A29F-458F-98BF-68DB90F93030}" destId="{F8E55BE0-D374-4911-8B8E-0EC650670190}" srcOrd="3" destOrd="0" presId="urn:microsoft.com/office/officeart/2005/8/layout/default"/>
    <dgm:cxn modelId="{55BA7DE2-DB5F-4136-8685-A0187CAF3B85}" type="presParOf" srcId="{F334C421-A29F-458F-98BF-68DB90F93030}" destId="{1BEA8794-774C-4B8F-958A-01C5D87A1091}" srcOrd="4" destOrd="0" presId="urn:microsoft.com/office/officeart/2005/8/layout/default"/>
    <dgm:cxn modelId="{89837D2A-B7F9-445D-BE91-A9E18C26E18F}" type="presParOf" srcId="{F334C421-A29F-458F-98BF-68DB90F93030}" destId="{4D87DAF0-A542-4C3F-A6CE-474ED6E084E2}" srcOrd="5" destOrd="0" presId="urn:microsoft.com/office/officeart/2005/8/layout/default"/>
    <dgm:cxn modelId="{0FD0F1BB-A3D5-42F5-9248-2E4A03BA3529}" type="presParOf" srcId="{F334C421-A29F-458F-98BF-68DB90F93030}" destId="{03F59BCF-34ED-4CC3-BA57-6E976887404A}" srcOrd="6" destOrd="0" presId="urn:microsoft.com/office/officeart/2005/8/layout/default"/>
    <dgm:cxn modelId="{8DAA801E-6CA2-4E87-9E58-6CF6B9CA158A}" type="presParOf" srcId="{F334C421-A29F-458F-98BF-68DB90F93030}" destId="{BA0C8620-1C05-4BD9-A83A-02C4F050C266}" srcOrd="7" destOrd="0" presId="urn:microsoft.com/office/officeart/2005/8/layout/default"/>
    <dgm:cxn modelId="{32AFC309-044E-4298-B910-C8F8CC4D2AE4}" type="presParOf" srcId="{F334C421-A29F-458F-98BF-68DB90F93030}" destId="{9679B8E5-6AA4-419E-A095-8F66F50A8721}" srcOrd="8" destOrd="0" presId="urn:microsoft.com/office/officeart/2005/8/layout/default"/>
    <dgm:cxn modelId="{6D91D12C-AD7D-40BF-80B0-CE9BD78F2F87}" type="presParOf" srcId="{F334C421-A29F-458F-98BF-68DB90F93030}" destId="{E85BDEB8-6568-4AA6-93F7-FF4A93BB52DB}" srcOrd="9" destOrd="0" presId="urn:microsoft.com/office/officeart/2005/8/layout/default"/>
    <dgm:cxn modelId="{05AF5CD4-63A1-4E96-B27C-0B14278517E6}" type="presParOf" srcId="{F334C421-A29F-458F-98BF-68DB90F93030}" destId="{AEF1663F-FAFE-4E7D-940F-7E80B84EA6E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827A4-5DE5-44D8-A32C-DBE35BCD944B}">
      <dsp:nvSpPr>
        <dsp:cNvPr id="0" name=""/>
        <dsp:cNvSpPr/>
      </dsp:nvSpPr>
      <dsp:spPr>
        <a:xfrm>
          <a:off x="1029295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Introduction</a:t>
          </a:r>
        </a:p>
      </dsp:txBody>
      <dsp:txXfrm>
        <a:off x="1029295" y="1014"/>
        <a:ext cx="2523752" cy="1514251"/>
      </dsp:txXfrm>
    </dsp:sp>
    <dsp:sp modelId="{36F08523-22F1-4C52-BD36-16E50BCF35DB}">
      <dsp:nvSpPr>
        <dsp:cNvPr id="0" name=""/>
        <dsp:cNvSpPr/>
      </dsp:nvSpPr>
      <dsp:spPr>
        <a:xfrm>
          <a:off x="3805423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Dataset Overview</a:t>
          </a:r>
          <a:r>
            <a:rPr lang="en-US" sz="2700" kern="1200">
              <a:latin typeface="Bembo"/>
            </a:rPr>
            <a:t>/ Cleaning</a:t>
          </a:r>
          <a:endParaRPr lang="en-US" sz="2700" kern="1200"/>
        </a:p>
      </dsp:txBody>
      <dsp:txXfrm>
        <a:off x="3805423" y="1014"/>
        <a:ext cx="2523752" cy="1514251"/>
      </dsp:txXfrm>
    </dsp:sp>
    <dsp:sp modelId="{1BEA8794-774C-4B8F-958A-01C5D87A1091}">
      <dsp:nvSpPr>
        <dsp:cNvPr id="0" name=""/>
        <dsp:cNvSpPr/>
      </dsp:nvSpPr>
      <dsp:spPr>
        <a:xfrm>
          <a:off x="6581551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embo"/>
            </a:rPr>
            <a:t>Visualizing the Data</a:t>
          </a:r>
        </a:p>
      </dsp:txBody>
      <dsp:txXfrm>
        <a:off x="6581551" y="1014"/>
        <a:ext cx="2523752" cy="1514251"/>
      </dsp:txXfrm>
    </dsp:sp>
    <dsp:sp modelId="{03F59BCF-34ED-4CC3-BA57-6E976887404A}">
      <dsp:nvSpPr>
        <dsp:cNvPr id="0" name=""/>
        <dsp:cNvSpPr/>
      </dsp:nvSpPr>
      <dsp:spPr>
        <a:xfrm>
          <a:off x="1029295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Bembo"/>
            </a:rPr>
            <a:t>Critiquing Other's Work</a:t>
          </a:r>
          <a:endParaRPr lang="en-US" sz="2700" kern="1200"/>
        </a:p>
      </dsp:txBody>
      <dsp:txXfrm>
        <a:off x="1029295" y="1767641"/>
        <a:ext cx="2523752" cy="1514251"/>
      </dsp:txXfrm>
    </dsp:sp>
    <dsp:sp modelId="{9679B8E5-6AA4-419E-A095-8F66F50A8721}">
      <dsp:nvSpPr>
        <dsp:cNvPr id="0" name=""/>
        <dsp:cNvSpPr/>
      </dsp:nvSpPr>
      <dsp:spPr>
        <a:xfrm>
          <a:off x="3805423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Experimentation</a:t>
          </a:r>
        </a:p>
      </dsp:txBody>
      <dsp:txXfrm>
        <a:off x="3805423" y="1767641"/>
        <a:ext cx="2523752" cy="1514251"/>
      </dsp:txXfrm>
    </dsp:sp>
    <dsp:sp modelId="{AEF1663F-FAFE-4E7D-940F-7E80B84EA6E2}">
      <dsp:nvSpPr>
        <dsp:cNvPr id="0" name=""/>
        <dsp:cNvSpPr/>
      </dsp:nvSpPr>
      <dsp:spPr>
        <a:xfrm>
          <a:off x="6581551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6581551" y="1767641"/>
        <a:ext cx="2523752" cy="1514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14E59-8194-4781-B0E9-5A5FAFF81ACF}">
      <dsp:nvSpPr>
        <dsp:cNvPr id="0" name=""/>
        <dsp:cNvSpPr/>
      </dsp:nvSpPr>
      <dsp:spPr>
        <a:xfrm>
          <a:off x="0" y="0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Bembo"/>
            </a:rPr>
            <a:t>Overview</a:t>
          </a:r>
          <a:r>
            <a:rPr lang="en-US" sz="2200" b="1" kern="1200"/>
            <a:t>: </a:t>
          </a:r>
          <a:r>
            <a:rPr lang="en-US" sz="2200" kern="1200" err="1"/>
            <a:t>PetFinder</a:t>
          </a:r>
          <a:r>
            <a:rPr lang="en-US" sz="2200" kern="1200"/>
            <a:t> has been Malaysia's leading animal welfare platform since 2008, with a </a:t>
          </a:r>
          <a:r>
            <a:rPr lang="en-US" sz="2200" kern="1200">
              <a:latin typeface="Bembo"/>
            </a:rPr>
            <a:t>database</a:t>
          </a:r>
          <a:r>
            <a:rPr lang="en-US" sz="2200" kern="1200"/>
            <a:t> of more than 150,000 animals. </a:t>
          </a:r>
          <a:r>
            <a:rPr lang="en-US" sz="2200" kern="1200" err="1"/>
            <a:t>PetFinder</a:t>
          </a:r>
          <a:r>
            <a:rPr lang="en-US" sz="2200" kern="1200"/>
            <a:t> collaborates closely with animal lovers, media, corporations, and global organizations to improve animal welfare.</a:t>
          </a:r>
        </a:p>
      </dsp:txBody>
      <dsp:txXfrm>
        <a:off x="42019" y="42019"/>
        <a:ext cx="7401887" cy="1350596"/>
      </dsp:txXfrm>
    </dsp:sp>
    <dsp:sp modelId="{D8652C3F-269F-4B82-A689-872FB836B3D8}">
      <dsp:nvSpPr>
        <dsp:cNvPr id="0" name=""/>
        <dsp:cNvSpPr/>
      </dsp:nvSpPr>
      <dsp:spPr>
        <a:xfrm>
          <a:off x="789703" y="1673739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Purpose:  </a:t>
          </a:r>
          <a:r>
            <a:rPr lang="en-US" sz="2200" kern="1200"/>
            <a:t>Create AI tools that can guide shelters and rescuers around the world on improving their pet profiles' appeal, reducing animal suffering and </a:t>
          </a:r>
          <a:r>
            <a:rPr lang="en-US" sz="2200" kern="1200" err="1"/>
            <a:t>euthanization</a:t>
          </a:r>
          <a:r>
            <a:rPr lang="en-US" sz="2200" kern="1200"/>
            <a:t>.</a:t>
          </a:r>
        </a:p>
      </dsp:txBody>
      <dsp:txXfrm>
        <a:off x="831722" y="1715758"/>
        <a:ext cx="7143716" cy="1350596"/>
      </dsp:txXfrm>
    </dsp:sp>
    <dsp:sp modelId="{348A2562-0231-4EE1-BDBB-B594E342570D}">
      <dsp:nvSpPr>
        <dsp:cNvPr id="0" name=""/>
        <dsp:cNvSpPr/>
      </dsp:nvSpPr>
      <dsp:spPr>
        <a:xfrm>
          <a:off x="1579406" y="3347479"/>
          <a:ext cx="8949969" cy="1434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Bembo"/>
            </a:rPr>
            <a:t>Problem Statement</a:t>
          </a:r>
          <a:r>
            <a:rPr lang="en-US" sz="2200" b="1" kern="1200"/>
            <a:t>: </a:t>
          </a:r>
          <a:r>
            <a:rPr lang="en-US" sz="2200" kern="1200"/>
            <a:t>Create models to predict the speed at which a pet is adopted, based on the pet's listing on </a:t>
          </a:r>
          <a:r>
            <a:rPr lang="en-US" sz="2200" kern="1200" err="1"/>
            <a:t>PetFinder</a:t>
          </a:r>
          <a:r>
            <a:rPr lang="en-US" sz="2200" kern="1200"/>
            <a:t>.</a:t>
          </a:r>
        </a:p>
      </dsp:txBody>
      <dsp:txXfrm>
        <a:off x="1621425" y="3389498"/>
        <a:ext cx="7143716" cy="1350596"/>
      </dsp:txXfrm>
    </dsp:sp>
    <dsp:sp modelId="{D3DCA48B-2FDF-4CF2-98E6-81805C430C29}">
      <dsp:nvSpPr>
        <dsp:cNvPr id="0" name=""/>
        <dsp:cNvSpPr/>
      </dsp:nvSpPr>
      <dsp:spPr>
        <a:xfrm>
          <a:off x="8017457" y="1087930"/>
          <a:ext cx="932512" cy="932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27272" y="1087930"/>
        <a:ext cx="512882" cy="701715"/>
      </dsp:txXfrm>
    </dsp:sp>
    <dsp:sp modelId="{374345F2-4FEB-46E4-9E02-101E1AA08E80}">
      <dsp:nvSpPr>
        <dsp:cNvPr id="0" name=""/>
        <dsp:cNvSpPr/>
      </dsp:nvSpPr>
      <dsp:spPr>
        <a:xfrm>
          <a:off x="8807160" y="2752106"/>
          <a:ext cx="932512" cy="932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16975" y="2752106"/>
        <a:ext cx="512882" cy="701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D1CD4-98B5-4D82-AB32-9AB119D438FF}">
      <dsp:nvSpPr>
        <dsp:cNvPr id="0" name=""/>
        <dsp:cNvSpPr/>
      </dsp:nvSpPr>
      <dsp:spPr>
        <a:xfrm rot="5400000">
          <a:off x="6618493" y="-2841581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err="1"/>
            <a:t>AdoptionSpeed</a:t>
          </a:r>
          <a:r>
            <a:rPr lang="en-US" sz="1900" b="0" kern="1200"/>
            <a:t>: 0-4; the higher the number the longer it takes for pet to be adopted</a:t>
          </a:r>
        </a:p>
      </dsp:txBody>
      <dsp:txXfrm rot="-5400000">
        <a:off x="3688117" y="122766"/>
        <a:ext cx="6522680" cy="627955"/>
      </dsp:txXfrm>
    </dsp:sp>
    <dsp:sp modelId="{50C27CCE-DF04-4470-B604-4E695C215D90}">
      <dsp:nvSpPr>
        <dsp:cNvPr id="0" name=""/>
        <dsp:cNvSpPr/>
      </dsp:nvSpPr>
      <dsp:spPr>
        <a:xfrm>
          <a:off x="0" y="1808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Dependent Variable</a:t>
          </a:r>
          <a:endParaRPr lang="en-US" sz="3000" kern="1200">
            <a:latin typeface="Bembo"/>
          </a:endParaRPr>
        </a:p>
      </dsp:txBody>
      <dsp:txXfrm>
        <a:off x="42464" y="44272"/>
        <a:ext cx="3603188" cy="784944"/>
      </dsp:txXfrm>
    </dsp:sp>
    <dsp:sp modelId="{D870F92B-23EC-4361-B53C-34C5EF4602CF}">
      <dsp:nvSpPr>
        <dsp:cNvPr id="0" name=""/>
        <dsp:cNvSpPr/>
      </dsp:nvSpPr>
      <dsp:spPr>
        <a:xfrm rot="5400000">
          <a:off x="6618493" y="-1928215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23 variables including </a:t>
          </a:r>
          <a:r>
            <a:rPr lang="en-US" sz="1900" kern="1200">
              <a:latin typeface="Bembo"/>
            </a:rPr>
            <a:t>animal type</a:t>
          </a:r>
          <a:r>
            <a:rPr lang="en-US" sz="1900" kern="1200"/>
            <a:t>, age, breed, gender, </a:t>
          </a:r>
          <a:r>
            <a:rPr lang="en-US" sz="1900" kern="1200">
              <a:latin typeface="Bembo"/>
            </a:rPr>
            <a:t>name, color</a:t>
          </a:r>
          <a:r>
            <a:rPr lang="en-US" sz="1900" kern="1200"/>
            <a:t>, state, fee</a:t>
          </a:r>
          <a:r>
            <a:rPr lang="en-US" sz="1900" kern="1200">
              <a:latin typeface="Bembo"/>
            </a:rPr>
            <a:t>, fur length, video amount, photo amount, health</a:t>
          </a:r>
          <a:endParaRPr lang="en-US" sz="1900" kern="1200"/>
        </a:p>
      </dsp:txBody>
      <dsp:txXfrm rot="-5400000">
        <a:off x="3688117" y="1036132"/>
        <a:ext cx="6522680" cy="627955"/>
      </dsp:txXfrm>
    </dsp:sp>
    <dsp:sp modelId="{877CC92D-5C15-4395-91E8-64C8119CC6A1}">
      <dsp:nvSpPr>
        <dsp:cNvPr id="0" name=""/>
        <dsp:cNvSpPr/>
      </dsp:nvSpPr>
      <dsp:spPr>
        <a:xfrm>
          <a:off x="0" y="915174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Independent Variables</a:t>
          </a:r>
        </a:p>
      </dsp:txBody>
      <dsp:txXfrm>
        <a:off x="42464" y="957638"/>
        <a:ext cx="3603188" cy="784944"/>
      </dsp:txXfrm>
    </dsp:sp>
    <dsp:sp modelId="{E4BEDAC3-AF9D-4025-BDE3-0A7283569818}">
      <dsp:nvSpPr>
        <dsp:cNvPr id="0" name=""/>
        <dsp:cNvSpPr/>
      </dsp:nvSpPr>
      <dsp:spPr>
        <a:xfrm rot="5400000">
          <a:off x="6618493" y="-1014849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14,993 records</a:t>
          </a:r>
        </a:p>
      </dsp:txBody>
      <dsp:txXfrm rot="-5400000">
        <a:off x="3688117" y="1949498"/>
        <a:ext cx="6522680" cy="627955"/>
      </dsp:txXfrm>
    </dsp:sp>
    <dsp:sp modelId="{30284D31-9FE5-41C7-87F6-26A6EAF763F7}">
      <dsp:nvSpPr>
        <dsp:cNvPr id="0" name=""/>
        <dsp:cNvSpPr/>
      </dsp:nvSpPr>
      <dsp:spPr>
        <a:xfrm>
          <a:off x="0" y="1828540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Rows</a:t>
          </a:r>
        </a:p>
      </dsp:txBody>
      <dsp:txXfrm>
        <a:off x="42464" y="1871004"/>
        <a:ext cx="3603188" cy="784944"/>
      </dsp:txXfrm>
    </dsp:sp>
    <dsp:sp modelId="{E6A29179-BEE6-443D-970E-EA071E940BDF}">
      <dsp:nvSpPr>
        <dsp:cNvPr id="0" name=""/>
        <dsp:cNvSpPr/>
      </dsp:nvSpPr>
      <dsp:spPr>
        <a:xfrm rot="5400000">
          <a:off x="6618493" y="-101483"/>
          <a:ext cx="695897" cy="6556651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Malaysia's website called petfinder.my</a:t>
          </a:r>
        </a:p>
      </dsp:txBody>
      <dsp:txXfrm rot="-5400000">
        <a:off x="3688117" y="2862864"/>
        <a:ext cx="6522680" cy="627955"/>
      </dsp:txXfrm>
    </dsp:sp>
    <dsp:sp modelId="{3EDF5BCF-54D5-4D99-8871-8AAD5130C496}">
      <dsp:nvSpPr>
        <dsp:cNvPr id="0" name=""/>
        <dsp:cNvSpPr/>
      </dsp:nvSpPr>
      <dsp:spPr>
        <a:xfrm>
          <a:off x="0" y="2741906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Source</a:t>
          </a:r>
        </a:p>
      </dsp:txBody>
      <dsp:txXfrm>
        <a:off x="42464" y="2784370"/>
        <a:ext cx="3603188" cy="784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C2F4B-CF3F-4690-A527-5718EB818005}">
      <dsp:nvSpPr>
        <dsp:cNvPr id="0" name=""/>
        <dsp:cNvSpPr/>
      </dsp:nvSpPr>
      <dsp:spPr>
        <a:xfrm>
          <a:off x="1906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Took away ID and string columns: </a:t>
          </a:r>
          <a:r>
            <a:rPr lang="en-US" sz="1500" kern="1200" err="1"/>
            <a:t>petID</a:t>
          </a:r>
          <a:r>
            <a:rPr lang="en-US" sz="1500" kern="1200"/>
            <a:t>, </a:t>
          </a:r>
          <a:r>
            <a:rPr lang="en-US" sz="1500" kern="1200" err="1"/>
            <a:t>rescuerID</a:t>
          </a:r>
          <a:r>
            <a:rPr lang="en-US" sz="1500" kern="1200"/>
            <a:t>, description</a:t>
          </a:r>
        </a:p>
      </dsp:txBody>
      <dsp:txXfrm>
        <a:off x="33989" y="725824"/>
        <a:ext cx="2126614" cy="1031224"/>
      </dsp:txXfrm>
    </dsp:sp>
    <dsp:sp modelId="{C82CB744-9299-4D3F-9AE3-E8F3323080EA}">
      <dsp:nvSpPr>
        <dsp:cNvPr id="0" name=""/>
        <dsp:cNvSpPr/>
      </dsp:nvSpPr>
      <dsp:spPr>
        <a:xfrm>
          <a:off x="220984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52860-B5C7-4146-A5A4-714AD4626F67}">
      <dsp:nvSpPr>
        <dsp:cNvPr id="0" name=""/>
        <dsp:cNvSpPr/>
      </dsp:nvSpPr>
      <dsp:spPr>
        <a:xfrm>
          <a:off x="440062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Left with 20 independent variables</a:t>
          </a:r>
        </a:p>
      </dsp:txBody>
      <dsp:txXfrm>
        <a:off x="472145" y="2095062"/>
        <a:ext cx="1688458" cy="1031224"/>
      </dsp:txXfrm>
    </dsp:sp>
    <dsp:sp modelId="{91D65310-23B6-4617-BFD3-E086B50E57D7}">
      <dsp:nvSpPr>
        <dsp:cNvPr id="0" name=""/>
        <dsp:cNvSpPr/>
      </dsp:nvSpPr>
      <dsp:spPr>
        <a:xfrm>
          <a:off x="2740382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Checked to see if any rows had missing data or if any y's were not 0-4</a:t>
          </a:r>
        </a:p>
      </dsp:txBody>
      <dsp:txXfrm>
        <a:off x="2772465" y="725824"/>
        <a:ext cx="2126614" cy="1031224"/>
      </dsp:txXfrm>
    </dsp:sp>
    <dsp:sp modelId="{4945A5D4-97EC-4590-9CF5-CC278CE8C909}">
      <dsp:nvSpPr>
        <dsp:cNvPr id="0" name=""/>
        <dsp:cNvSpPr/>
      </dsp:nvSpPr>
      <dsp:spPr>
        <a:xfrm>
          <a:off x="2959460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703451-6F3D-419C-85B1-BB755C518D0E}">
      <dsp:nvSpPr>
        <dsp:cNvPr id="0" name=""/>
        <dsp:cNvSpPr/>
      </dsp:nvSpPr>
      <dsp:spPr>
        <a:xfrm>
          <a:off x="3178538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There weren't any</a:t>
          </a:r>
        </a:p>
      </dsp:txBody>
      <dsp:txXfrm>
        <a:off x="3210621" y="2095062"/>
        <a:ext cx="1688458" cy="1031224"/>
      </dsp:txXfrm>
    </dsp:sp>
    <dsp:sp modelId="{2B8FCDF7-0384-475A-8CC2-E51C22CF4DFD}">
      <dsp:nvSpPr>
        <dsp:cNvPr id="0" name=""/>
        <dsp:cNvSpPr/>
      </dsp:nvSpPr>
      <dsp:spPr>
        <a:xfrm>
          <a:off x="5478858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Changed all x's into factor or numeric</a:t>
          </a:r>
        </a:p>
      </dsp:txBody>
      <dsp:txXfrm>
        <a:off x="5510941" y="725824"/>
        <a:ext cx="2126614" cy="1031224"/>
      </dsp:txXfrm>
    </dsp:sp>
    <dsp:sp modelId="{9445E9DB-AD2B-4232-85AD-A7BA67E67FE0}">
      <dsp:nvSpPr>
        <dsp:cNvPr id="0" name=""/>
        <dsp:cNvSpPr/>
      </dsp:nvSpPr>
      <dsp:spPr>
        <a:xfrm>
          <a:off x="5697936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20583-61DC-47CE-A3C7-5BF7C13CA383}">
      <dsp:nvSpPr>
        <dsp:cNvPr id="0" name=""/>
        <dsp:cNvSpPr/>
      </dsp:nvSpPr>
      <dsp:spPr>
        <a:xfrm>
          <a:off x="5917014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10 factor, 10 numeric</a:t>
          </a:r>
        </a:p>
      </dsp:txBody>
      <dsp:txXfrm>
        <a:off x="5949097" y="2095062"/>
        <a:ext cx="1688458" cy="1031224"/>
      </dsp:txXfrm>
    </dsp:sp>
    <dsp:sp modelId="{F2398B52-6B71-4676-A495-30CEF36EBE46}">
      <dsp:nvSpPr>
        <dsp:cNvPr id="0" name=""/>
        <dsp:cNvSpPr/>
      </dsp:nvSpPr>
      <dsp:spPr>
        <a:xfrm>
          <a:off x="8217334" y="693741"/>
          <a:ext cx="2190780" cy="1095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Bembo"/>
              <a:cs typeface="Arial"/>
            </a:rPr>
            <a:t>Split the data 70% train and 30% test</a:t>
          </a:r>
        </a:p>
      </dsp:txBody>
      <dsp:txXfrm>
        <a:off x="8249417" y="725824"/>
        <a:ext cx="2126614" cy="1031224"/>
      </dsp:txXfrm>
    </dsp:sp>
    <dsp:sp modelId="{DDFFE000-19DA-453C-9069-C75500883049}">
      <dsp:nvSpPr>
        <dsp:cNvPr id="0" name=""/>
        <dsp:cNvSpPr/>
      </dsp:nvSpPr>
      <dsp:spPr>
        <a:xfrm>
          <a:off x="8436412" y="1789132"/>
          <a:ext cx="219078" cy="821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542"/>
              </a:lnTo>
              <a:lnTo>
                <a:pt x="219078" y="82154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9B38F-DCD5-482F-A339-004787D9D643}">
      <dsp:nvSpPr>
        <dsp:cNvPr id="0" name=""/>
        <dsp:cNvSpPr/>
      </dsp:nvSpPr>
      <dsp:spPr>
        <a:xfrm>
          <a:off x="8655490" y="2062979"/>
          <a:ext cx="1752624" cy="10953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embo"/>
              <a:cs typeface="Arial"/>
            </a:rPr>
            <a:t>10,495 observations for training 4,498  observations for testing </a:t>
          </a:r>
        </a:p>
      </dsp:txBody>
      <dsp:txXfrm>
        <a:off x="8687573" y="2095062"/>
        <a:ext cx="1688458" cy="1031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38C0E-5AE9-4F10-A7CA-FF84790F28BE}">
      <dsp:nvSpPr>
        <dsp:cNvPr id="0" name=""/>
        <dsp:cNvSpPr/>
      </dsp:nvSpPr>
      <dsp:spPr>
        <a:xfrm>
          <a:off x="0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6E5D8-E848-4BE6-AF0F-5E861161E2FF}">
      <dsp:nvSpPr>
        <dsp:cNvPr id="0" name=""/>
        <dsp:cNvSpPr/>
      </dsp:nvSpPr>
      <dsp:spPr>
        <a:xfrm>
          <a:off x="332772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solidFill>
                <a:srgbClr val="2C2830"/>
              </a:solidFill>
            </a:rPr>
            <a:t>Preparation before </a:t>
          </a:r>
          <a:r>
            <a:rPr lang="en-US" sz="2900" kern="1200">
              <a:solidFill>
                <a:srgbClr val="2C2830"/>
              </a:solidFill>
            </a:rPr>
            <a:t>modeling</a:t>
          </a:r>
        </a:p>
      </dsp:txBody>
      <dsp:txXfrm>
        <a:off x="388474" y="1253279"/>
        <a:ext cx="2883548" cy="1790390"/>
      </dsp:txXfrm>
    </dsp:sp>
    <dsp:sp modelId="{9A90FE6B-C56B-4741-8C72-148EF987A4A0}">
      <dsp:nvSpPr>
        <dsp:cNvPr id="0" name=""/>
        <dsp:cNvSpPr/>
      </dsp:nvSpPr>
      <dsp:spPr>
        <a:xfrm>
          <a:off x="3660497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75D8F-F620-4789-B47D-2DB5B1002ADC}">
      <dsp:nvSpPr>
        <dsp:cNvPr id="0" name=""/>
        <dsp:cNvSpPr/>
      </dsp:nvSpPr>
      <dsp:spPr>
        <a:xfrm>
          <a:off x="3993269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latin typeface="Bembo"/>
            </a:rPr>
            <a:t>Don’t use inappropriate models</a:t>
          </a:r>
        </a:p>
      </dsp:txBody>
      <dsp:txXfrm>
        <a:off x="4048971" y="1253279"/>
        <a:ext cx="2883548" cy="1790390"/>
      </dsp:txXfrm>
    </dsp:sp>
    <dsp:sp modelId="{6F0F756E-DC47-41DB-A4A1-4483D52DBE3D}">
      <dsp:nvSpPr>
        <dsp:cNvPr id="0" name=""/>
        <dsp:cNvSpPr/>
      </dsp:nvSpPr>
      <dsp:spPr>
        <a:xfrm>
          <a:off x="7320994" y="881443"/>
          <a:ext cx="2994952" cy="19017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6D65-0B54-4CAB-8181-BAE4413EA999}">
      <dsp:nvSpPr>
        <dsp:cNvPr id="0" name=""/>
        <dsp:cNvSpPr/>
      </dsp:nvSpPr>
      <dsp:spPr>
        <a:xfrm>
          <a:off x="7653766" y="1197577"/>
          <a:ext cx="2994952" cy="190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>
              <a:solidFill>
                <a:srgbClr val="2C2830"/>
              </a:solidFill>
            </a:rPr>
            <a:t>Do optimize your model's </a:t>
          </a:r>
          <a:r>
            <a:rPr lang="en-US" sz="2900" kern="1200">
              <a:solidFill>
                <a:srgbClr val="2C2830"/>
              </a:solidFill>
              <a:latin typeface="Bembo"/>
            </a:rPr>
            <a:t>hyperparameters</a:t>
          </a:r>
          <a:endParaRPr lang="en-US" sz="2900" kern="1200">
            <a:solidFill>
              <a:srgbClr val="2C2830"/>
            </a:solidFill>
          </a:endParaRPr>
        </a:p>
      </dsp:txBody>
      <dsp:txXfrm>
        <a:off x="7709468" y="1253279"/>
        <a:ext cx="2883548" cy="1790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88B1-4D96-4E0E-A3D3-95498F8D2F3F}">
      <dsp:nvSpPr>
        <dsp:cNvPr id="0" name=""/>
        <dsp:cNvSpPr/>
      </dsp:nvSpPr>
      <dsp:spPr>
        <a:xfrm>
          <a:off x="3278325" y="1808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       LDA</a:t>
          </a:r>
          <a:endParaRPr lang="en-US" sz="3900" kern="1200"/>
        </a:p>
      </dsp:txBody>
      <dsp:txXfrm>
        <a:off x="3320789" y="44272"/>
        <a:ext cx="3603188" cy="784944"/>
      </dsp:txXfrm>
    </dsp:sp>
    <dsp:sp modelId="{18066146-0E84-434C-913F-9A24744E6D5A}">
      <dsp:nvSpPr>
        <dsp:cNvPr id="0" name=""/>
        <dsp:cNvSpPr/>
      </dsp:nvSpPr>
      <dsp:spPr>
        <a:xfrm>
          <a:off x="3278325" y="915174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Random Forest</a:t>
          </a:r>
          <a:endParaRPr lang="en-US" sz="3900" kern="1200"/>
        </a:p>
      </dsp:txBody>
      <dsp:txXfrm>
        <a:off x="3320789" y="957638"/>
        <a:ext cx="3603188" cy="784944"/>
      </dsp:txXfrm>
    </dsp:sp>
    <dsp:sp modelId="{A952B8F8-F3FB-4C95-9B7B-7F1080FA1CF3}">
      <dsp:nvSpPr>
        <dsp:cNvPr id="0" name=""/>
        <dsp:cNvSpPr/>
      </dsp:nvSpPr>
      <dsp:spPr>
        <a:xfrm>
          <a:off x="3278325" y="1828540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     XGBoost</a:t>
          </a:r>
          <a:endParaRPr lang="en-US" sz="3900" kern="1200"/>
        </a:p>
      </dsp:txBody>
      <dsp:txXfrm>
        <a:off x="3320789" y="1871004"/>
        <a:ext cx="3603188" cy="784944"/>
      </dsp:txXfrm>
    </dsp:sp>
    <dsp:sp modelId="{1E07E655-7BEF-4E50-976C-652FEDF32CA3}">
      <dsp:nvSpPr>
        <dsp:cNvPr id="0" name=""/>
        <dsp:cNvSpPr/>
      </dsp:nvSpPr>
      <dsp:spPr>
        <a:xfrm>
          <a:off x="3278325" y="2741906"/>
          <a:ext cx="3688116" cy="8698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l" defTabSz="173355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Bembo"/>
              <a:cs typeface="Arial"/>
            </a:rPr>
            <a:t>Neural Network</a:t>
          </a:r>
          <a:endParaRPr lang="en-US" sz="3900" kern="1200"/>
        </a:p>
      </dsp:txBody>
      <dsp:txXfrm>
        <a:off x="3320789" y="2784370"/>
        <a:ext cx="3603188" cy="7849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827A4-5DE5-44D8-A32C-DBE35BCD944B}">
      <dsp:nvSpPr>
        <dsp:cNvPr id="0" name=""/>
        <dsp:cNvSpPr/>
      </dsp:nvSpPr>
      <dsp:spPr>
        <a:xfrm>
          <a:off x="1029295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LDA accuracy: 35.79%</a:t>
          </a:r>
          <a:endParaRPr lang="en-US" sz="2900" kern="1200"/>
        </a:p>
      </dsp:txBody>
      <dsp:txXfrm>
        <a:off x="1029295" y="1014"/>
        <a:ext cx="2523752" cy="1514251"/>
      </dsp:txXfrm>
    </dsp:sp>
    <dsp:sp modelId="{36F08523-22F1-4C52-BD36-16E50BCF35DB}">
      <dsp:nvSpPr>
        <dsp:cNvPr id="0" name=""/>
        <dsp:cNvSpPr/>
      </dsp:nvSpPr>
      <dsp:spPr>
        <a:xfrm>
          <a:off x="3805423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RF accuracy: 40.60%</a:t>
          </a:r>
          <a:endParaRPr lang="en-US" sz="2900" kern="1200"/>
        </a:p>
      </dsp:txBody>
      <dsp:txXfrm>
        <a:off x="3805423" y="1014"/>
        <a:ext cx="2523752" cy="1514251"/>
      </dsp:txXfrm>
    </dsp:sp>
    <dsp:sp modelId="{1BEA8794-774C-4B8F-958A-01C5D87A1091}">
      <dsp:nvSpPr>
        <dsp:cNvPr id="0" name=""/>
        <dsp:cNvSpPr/>
      </dsp:nvSpPr>
      <dsp:spPr>
        <a:xfrm>
          <a:off x="6581551" y="1014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solidFill>
                <a:schemeClr val="tx1"/>
              </a:solidFill>
              <a:latin typeface="Bembo"/>
            </a:rPr>
            <a:t>Tune RF accuracy: 40.62%</a:t>
          </a:r>
          <a:endParaRPr lang="en-US" sz="2900" kern="1200">
            <a:solidFill>
              <a:schemeClr val="tx1"/>
            </a:solidFill>
          </a:endParaRPr>
        </a:p>
      </dsp:txBody>
      <dsp:txXfrm>
        <a:off x="6581551" y="1014"/>
        <a:ext cx="2523752" cy="1514251"/>
      </dsp:txXfrm>
    </dsp:sp>
    <dsp:sp modelId="{03F59BCF-34ED-4CC3-BA57-6E976887404A}">
      <dsp:nvSpPr>
        <dsp:cNvPr id="0" name=""/>
        <dsp:cNvSpPr/>
      </dsp:nvSpPr>
      <dsp:spPr>
        <a:xfrm>
          <a:off x="1029295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err="1">
              <a:latin typeface="Bembo"/>
            </a:rPr>
            <a:t>XGBoost</a:t>
          </a:r>
          <a:r>
            <a:rPr lang="en-US" sz="2900" kern="1200">
              <a:latin typeface="Bembo"/>
            </a:rPr>
            <a:t> accuracy: 37.06%</a:t>
          </a:r>
          <a:endParaRPr lang="en-US" sz="2900" kern="1200"/>
        </a:p>
      </dsp:txBody>
      <dsp:txXfrm>
        <a:off x="1029295" y="1767641"/>
        <a:ext cx="2523752" cy="1514251"/>
      </dsp:txXfrm>
    </dsp:sp>
    <dsp:sp modelId="{9679B8E5-6AA4-419E-A095-8F66F50A8721}">
      <dsp:nvSpPr>
        <dsp:cNvPr id="0" name=""/>
        <dsp:cNvSpPr/>
      </dsp:nvSpPr>
      <dsp:spPr>
        <a:xfrm>
          <a:off x="3805423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Tune </a:t>
          </a:r>
          <a:r>
            <a:rPr lang="en-US" sz="2900" kern="1200" err="1">
              <a:latin typeface="Bembo"/>
            </a:rPr>
            <a:t>XGBoost</a:t>
          </a:r>
          <a:r>
            <a:rPr lang="en-US" sz="2900" kern="1200">
              <a:latin typeface="Bembo"/>
            </a:rPr>
            <a:t> accuracy: 38.35%</a:t>
          </a:r>
          <a:endParaRPr lang="en-US" sz="2900" kern="1200"/>
        </a:p>
      </dsp:txBody>
      <dsp:txXfrm>
        <a:off x="3805423" y="1767641"/>
        <a:ext cx="2523752" cy="1514251"/>
      </dsp:txXfrm>
    </dsp:sp>
    <dsp:sp modelId="{AEF1663F-FAFE-4E7D-940F-7E80B84EA6E2}">
      <dsp:nvSpPr>
        <dsp:cNvPr id="0" name=""/>
        <dsp:cNvSpPr/>
      </dsp:nvSpPr>
      <dsp:spPr>
        <a:xfrm>
          <a:off x="6581551" y="1767641"/>
          <a:ext cx="2523752" cy="15142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Bembo"/>
            </a:rPr>
            <a:t>Neural Network accuracy: 38%</a:t>
          </a:r>
          <a:endParaRPr lang="en-US" sz="2900" kern="1200"/>
        </a:p>
      </dsp:txBody>
      <dsp:txXfrm>
        <a:off x="6581551" y="1767641"/>
        <a:ext cx="2523752" cy="1514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83024-D43C-4CF7-BF81-DAB662A7414C}" type="datetimeFigureOut"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B4506-7EDE-4CF6-BE9E-7CFB5BD83A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In this competition you will be developing algorithms to predict the adoptability of pets - specifically, how quickly is a pet adopted?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Do take the time to understand your data 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Split Data - Train vs. Test</a:t>
            </a:r>
          </a:p>
          <a:p>
            <a:pPr marL="457200" indent="-457200">
              <a:lnSpc>
                <a:spcPct val="110000"/>
              </a:lnSpc>
              <a:spcBef>
                <a:spcPts val="1000"/>
              </a:spcBef>
              <a:buAutoNum type="arabicPeriod"/>
            </a:pP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choose this code because the same predictors</a:t>
            </a:r>
          </a:p>
          <a:p>
            <a:r>
              <a:rPr lang="en-US">
                <a:cs typeface="Calibri"/>
              </a:rPr>
              <a:t>Firstly, The model can be easy and simple if the author coerce the data type before changing the 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6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4506-7EDE-4CF6-BE9E-7CFB5BD83A3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2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34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0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3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5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74" r:id="rId6"/>
    <p:sldLayoutId id="2147483970" r:id="rId7"/>
    <p:sldLayoutId id="2147483971" r:id="rId8"/>
    <p:sldLayoutId id="2147483972" r:id="rId9"/>
    <p:sldLayoutId id="2147483973" r:id="rId10"/>
    <p:sldLayoutId id="214748397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5E8D7075-255E-812A-55D3-9EE0EED40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2" b="1636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F33CD-A233-3353-2F41-7D0D11E4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091" y="1976207"/>
            <a:ext cx="8039818" cy="164357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Petfinder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F729A-C433-92AA-DEB6-536E3285E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3598" y="3845062"/>
            <a:ext cx="8442384" cy="725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Team 5: Caitlin Bryant, Skyler Liu, Danilo </a:t>
            </a:r>
            <a:r>
              <a:rPr lang="en-US" sz="2400" err="1">
                <a:solidFill>
                  <a:srgbClr val="FFFFFF"/>
                </a:solidFill>
              </a:rPr>
              <a:t>Nikcevic</a:t>
            </a:r>
            <a:r>
              <a:rPr lang="en-US" sz="2400">
                <a:solidFill>
                  <a:srgbClr val="FFFFFF"/>
                </a:solidFill>
              </a:rPr>
              <a:t>, Cory Wall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B0475EB5-AF1B-8F94-4AC7-546FB040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73" y="368717"/>
            <a:ext cx="2858000" cy="27035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D9EAE7E-7418-AD92-8C80-5F9EB38E9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399" y="4363202"/>
            <a:ext cx="2996865" cy="22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Preparation before modeling</a:t>
            </a:r>
            <a:endParaRPr lang="en-US"/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E1118-250D-3919-45A2-C832A48D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50352"/>
            <a:ext cx="10134600" cy="384067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https://www.kaggle.com/code/belsdiniz/petfinder-rl-gbm-xgboost</a:t>
            </a:r>
          </a:p>
        </p:txBody>
      </p:sp>
    </p:spTree>
    <p:extLst>
      <p:ext uri="{BB962C8B-B14F-4D97-AF65-F5344CB8AC3E}">
        <p14:creationId xmlns:p14="http://schemas.microsoft.com/office/powerpoint/2010/main" val="234322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6BE-B1CE-CB90-0E66-990BE7E3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10163"/>
            <a:ext cx="10148977" cy="727773"/>
          </a:xfrm>
        </p:spPr>
        <p:txBody>
          <a:bodyPr/>
          <a:lstStyle/>
          <a:p>
            <a:r>
              <a:rPr lang="en-US"/>
              <a:t>Preparation before modeling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FA932E-4597-B567-96C8-19913BFD9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7579" y="2117189"/>
            <a:ext cx="10138011" cy="2769926"/>
          </a:xfrm>
        </p:spPr>
      </p:pic>
    </p:spTree>
    <p:extLst>
      <p:ext uri="{BB962C8B-B14F-4D97-AF65-F5344CB8AC3E}">
        <p14:creationId xmlns:p14="http://schemas.microsoft.com/office/powerpoint/2010/main" val="410972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Don’t use inappropriate models</a:t>
            </a:r>
            <a:endParaRPr lang="en-US"/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https://www.kaggle.com/code/cjbecerr/linear-model-clustering</a:t>
            </a:r>
            <a:endParaRPr lang="en-US"/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EE9482E-5BAF-C143-C80B-799B179D7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39764"/>
            <a:ext cx="10134600" cy="3413620"/>
          </a:xfrm>
        </p:spPr>
      </p:pic>
    </p:spTree>
    <p:extLst>
      <p:ext uri="{BB962C8B-B14F-4D97-AF65-F5344CB8AC3E}">
        <p14:creationId xmlns:p14="http://schemas.microsoft.com/office/powerpoint/2010/main" val="357388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230-E4AF-6E9F-8AE9-EC693952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Don’t use inappropriate models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104F17-F4DC-BDC2-F713-2DA96C55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593095"/>
            <a:ext cx="10134600" cy="3106958"/>
          </a:xfrm>
        </p:spPr>
      </p:pic>
    </p:spTree>
    <p:extLst>
      <p:ext uri="{BB962C8B-B14F-4D97-AF65-F5344CB8AC3E}">
        <p14:creationId xmlns:p14="http://schemas.microsoft.com/office/powerpoint/2010/main" val="94143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Do optimize your model's hyperparameters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EE1118-250D-3919-45A2-C832A48D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700" y="2450352"/>
            <a:ext cx="10134600" cy="384067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A3824-45DD-2990-2DE8-E3A815847066}"/>
              </a:ext>
            </a:extLst>
          </p:cNvPr>
          <p:cNvSpPr txBox="1"/>
          <p:nvPr/>
        </p:nvSpPr>
        <p:spPr>
          <a:xfrm>
            <a:off x="1150109" y="6110216"/>
            <a:ext cx="9023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https://www.kaggle.com/code/belsdiniz/petfinder-rl-gbm-xgboost</a:t>
            </a:r>
          </a:p>
        </p:txBody>
      </p:sp>
    </p:spTree>
    <p:extLst>
      <p:ext uri="{BB962C8B-B14F-4D97-AF65-F5344CB8AC3E}">
        <p14:creationId xmlns:p14="http://schemas.microsoft.com/office/powerpoint/2010/main" val="163950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C91-3A3B-E1B8-2437-2CFA0031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2013"/>
            <a:ext cx="10134600" cy="713395"/>
          </a:xfrm>
        </p:spPr>
        <p:txBody>
          <a:bodyPr/>
          <a:lstStyle/>
          <a:p>
            <a:r>
              <a:rPr lang="en-US"/>
              <a:t>Do optimize your model's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16FE-FF41-2222-E50C-D86027F5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72431"/>
            <a:ext cx="10134600" cy="6194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the boosting model, tuning the </a:t>
            </a:r>
            <a:r>
              <a:rPr lang="en-US" err="1"/>
              <a:t>n.trees</a:t>
            </a:r>
            <a:r>
              <a:rPr lang="en-US"/>
              <a:t>, </a:t>
            </a:r>
            <a:r>
              <a:rPr lang="en-US" err="1"/>
              <a:t>interaction.depth</a:t>
            </a:r>
            <a:r>
              <a:rPr lang="en-US"/>
              <a:t>, shrinkage to find the best parameters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F05EF7-23AA-CE80-CA98-771AAEC9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21" y="2188657"/>
            <a:ext cx="6966246" cy="38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564204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Model Experimentation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88518"/>
              </p:ext>
            </p:extLst>
          </p:nvPr>
        </p:nvGraphicFramePr>
        <p:xfrm>
          <a:off x="973950" y="2515401"/>
          <a:ext cx="10244768" cy="361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26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EA7C1-30B7-5F84-5238-A54BB711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8" y="887435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D00392-0CEC-11CB-FDF0-91AB6CDE99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2545" y="2130387"/>
          <a:ext cx="10134600" cy="328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68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EA7C1-30B7-5F84-5238-A54BB711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78" y="887435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Agenda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5D00392-0CEC-11CB-FDF0-91AB6CDE9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166532"/>
              </p:ext>
            </p:extLst>
          </p:nvPr>
        </p:nvGraphicFramePr>
        <p:xfrm>
          <a:off x="1032545" y="2130387"/>
          <a:ext cx="10134600" cy="328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09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8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57E68-574F-AAE2-4947-06713088F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417" y="526992"/>
            <a:ext cx="7168092" cy="68289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grpSp>
        <p:nvGrpSpPr>
          <p:cNvPr id="56" name="Group 50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74239" y="5850225"/>
            <a:ext cx="867485" cy="115439"/>
            <a:chOff x="8910933" y="1861308"/>
            <a:chExt cx="867485" cy="1154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9AAFE656-B919-9DE5-A014-329A603BA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46552"/>
              </p:ext>
            </p:extLst>
          </p:nvPr>
        </p:nvGraphicFramePr>
        <p:xfrm>
          <a:off x="892041" y="1551328"/>
          <a:ext cx="10529376" cy="478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00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98666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Dataset Overview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8532" y="2473837"/>
          <a:ext cx="10244768" cy="361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93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70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72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37012"/>
            <a:ext cx="10134600" cy="61767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Cleaning the Dataset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54127"/>
            <a:ext cx="867485" cy="115439"/>
            <a:chOff x="8910933" y="1861308"/>
            <a:chExt cx="867485" cy="115439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248801"/>
              </p:ext>
            </p:extLst>
          </p:nvPr>
        </p:nvGraphicFramePr>
        <p:xfrm>
          <a:off x="890989" y="1637044"/>
          <a:ext cx="10410021" cy="385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2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5B7CA4-C4AA-549D-794D-D0959A87FAB4}"/>
              </a:ext>
            </a:extLst>
          </p:cNvPr>
          <p:cNvSpPr>
            <a:spLocks noGrp="1"/>
          </p:cNvSpPr>
          <p:nvPr/>
        </p:nvSpPr>
        <p:spPr>
          <a:xfrm>
            <a:off x="856184" y="216345"/>
            <a:ext cx="10134600" cy="686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Visualizing the Data</a:t>
            </a: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822F1DE-EC31-0CB0-46B6-9B794BB4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87" y="902691"/>
            <a:ext cx="7302173" cy="56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7826A1-2111-DFEE-70D9-40116BAA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5" y="405672"/>
            <a:ext cx="7329840" cy="60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EB5A1E5-01FA-A374-F05A-B8C908A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55" y="362444"/>
            <a:ext cx="7460660" cy="61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08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10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12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3DF2-9AE6-129F-4BB6-935520EA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25220"/>
            <a:ext cx="10134600" cy="87174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Critiquing Other's Work</a:t>
            </a:r>
          </a:p>
        </p:txBody>
      </p:sp>
      <p:grpSp>
        <p:nvGrpSpPr>
          <p:cNvPr id="138" name="Group 114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27A3B51-E1E4-44FD-22AE-8B2AF7AF9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090333"/>
              </p:ext>
            </p:extLst>
          </p:nvPr>
        </p:nvGraphicFramePr>
        <p:xfrm>
          <a:off x="786017" y="2225958"/>
          <a:ext cx="10648719" cy="398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2526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AdornVTI</vt:lpstr>
      <vt:lpstr>Petfinder</vt:lpstr>
      <vt:lpstr>Agenda</vt:lpstr>
      <vt:lpstr>Introduction</vt:lpstr>
      <vt:lpstr>Dataset Overview</vt:lpstr>
      <vt:lpstr>Cleaning the Dataset</vt:lpstr>
      <vt:lpstr>PowerPoint Presentation</vt:lpstr>
      <vt:lpstr>PowerPoint Presentation</vt:lpstr>
      <vt:lpstr>PowerPoint Presentation</vt:lpstr>
      <vt:lpstr>Critiquing Other's Work</vt:lpstr>
      <vt:lpstr>Preparation before modeling</vt:lpstr>
      <vt:lpstr>Preparation before modeling</vt:lpstr>
      <vt:lpstr>Don’t use inappropriate models</vt:lpstr>
      <vt:lpstr>Don’t use inappropriate models</vt:lpstr>
      <vt:lpstr>Do optimize your model's hyperparameters</vt:lpstr>
      <vt:lpstr>Do optimize your model's hyperparameters</vt:lpstr>
      <vt:lpstr>Model Experimentation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2023-04-11T20:24:13Z</dcterms:created>
  <dcterms:modified xsi:type="dcterms:W3CDTF">2023-04-17T13:52:09Z</dcterms:modified>
</cp:coreProperties>
</file>