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59" r:id="rId7"/>
    <p:sldId id="258" r:id="rId8"/>
  </p:sldIdLst>
  <p:sldSz cx="12192000" cy="6858000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8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8F835-0769-4AC6-8570-0F91B47196B1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4C855-3CC9-4370-BFAC-E1C0D9A006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152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Dynamic = over time – can be short (formant trajectory) or long (lifespan) or in between (pitch track)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4C855-3CC9-4370-BFAC-E1C0D9A0069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749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Dynamic = over time – can be short (formant trajectory) or long (lifespan) or in between (pitch track)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4C855-3CC9-4370-BFAC-E1C0D9A0069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370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57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40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55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35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840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8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138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30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9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594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64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F4A12C9-CE73-4F09-B08D-3AFDC99B04A5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60A1C91-EA69-4F79-82C2-1D1AED981A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1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93F0-B151-848E-3522-E22272D6B9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GAMMs for LVC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7BA614-AA3D-9722-ADAF-A05E06C54C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Caitlin Halfacre</a:t>
            </a:r>
          </a:p>
          <a:p>
            <a:r>
              <a:rPr lang="en-GB" dirty="0"/>
              <a:t>Manchester Metropolitan University</a:t>
            </a:r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B363DCDA-FA65-131B-1626-A9533AC4CE42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ightning Bolt 5">
            <a:extLst>
              <a:ext uri="{FF2B5EF4-FFF2-40B4-BE49-F238E27FC236}">
                <a16:creationId xmlns:a16="http://schemas.microsoft.com/office/drawing/2014/main" id="{DA3ACA33-B5A9-6C5E-78B4-3A964CA70584}"/>
              </a:ext>
            </a:extLst>
          </p:cNvPr>
          <p:cNvSpPr/>
          <p:nvPr/>
        </p:nvSpPr>
        <p:spPr>
          <a:xfrm>
            <a:off x="0" y="0"/>
            <a:ext cx="0" cy="0"/>
          </a:xfrm>
          <a:prstGeom prst="lightningBol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7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1732-9F00-3D9A-6AEE-0D462DEF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Generalised		Additive		Mixed		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45DBDE-D772-7DA0-ACB2-EBC48DD9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60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048AC-8D04-0CEB-5174-D3B6D67A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A87F-B198-3662-5A9C-FBC57006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&lt;- lm(F2 ~ measurement.no, data)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EC36A2-EE64-39D9-1A30-1043BDE06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124" y="2633472"/>
            <a:ext cx="6766703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36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048AC-8D04-0CEB-5174-D3B6D67A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A87F-B198-3662-5A9C-FBC57006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&lt;- lm(F2 ~ measurement.no, data)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EA33A34-26E5-B904-E79F-0032BBDC3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0" y="2633472"/>
            <a:ext cx="11476332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9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048AC-8D04-0CEB-5174-D3B6D67A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Generalised		Additive		</a:t>
            </a:r>
            <a:r>
              <a:rPr lang="en-US" sz="4100" strike="sngStrike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Mixed</a:t>
            </a: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1A87F-B198-3662-5A9C-FBC570067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809541"/>
            <a:ext cx="10909643" cy="687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model &lt;- 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bam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(F2 ~ s(measurement.no, bs = “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cr”), data)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F8E15C76-B30F-364D-F4FA-91D69112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23" y="2633472"/>
            <a:ext cx="717270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46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1732-9F00-3D9A-6AEE-0D462DEF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Generalised		Additive		</a:t>
            </a:r>
            <a:r>
              <a:rPr lang="en-GB" sz="3600" strike="sngStrike" dirty="0"/>
              <a:t>Mixed</a:t>
            </a:r>
            <a:r>
              <a:rPr lang="en-GB" sz="3600" dirty="0"/>
              <a:t>		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510B4-A0C4-225D-A95F-D383B63D7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DFD69B-EAA0-1A86-0DEC-134BBAF19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393" y="1582990"/>
            <a:ext cx="9673214" cy="483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3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9833-8B56-E48B-DAE9-A3146069A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65455-27BD-4CF0-7827-2165BD0AE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778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06d20fd0-b552-4a85-bff6-754d4037487e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135</Words>
  <Application>Microsoft Office PowerPoint</Application>
  <PresentationFormat>Widescreen</PresentationFormat>
  <Paragraphs>15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GAMMs for LVC</vt:lpstr>
      <vt:lpstr>Generalised  Additive  Mixed  Model</vt:lpstr>
      <vt:lpstr>Linear regression</vt:lpstr>
      <vt:lpstr>Linear regression</vt:lpstr>
      <vt:lpstr>Generalised  Additive  Mixed  Model</vt:lpstr>
      <vt:lpstr>Generalised  Additive  Mixed 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Caitlin Halfacre</dc:creator>
  <cp:lastModifiedBy>Caitlin Halfacre</cp:lastModifiedBy>
  <cp:revision>1</cp:revision>
  <dcterms:created xsi:type="dcterms:W3CDTF">2025-02-28T09:18:37Z</dcterms:created>
  <dcterms:modified xsi:type="dcterms:W3CDTF">2025-02-28T09:45:00Z</dcterms:modified>
</cp:coreProperties>
</file>