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2" r:id="rId4"/>
    <p:sldId id="263" r:id="rId5"/>
    <p:sldId id="264" r:id="rId6"/>
    <p:sldId id="265" r:id="rId7"/>
    <p:sldId id="266" r:id="rId8"/>
    <p:sldId id="267" r:id="rId9"/>
    <p:sldId id="268" r:id="rId10"/>
    <p:sldId id="270" r:id="rId11"/>
    <p:sldId id="269" r:id="rId12"/>
    <p:sldId id="271" r:id="rId13"/>
    <p:sldId id="273" r:id="rId14"/>
    <p:sldId id="274" r:id="rId15"/>
    <p:sldId id="275" r:id="rId16"/>
    <p:sldId id="276" r:id="rId17"/>
    <p:sldId id="277" r:id="rId18"/>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6F5FD9-0352-47F4-A753-5FBADB798FE5}" v="31" dt="2025-02-28T10:34:14.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2" autoAdjust="0"/>
    <p:restoredTop sz="94660"/>
  </p:normalViewPr>
  <p:slideViewPr>
    <p:cSldViewPr snapToGrid="0">
      <p:cViewPr varScale="1">
        <p:scale>
          <a:sx n="83" d="100"/>
          <a:sy n="83" d="100"/>
        </p:scale>
        <p:origin x="1110"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tlin Halfacre" userId="99d02b54-3f60-4a80-9a30-61e7387d3910" providerId="ADAL" clId="{C96F5FD9-0352-47F4-A753-5FBADB798FE5}"/>
    <pc:docChg chg="undo custSel addSld delSld modSld sldOrd">
      <pc:chgData name="Caitlin Halfacre" userId="99d02b54-3f60-4a80-9a30-61e7387d3910" providerId="ADAL" clId="{C96F5FD9-0352-47F4-A753-5FBADB798FE5}" dt="2025-02-28T10:34:14.489" v="233" actId="14100"/>
      <pc:docMkLst>
        <pc:docMk/>
      </pc:docMkLst>
      <pc:sldChg chg="del">
        <pc:chgData name="Caitlin Halfacre" userId="99d02b54-3f60-4a80-9a30-61e7387d3910" providerId="ADAL" clId="{C96F5FD9-0352-47F4-A753-5FBADB798FE5}" dt="2025-02-28T09:54:15.714" v="38" actId="47"/>
        <pc:sldMkLst>
          <pc:docMk/>
          <pc:sldMk cId="2144778035" sldId="258"/>
        </pc:sldMkLst>
      </pc:sldChg>
      <pc:sldChg chg="del">
        <pc:chgData name="Caitlin Halfacre" userId="99d02b54-3f60-4a80-9a30-61e7387d3910" providerId="ADAL" clId="{C96F5FD9-0352-47F4-A753-5FBADB798FE5}" dt="2025-02-28T09:49:07.506" v="0" actId="47"/>
        <pc:sldMkLst>
          <pc:docMk/>
          <pc:sldMk cId="3666339149" sldId="259"/>
        </pc:sldMkLst>
      </pc:sldChg>
      <pc:sldChg chg="addSp delSp modSp add mod modNotesTx">
        <pc:chgData name="Caitlin Halfacre" userId="99d02b54-3f60-4a80-9a30-61e7387d3910" providerId="ADAL" clId="{C96F5FD9-0352-47F4-A753-5FBADB798FE5}" dt="2025-02-28T09:53:49.177" v="34"/>
        <pc:sldMkLst>
          <pc:docMk/>
          <pc:sldMk cId="1168207501" sldId="265"/>
        </pc:sldMkLst>
        <pc:spChg chg="mod">
          <ac:chgData name="Caitlin Halfacre" userId="99d02b54-3f60-4a80-9a30-61e7387d3910" providerId="ADAL" clId="{C96F5FD9-0352-47F4-A753-5FBADB798FE5}" dt="2025-02-28T09:51:26.844" v="31" actId="20577"/>
          <ac:spMkLst>
            <pc:docMk/>
            <pc:sldMk cId="1168207501" sldId="265"/>
            <ac:spMk id="3" creationId="{8361A87F-B198-3662-5A9C-FBC5700671D4}"/>
          </ac:spMkLst>
        </pc:spChg>
        <pc:picChg chg="del">
          <ac:chgData name="Caitlin Halfacre" userId="99d02b54-3f60-4a80-9a30-61e7387d3910" providerId="ADAL" clId="{C96F5FD9-0352-47F4-A753-5FBADB798FE5}" dt="2025-02-28T09:50:22.935" v="2" actId="478"/>
          <ac:picMkLst>
            <pc:docMk/>
            <pc:sldMk cId="1168207501" sldId="265"/>
            <ac:picMk id="4" creationId="{F8E15C76-B30F-364D-F4FA-91D69112118D}"/>
          </ac:picMkLst>
        </pc:picChg>
        <pc:picChg chg="add mod">
          <ac:chgData name="Caitlin Halfacre" userId="99d02b54-3f60-4a80-9a30-61e7387d3910" providerId="ADAL" clId="{C96F5FD9-0352-47F4-A753-5FBADB798FE5}" dt="2025-02-28T09:51:39.428" v="33" actId="14100"/>
          <ac:picMkLst>
            <pc:docMk/>
            <pc:sldMk cId="1168207501" sldId="265"/>
            <ac:picMk id="6" creationId="{D1154B58-3927-A05C-D866-A487E37CE9D3}"/>
          </ac:picMkLst>
        </pc:picChg>
      </pc:sldChg>
      <pc:sldChg chg="addSp delSp modSp add mod ord">
        <pc:chgData name="Caitlin Halfacre" userId="99d02b54-3f60-4a80-9a30-61e7387d3910" providerId="ADAL" clId="{C96F5FD9-0352-47F4-A753-5FBADB798FE5}" dt="2025-02-28T09:55:19.783" v="46" actId="14100"/>
        <pc:sldMkLst>
          <pc:docMk/>
          <pc:sldMk cId="3157495584" sldId="266"/>
        </pc:sldMkLst>
        <pc:spChg chg="mod">
          <ac:chgData name="Caitlin Halfacre" userId="99d02b54-3f60-4a80-9a30-61e7387d3910" providerId="ADAL" clId="{C96F5FD9-0352-47F4-A753-5FBADB798FE5}" dt="2025-02-28T09:54:22.425" v="40" actId="113"/>
          <ac:spMkLst>
            <pc:docMk/>
            <pc:sldMk cId="3157495584" sldId="266"/>
            <ac:spMk id="2" creationId="{253048AC-8D04-0CEB-5174-D3B6D67AA674}"/>
          </ac:spMkLst>
        </pc:spChg>
        <pc:spChg chg="mod">
          <ac:chgData name="Caitlin Halfacre" userId="99d02b54-3f60-4a80-9a30-61e7387d3910" providerId="ADAL" clId="{C96F5FD9-0352-47F4-A753-5FBADB798FE5}" dt="2025-02-28T09:55:01.021" v="44" actId="6549"/>
          <ac:spMkLst>
            <pc:docMk/>
            <pc:sldMk cId="3157495584" sldId="266"/>
            <ac:spMk id="3" creationId="{8361A87F-B198-3662-5A9C-FBC5700671D4}"/>
          </ac:spMkLst>
        </pc:spChg>
        <pc:picChg chg="del">
          <ac:chgData name="Caitlin Halfacre" userId="99d02b54-3f60-4a80-9a30-61e7387d3910" providerId="ADAL" clId="{C96F5FD9-0352-47F4-A753-5FBADB798FE5}" dt="2025-02-28T09:54:56.547" v="41" actId="478"/>
          <ac:picMkLst>
            <pc:docMk/>
            <pc:sldMk cId="3157495584" sldId="266"/>
            <ac:picMk id="4" creationId="{F8E15C76-B30F-364D-F4FA-91D69112118D}"/>
          </ac:picMkLst>
        </pc:picChg>
        <pc:picChg chg="add mod">
          <ac:chgData name="Caitlin Halfacre" userId="99d02b54-3f60-4a80-9a30-61e7387d3910" providerId="ADAL" clId="{C96F5FD9-0352-47F4-A753-5FBADB798FE5}" dt="2025-02-28T09:55:19.783" v="46" actId="14100"/>
          <ac:picMkLst>
            <pc:docMk/>
            <pc:sldMk cId="3157495584" sldId="266"/>
            <ac:picMk id="6" creationId="{C7CEFB6C-9241-0714-63A1-43A77647C699}"/>
          </ac:picMkLst>
        </pc:picChg>
      </pc:sldChg>
      <pc:sldChg chg="add">
        <pc:chgData name="Caitlin Halfacre" userId="99d02b54-3f60-4a80-9a30-61e7387d3910" providerId="ADAL" clId="{C96F5FD9-0352-47F4-A753-5FBADB798FE5}" dt="2025-02-28T09:55:55.172" v="47" actId="2890"/>
        <pc:sldMkLst>
          <pc:docMk/>
          <pc:sldMk cId="3154094398" sldId="267"/>
        </pc:sldMkLst>
      </pc:sldChg>
      <pc:sldChg chg="addSp delSp modSp add mod">
        <pc:chgData name="Caitlin Halfacre" userId="99d02b54-3f60-4a80-9a30-61e7387d3910" providerId="ADAL" clId="{C96F5FD9-0352-47F4-A753-5FBADB798FE5}" dt="2025-02-28T09:56:45.586" v="80" actId="1035"/>
        <pc:sldMkLst>
          <pc:docMk/>
          <pc:sldMk cId="2983458610" sldId="268"/>
        </pc:sldMkLst>
        <pc:picChg chg="add mod">
          <ac:chgData name="Caitlin Halfacre" userId="99d02b54-3f60-4a80-9a30-61e7387d3910" providerId="ADAL" clId="{C96F5FD9-0352-47F4-A753-5FBADB798FE5}" dt="2025-02-28T09:56:45.586" v="80" actId="1035"/>
          <ac:picMkLst>
            <pc:docMk/>
            <pc:sldMk cId="2983458610" sldId="268"/>
            <ac:picMk id="5" creationId="{E68D997E-33A9-E3D6-2E41-00BE3BA7D4A3}"/>
          </ac:picMkLst>
        </pc:picChg>
        <pc:picChg chg="del">
          <ac:chgData name="Caitlin Halfacre" userId="99d02b54-3f60-4a80-9a30-61e7387d3910" providerId="ADAL" clId="{C96F5FD9-0352-47F4-A753-5FBADB798FE5}" dt="2025-02-28T09:56:18.798" v="49" actId="478"/>
          <ac:picMkLst>
            <pc:docMk/>
            <pc:sldMk cId="2983458610" sldId="268"/>
            <ac:picMk id="6" creationId="{C7CEFB6C-9241-0714-63A1-43A77647C699}"/>
          </ac:picMkLst>
        </pc:picChg>
      </pc:sldChg>
      <pc:sldChg chg="addSp modSp new mod modNotesTx">
        <pc:chgData name="Caitlin Halfacre" userId="99d02b54-3f60-4a80-9a30-61e7387d3910" providerId="ADAL" clId="{C96F5FD9-0352-47F4-A753-5FBADB798FE5}" dt="2025-02-28T09:58:15.317" v="97"/>
        <pc:sldMkLst>
          <pc:docMk/>
          <pc:sldMk cId="1512411610" sldId="269"/>
        </pc:sldMkLst>
        <pc:picChg chg="add mod">
          <ac:chgData name="Caitlin Halfacre" userId="99d02b54-3f60-4a80-9a30-61e7387d3910" providerId="ADAL" clId="{C96F5FD9-0352-47F4-A753-5FBADB798FE5}" dt="2025-02-28T09:57:49.902" v="95" actId="14100"/>
          <ac:picMkLst>
            <pc:docMk/>
            <pc:sldMk cId="1512411610" sldId="269"/>
            <ac:picMk id="6" creationId="{EDBF6D83-2075-1245-3ED8-0B7CB9A7878A}"/>
          </ac:picMkLst>
        </pc:picChg>
      </pc:sldChg>
      <pc:sldChg chg="add">
        <pc:chgData name="Caitlin Halfacre" userId="99d02b54-3f60-4a80-9a30-61e7387d3910" providerId="ADAL" clId="{C96F5FD9-0352-47F4-A753-5FBADB798FE5}" dt="2025-02-28T09:56:52.307" v="82" actId="2890"/>
        <pc:sldMkLst>
          <pc:docMk/>
          <pc:sldMk cId="391379849" sldId="270"/>
        </pc:sldMkLst>
      </pc:sldChg>
      <pc:sldChg chg="new">
        <pc:chgData name="Caitlin Halfacre" userId="99d02b54-3f60-4a80-9a30-61e7387d3910" providerId="ADAL" clId="{C96F5FD9-0352-47F4-A753-5FBADB798FE5}" dt="2025-02-28T09:58:12.393" v="96" actId="680"/>
        <pc:sldMkLst>
          <pc:docMk/>
          <pc:sldMk cId="1945215679" sldId="271"/>
        </pc:sldMkLst>
      </pc:sldChg>
      <pc:sldChg chg="addSp delSp modSp add del mod">
        <pc:chgData name="Caitlin Halfacre" userId="99d02b54-3f60-4a80-9a30-61e7387d3910" providerId="ADAL" clId="{C96F5FD9-0352-47F4-A753-5FBADB798FE5}" dt="2025-02-28T09:57:30.951" v="89" actId="47"/>
        <pc:sldMkLst>
          <pc:docMk/>
          <pc:sldMk cId="2252522311" sldId="271"/>
        </pc:sldMkLst>
        <pc:picChg chg="del">
          <ac:chgData name="Caitlin Halfacre" userId="99d02b54-3f60-4a80-9a30-61e7387d3910" providerId="ADAL" clId="{C96F5FD9-0352-47F4-A753-5FBADB798FE5}" dt="2025-02-28T09:57:16.062" v="84" actId="478"/>
          <ac:picMkLst>
            <pc:docMk/>
            <pc:sldMk cId="2252522311" sldId="271"/>
            <ac:picMk id="5" creationId="{E68D997E-33A9-E3D6-2E41-00BE3BA7D4A3}"/>
          </ac:picMkLst>
        </pc:picChg>
        <pc:picChg chg="add del mod">
          <ac:chgData name="Caitlin Halfacre" userId="99d02b54-3f60-4a80-9a30-61e7387d3910" providerId="ADAL" clId="{C96F5FD9-0352-47F4-A753-5FBADB798FE5}" dt="2025-02-28T09:57:29.318" v="88" actId="21"/>
          <ac:picMkLst>
            <pc:docMk/>
            <pc:sldMk cId="2252522311" sldId="271"/>
            <ac:picMk id="6" creationId="{EDBF6D83-2075-1245-3ED8-0B7CB9A7878A}"/>
          </ac:picMkLst>
        </pc:picChg>
      </pc:sldChg>
      <pc:sldChg chg="addSp delSp modSp new del mod">
        <pc:chgData name="Caitlin Halfacre" userId="99d02b54-3f60-4a80-9a30-61e7387d3910" providerId="ADAL" clId="{C96F5FD9-0352-47F4-A753-5FBADB798FE5}" dt="2025-02-28T10:30:21.657" v="200" actId="47"/>
        <pc:sldMkLst>
          <pc:docMk/>
          <pc:sldMk cId="1582854700" sldId="272"/>
        </pc:sldMkLst>
        <pc:spChg chg="mod">
          <ac:chgData name="Caitlin Halfacre" userId="99d02b54-3f60-4a80-9a30-61e7387d3910" providerId="ADAL" clId="{C96F5FD9-0352-47F4-A753-5FBADB798FE5}" dt="2025-02-28T10:27:50.493" v="141" actId="20577"/>
          <ac:spMkLst>
            <pc:docMk/>
            <pc:sldMk cId="1582854700" sldId="272"/>
            <ac:spMk id="2" creationId="{B72862F3-6BB3-4DDF-17FD-5EADCF74E4FC}"/>
          </ac:spMkLst>
        </pc:spChg>
        <pc:spChg chg="add del mod">
          <ac:chgData name="Caitlin Halfacre" userId="99d02b54-3f60-4a80-9a30-61e7387d3910" providerId="ADAL" clId="{C96F5FD9-0352-47F4-A753-5FBADB798FE5}" dt="2025-02-28T10:28:15.189" v="162" actId="20577"/>
          <ac:spMkLst>
            <pc:docMk/>
            <pc:sldMk cId="1582854700" sldId="272"/>
            <ac:spMk id="3" creationId="{E5B39319-539E-E27C-C82B-327A4C8E8E20}"/>
          </ac:spMkLst>
        </pc:spChg>
        <pc:picChg chg="add mod">
          <ac:chgData name="Caitlin Halfacre" userId="99d02b54-3f60-4a80-9a30-61e7387d3910" providerId="ADAL" clId="{C96F5FD9-0352-47F4-A753-5FBADB798FE5}" dt="2025-02-28T10:28:01.271" v="143"/>
          <ac:picMkLst>
            <pc:docMk/>
            <pc:sldMk cId="1582854700" sldId="272"/>
            <ac:picMk id="1026" creationId="{CB4E72AA-CC10-E73C-800A-11D7D74959C7}"/>
          </ac:picMkLst>
        </pc:picChg>
        <pc:picChg chg="add del">
          <ac:chgData name="Caitlin Halfacre" userId="99d02b54-3f60-4a80-9a30-61e7387d3910" providerId="ADAL" clId="{C96F5FD9-0352-47F4-A753-5FBADB798FE5}" dt="2025-02-28T10:28:49.843" v="167" actId="21"/>
          <ac:picMkLst>
            <pc:docMk/>
            <pc:sldMk cId="1582854700" sldId="272"/>
            <ac:picMk id="1028" creationId="{09B7331E-4AC2-A30A-B71F-728B27F8DE99}"/>
          </ac:picMkLst>
        </pc:picChg>
      </pc:sldChg>
      <pc:sldChg chg="addSp delSp modSp add mod ord addAnim modAnim">
        <pc:chgData name="Caitlin Halfacre" userId="99d02b54-3f60-4a80-9a30-61e7387d3910" providerId="ADAL" clId="{C96F5FD9-0352-47F4-A753-5FBADB798FE5}" dt="2025-02-28T10:30:14.897" v="199"/>
        <pc:sldMkLst>
          <pc:docMk/>
          <pc:sldMk cId="2491702790" sldId="273"/>
        </pc:sldMkLst>
        <pc:spChg chg="mod">
          <ac:chgData name="Caitlin Halfacre" userId="99d02b54-3f60-4a80-9a30-61e7387d3910" providerId="ADAL" clId="{C96F5FD9-0352-47F4-A753-5FBADB798FE5}" dt="2025-02-28T10:29:55.573" v="196" actId="26606"/>
          <ac:spMkLst>
            <pc:docMk/>
            <pc:sldMk cId="2491702790" sldId="273"/>
            <ac:spMk id="2" creationId="{253048AC-8D04-0CEB-5174-D3B6D67AA674}"/>
          </ac:spMkLst>
        </pc:spChg>
        <pc:spChg chg="mod">
          <ac:chgData name="Caitlin Halfacre" userId="99d02b54-3f60-4a80-9a30-61e7387d3910" providerId="ADAL" clId="{C96F5FD9-0352-47F4-A753-5FBADB798FE5}" dt="2025-02-28T10:29:55.573" v="196" actId="26606"/>
          <ac:spMkLst>
            <pc:docMk/>
            <pc:sldMk cId="2491702790" sldId="273"/>
            <ac:spMk id="3" creationId="{8361A87F-B198-3662-5A9C-FBC5700671D4}"/>
          </ac:spMkLst>
        </pc:spChg>
        <pc:spChg chg="del">
          <ac:chgData name="Caitlin Halfacre" userId="99d02b54-3f60-4a80-9a30-61e7387d3910" providerId="ADAL" clId="{C96F5FD9-0352-47F4-A753-5FBADB798FE5}" dt="2025-02-28T10:29:55.573" v="196" actId="26606"/>
          <ac:spMkLst>
            <pc:docMk/>
            <pc:sldMk cId="2491702790" sldId="273"/>
            <ac:spMk id="16" creationId="{BCED4D40-4B67-4331-AC48-79B82B4A47D8}"/>
          </ac:spMkLst>
        </pc:spChg>
        <pc:spChg chg="del">
          <ac:chgData name="Caitlin Halfacre" userId="99d02b54-3f60-4a80-9a30-61e7387d3910" providerId="ADAL" clId="{C96F5FD9-0352-47F4-A753-5FBADB798FE5}" dt="2025-02-28T10:29:55.573" v="196" actId="26606"/>
          <ac:spMkLst>
            <pc:docMk/>
            <pc:sldMk cId="2491702790" sldId="273"/>
            <ac:spMk id="18" creationId="{670CEDEF-4F34-412E-84EE-329C1E936AF5}"/>
          </ac:spMkLst>
        </pc:spChg>
        <pc:spChg chg="add">
          <ac:chgData name="Caitlin Halfacre" userId="99d02b54-3f60-4a80-9a30-61e7387d3910" providerId="ADAL" clId="{C96F5FD9-0352-47F4-A753-5FBADB798FE5}" dt="2025-02-28T10:29:55.573" v="196" actId="26606"/>
          <ac:spMkLst>
            <pc:docMk/>
            <pc:sldMk cId="2491702790" sldId="273"/>
            <ac:spMk id="1033" creationId="{0C0CCF94-9536-4A63-8FF2-E37827C92756}"/>
          </ac:spMkLst>
        </pc:spChg>
        <pc:spChg chg="add">
          <ac:chgData name="Caitlin Halfacre" userId="99d02b54-3f60-4a80-9a30-61e7387d3910" providerId="ADAL" clId="{C96F5FD9-0352-47F4-A753-5FBADB798FE5}" dt="2025-02-28T10:29:55.573" v="196" actId="26606"/>
          <ac:spMkLst>
            <pc:docMk/>
            <pc:sldMk cId="2491702790" sldId="273"/>
            <ac:spMk id="1035" creationId="{C970655A-F4C2-4D7E-BAB6-D3BFC5CAE148}"/>
          </ac:spMkLst>
        </pc:spChg>
        <pc:spChg chg="add">
          <ac:chgData name="Caitlin Halfacre" userId="99d02b54-3f60-4a80-9a30-61e7387d3910" providerId="ADAL" clId="{C96F5FD9-0352-47F4-A753-5FBADB798FE5}" dt="2025-02-28T10:29:55.573" v="196" actId="26606"/>
          <ac:spMkLst>
            <pc:docMk/>
            <pc:sldMk cId="2491702790" sldId="273"/>
            <ac:spMk id="1037" creationId="{3389D0BC-BA1D-4360-88F9-D9ECCBDAB50E}"/>
          </ac:spMkLst>
        </pc:spChg>
        <pc:picChg chg="del">
          <ac:chgData name="Caitlin Halfacre" userId="99d02b54-3f60-4a80-9a30-61e7387d3910" providerId="ADAL" clId="{C96F5FD9-0352-47F4-A753-5FBADB798FE5}" dt="2025-02-28T10:28:51.665" v="168" actId="478"/>
          <ac:picMkLst>
            <pc:docMk/>
            <pc:sldMk cId="2491702790" sldId="273"/>
            <ac:picMk id="6" creationId="{C7CEFB6C-9241-0714-63A1-43A77647C699}"/>
          </ac:picMkLst>
        </pc:picChg>
        <pc:picChg chg="add mod">
          <ac:chgData name="Caitlin Halfacre" userId="99d02b54-3f60-4a80-9a30-61e7387d3910" providerId="ADAL" clId="{C96F5FD9-0352-47F4-A753-5FBADB798FE5}" dt="2025-02-28T10:29:55.573" v="196" actId="26606"/>
          <ac:picMkLst>
            <pc:docMk/>
            <pc:sldMk cId="2491702790" sldId="273"/>
            <ac:picMk id="1028" creationId="{09B7331E-4AC2-A30A-B71F-728B27F8DE99}"/>
          </ac:picMkLst>
        </pc:picChg>
      </pc:sldChg>
      <pc:sldChg chg="addSp delSp modSp add mod addAnim modAnim">
        <pc:chgData name="Caitlin Halfacre" userId="99d02b54-3f60-4a80-9a30-61e7387d3910" providerId="ADAL" clId="{C96F5FD9-0352-47F4-A753-5FBADB798FE5}" dt="2025-02-28T10:31:22.519" v="214"/>
        <pc:sldMkLst>
          <pc:docMk/>
          <pc:sldMk cId="3830964859" sldId="274"/>
        </pc:sldMkLst>
        <pc:spChg chg="del">
          <ac:chgData name="Caitlin Halfacre" userId="99d02b54-3f60-4a80-9a30-61e7387d3910" providerId="ADAL" clId="{C96F5FD9-0352-47F4-A753-5FBADB798FE5}" dt="2025-02-28T10:31:18.927" v="212" actId="26606"/>
          <ac:spMkLst>
            <pc:docMk/>
            <pc:sldMk cId="3830964859" sldId="274"/>
            <ac:spMk id="1033" creationId="{0C0CCF94-9536-4A63-8FF2-E37827C92756}"/>
          </ac:spMkLst>
        </pc:spChg>
        <pc:spChg chg="del">
          <ac:chgData name="Caitlin Halfacre" userId="99d02b54-3f60-4a80-9a30-61e7387d3910" providerId="ADAL" clId="{C96F5FD9-0352-47F4-A753-5FBADB798FE5}" dt="2025-02-28T10:31:18.927" v="212" actId="26606"/>
          <ac:spMkLst>
            <pc:docMk/>
            <pc:sldMk cId="3830964859" sldId="274"/>
            <ac:spMk id="1035" creationId="{C970655A-F4C2-4D7E-BAB6-D3BFC5CAE148}"/>
          </ac:spMkLst>
        </pc:spChg>
        <pc:spChg chg="del">
          <ac:chgData name="Caitlin Halfacre" userId="99d02b54-3f60-4a80-9a30-61e7387d3910" providerId="ADAL" clId="{C96F5FD9-0352-47F4-A753-5FBADB798FE5}" dt="2025-02-28T10:31:18.927" v="212" actId="26606"/>
          <ac:spMkLst>
            <pc:docMk/>
            <pc:sldMk cId="3830964859" sldId="274"/>
            <ac:spMk id="1037" creationId="{3389D0BC-BA1D-4360-88F9-D9ECCBDAB50E}"/>
          </ac:spMkLst>
        </pc:spChg>
        <pc:spChg chg="add">
          <ac:chgData name="Caitlin Halfacre" userId="99d02b54-3f60-4a80-9a30-61e7387d3910" providerId="ADAL" clId="{C96F5FD9-0352-47F4-A753-5FBADB798FE5}" dt="2025-02-28T10:31:18.927" v="212" actId="26606"/>
          <ac:spMkLst>
            <pc:docMk/>
            <pc:sldMk cId="3830964859" sldId="274"/>
            <ac:spMk id="2057" creationId="{0C0CCF94-9536-4A63-8FF2-E37827C92756}"/>
          </ac:spMkLst>
        </pc:spChg>
        <pc:spChg chg="add">
          <ac:chgData name="Caitlin Halfacre" userId="99d02b54-3f60-4a80-9a30-61e7387d3910" providerId="ADAL" clId="{C96F5FD9-0352-47F4-A753-5FBADB798FE5}" dt="2025-02-28T10:31:18.927" v="212" actId="26606"/>
          <ac:spMkLst>
            <pc:docMk/>
            <pc:sldMk cId="3830964859" sldId="274"/>
            <ac:spMk id="2059" creationId="{C970655A-F4C2-4D7E-BAB6-D3BFC5CAE148}"/>
          </ac:spMkLst>
        </pc:spChg>
        <pc:spChg chg="add">
          <ac:chgData name="Caitlin Halfacre" userId="99d02b54-3f60-4a80-9a30-61e7387d3910" providerId="ADAL" clId="{C96F5FD9-0352-47F4-A753-5FBADB798FE5}" dt="2025-02-28T10:31:18.927" v="212" actId="26606"/>
          <ac:spMkLst>
            <pc:docMk/>
            <pc:sldMk cId="3830964859" sldId="274"/>
            <ac:spMk id="2061" creationId="{3389D0BC-BA1D-4360-88F9-D9ECCBDAB50E}"/>
          </ac:spMkLst>
        </pc:spChg>
        <pc:picChg chg="add del">
          <ac:chgData name="Caitlin Halfacre" userId="99d02b54-3f60-4a80-9a30-61e7387d3910" providerId="ADAL" clId="{C96F5FD9-0352-47F4-A753-5FBADB798FE5}" dt="2025-02-28T10:31:15.588" v="210" actId="478"/>
          <ac:picMkLst>
            <pc:docMk/>
            <pc:sldMk cId="3830964859" sldId="274"/>
            <ac:picMk id="1028" creationId="{09B7331E-4AC2-A30A-B71F-728B27F8DE99}"/>
          </ac:picMkLst>
        </pc:picChg>
        <pc:picChg chg="add mod">
          <ac:chgData name="Caitlin Halfacre" userId="99d02b54-3f60-4a80-9a30-61e7387d3910" providerId="ADAL" clId="{C96F5FD9-0352-47F4-A753-5FBADB798FE5}" dt="2025-02-28T10:30:59.892" v="205" actId="1076"/>
          <ac:picMkLst>
            <pc:docMk/>
            <pc:sldMk cId="3830964859" sldId="274"/>
            <ac:picMk id="2050" creationId="{2EE71207-EC8A-D977-CFA9-8DC7F0228756}"/>
          </ac:picMkLst>
        </pc:picChg>
        <pc:picChg chg="add del mod">
          <ac:chgData name="Caitlin Halfacre" userId="99d02b54-3f60-4a80-9a30-61e7387d3910" providerId="ADAL" clId="{C96F5FD9-0352-47F4-A753-5FBADB798FE5}" dt="2025-02-28T10:31:18.927" v="212" actId="26606"/>
          <ac:picMkLst>
            <pc:docMk/>
            <pc:sldMk cId="3830964859" sldId="274"/>
            <ac:picMk id="2052" creationId="{5C062988-E1F7-BB58-1161-C96E5CF5F17A}"/>
          </ac:picMkLst>
        </pc:picChg>
      </pc:sldChg>
      <pc:sldChg chg="addSp delSp modSp add mod">
        <pc:chgData name="Caitlin Halfacre" userId="99d02b54-3f60-4a80-9a30-61e7387d3910" providerId="ADAL" clId="{C96F5FD9-0352-47F4-A753-5FBADB798FE5}" dt="2025-02-28T10:32:38.965" v="218" actId="26606"/>
        <pc:sldMkLst>
          <pc:docMk/>
          <pc:sldMk cId="2320009649" sldId="275"/>
        </pc:sldMkLst>
        <pc:spChg chg="mod">
          <ac:chgData name="Caitlin Halfacre" userId="99d02b54-3f60-4a80-9a30-61e7387d3910" providerId="ADAL" clId="{C96F5FD9-0352-47F4-A753-5FBADB798FE5}" dt="2025-02-28T10:32:38.965" v="218" actId="26606"/>
          <ac:spMkLst>
            <pc:docMk/>
            <pc:sldMk cId="2320009649" sldId="275"/>
            <ac:spMk id="2" creationId="{253048AC-8D04-0CEB-5174-D3B6D67AA674}"/>
          </ac:spMkLst>
        </pc:spChg>
        <pc:spChg chg="mod">
          <ac:chgData name="Caitlin Halfacre" userId="99d02b54-3f60-4a80-9a30-61e7387d3910" providerId="ADAL" clId="{C96F5FD9-0352-47F4-A753-5FBADB798FE5}" dt="2025-02-28T10:32:38.965" v="218" actId="26606"/>
          <ac:spMkLst>
            <pc:docMk/>
            <pc:sldMk cId="2320009649" sldId="275"/>
            <ac:spMk id="3" creationId="{8361A87F-B198-3662-5A9C-FBC5700671D4}"/>
          </ac:spMkLst>
        </pc:spChg>
        <pc:spChg chg="del">
          <ac:chgData name="Caitlin Halfacre" userId="99d02b54-3f60-4a80-9a30-61e7387d3910" providerId="ADAL" clId="{C96F5FD9-0352-47F4-A753-5FBADB798FE5}" dt="2025-02-28T10:32:38.965" v="218" actId="26606"/>
          <ac:spMkLst>
            <pc:docMk/>
            <pc:sldMk cId="2320009649" sldId="275"/>
            <ac:spMk id="2057" creationId="{0C0CCF94-9536-4A63-8FF2-E37827C92756}"/>
          </ac:spMkLst>
        </pc:spChg>
        <pc:spChg chg="del">
          <ac:chgData name="Caitlin Halfacre" userId="99d02b54-3f60-4a80-9a30-61e7387d3910" providerId="ADAL" clId="{C96F5FD9-0352-47F4-A753-5FBADB798FE5}" dt="2025-02-28T10:32:38.965" v="218" actId="26606"/>
          <ac:spMkLst>
            <pc:docMk/>
            <pc:sldMk cId="2320009649" sldId="275"/>
            <ac:spMk id="2059" creationId="{C970655A-F4C2-4D7E-BAB6-D3BFC5CAE148}"/>
          </ac:spMkLst>
        </pc:spChg>
        <pc:spChg chg="del">
          <ac:chgData name="Caitlin Halfacre" userId="99d02b54-3f60-4a80-9a30-61e7387d3910" providerId="ADAL" clId="{C96F5FD9-0352-47F4-A753-5FBADB798FE5}" dt="2025-02-28T10:32:38.965" v="218" actId="26606"/>
          <ac:spMkLst>
            <pc:docMk/>
            <pc:sldMk cId="2320009649" sldId="275"/>
            <ac:spMk id="2061" creationId="{3389D0BC-BA1D-4360-88F9-D9ECCBDAB50E}"/>
          </ac:spMkLst>
        </pc:spChg>
        <pc:spChg chg="add">
          <ac:chgData name="Caitlin Halfacre" userId="99d02b54-3f60-4a80-9a30-61e7387d3910" providerId="ADAL" clId="{C96F5FD9-0352-47F4-A753-5FBADB798FE5}" dt="2025-02-28T10:32:38.965" v="218" actId="26606"/>
          <ac:spMkLst>
            <pc:docMk/>
            <pc:sldMk cId="2320009649" sldId="275"/>
            <ac:spMk id="2066" creationId="{0E91F5CA-B392-444C-88E3-BF5BAAEBDEB0}"/>
          </ac:spMkLst>
        </pc:spChg>
        <pc:spChg chg="add">
          <ac:chgData name="Caitlin Halfacre" userId="99d02b54-3f60-4a80-9a30-61e7387d3910" providerId="ADAL" clId="{C96F5FD9-0352-47F4-A753-5FBADB798FE5}" dt="2025-02-28T10:32:38.965" v="218" actId="26606"/>
          <ac:spMkLst>
            <pc:docMk/>
            <pc:sldMk cId="2320009649" sldId="275"/>
            <ac:spMk id="2068" creationId="{DFCA2118-59A2-4310-A4B2-F2CBA821E842}"/>
          </ac:spMkLst>
        </pc:spChg>
        <pc:picChg chg="add mod">
          <ac:chgData name="Caitlin Halfacre" userId="99d02b54-3f60-4a80-9a30-61e7387d3910" providerId="ADAL" clId="{C96F5FD9-0352-47F4-A753-5FBADB798FE5}" dt="2025-02-28T10:32:38.965" v="218" actId="26606"/>
          <ac:picMkLst>
            <pc:docMk/>
            <pc:sldMk cId="2320009649" sldId="275"/>
            <ac:picMk id="5" creationId="{12BB5998-B9B7-80E5-8B28-A542DD9EF662}"/>
          </ac:picMkLst>
        </pc:picChg>
        <pc:picChg chg="del">
          <ac:chgData name="Caitlin Halfacre" userId="99d02b54-3f60-4a80-9a30-61e7387d3910" providerId="ADAL" clId="{C96F5FD9-0352-47F4-A753-5FBADB798FE5}" dt="2025-02-28T10:32:15.073" v="216" actId="478"/>
          <ac:picMkLst>
            <pc:docMk/>
            <pc:sldMk cId="2320009649" sldId="275"/>
            <ac:picMk id="2052" creationId="{5C062988-E1F7-BB58-1161-C96E5CF5F17A}"/>
          </ac:picMkLst>
        </pc:picChg>
      </pc:sldChg>
      <pc:sldChg chg="addSp delSp modSp add mod ord">
        <pc:chgData name="Caitlin Halfacre" userId="99d02b54-3f60-4a80-9a30-61e7387d3910" providerId="ADAL" clId="{C96F5FD9-0352-47F4-A753-5FBADB798FE5}" dt="2025-02-28T10:33:38.353" v="227" actId="14100"/>
        <pc:sldMkLst>
          <pc:docMk/>
          <pc:sldMk cId="346495906" sldId="276"/>
        </pc:sldMkLst>
        <pc:spChg chg="mod">
          <ac:chgData name="Caitlin Halfacre" userId="99d02b54-3f60-4a80-9a30-61e7387d3910" providerId="ADAL" clId="{C96F5FD9-0352-47F4-A753-5FBADB798FE5}" dt="2025-02-28T10:33:26.192" v="226" actId="26606"/>
          <ac:spMkLst>
            <pc:docMk/>
            <pc:sldMk cId="346495906" sldId="276"/>
            <ac:spMk id="2" creationId="{253048AC-8D04-0CEB-5174-D3B6D67AA674}"/>
          </ac:spMkLst>
        </pc:spChg>
        <pc:spChg chg="mod">
          <ac:chgData name="Caitlin Halfacre" userId="99d02b54-3f60-4a80-9a30-61e7387d3910" providerId="ADAL" clId="{C96F5FD9-0352-47F4-A753-5FBADB798FE5}" dt="2025-02-28T10:33:26.192" v="226" actId="26606"/>
          <ac:spMkLst>
            <pc:docMk/>
            <pc:sldMk cId="346495906" sldId="276"/>
            <ac:spMk id="3" creationId="{8361A87F-B198-3662-5A9C-FBC5700671D4}"/>
          </ac:spMkLst>
        </pc:spChg>
        <pc:spChg chg="del">
          <ac:chgData name="Caitlin Halfacre" userId="99d02b54-3f60-4a80-9a30-61e7387d3910" providerId="ADAL" clId="{C96F5FD9-0352-47F4-A753-5FBADB798FE5}" dt="2025-02-28T10:33:26.192" v="226" actId="26606"/>
          <ac:spMkLst>
            <pc:docMk/>
            <pc:sldMk cId="346495906" sldId="276"/>
            <ac:spMk id="2057" creationId="{0C0CCF94-9536-4A63-8FF2-E37827C92756}"/>
          </ac:spMkLst>
        </pc:spChg>
        <pc:spChg chg="del">
          <ac:chgData name="Caitlin Halfacre" userId="99d02b54-3f60-4a80-9a30-61e7387d3910" providerId="ADAL" clId="{C96F5FD9-0352-47F4-A753-5FBADB798FE5}" dt="2025-02-28T10:33:26.192" v="226" actId="26606"/>
          <ac:spMkLst>
            <pc:docMk/>
            <pc:sldMk cId="346495906" sldId="276"/>
            <ac:spMk id="2059" creationId="{C970655A-F4C2-4D7E-BAB6-D3BFC5CAE148}"/>
          </ac:spMkLst>
        </pc:spChg>
        <pc:spChg chg="del">
          <ac:chgData name="Caitlin Halfacre" userId="99d02b54-3f60-4a80-9a30-61e7387d3910" providerId="ADAL" clId="{C96F5FD9-0352-47F4-A753-5FBADB798FE5}" dt="2025-02-28T10:33:26.192" v="226" actId="26606"/>
          <ac:spMkLst>
            <pc:docMk/>
            <pc:sldMk cId="346495906" sldId="276"/>
            <ac:spMk id="2061" creationId="{3389D0BC-BA1D-4360-88F9-D9ECCBDAB50E}"/>
          </ac:spMkLst>
        </pc:spChg>
        <pc:spChg chg="add">
          <ac:chgData name="Caitlin Halfacre" userId="99d02b54-3f60-4a80-9a30-61e7387d3910" providerId="ADAL" clId="{C96F5FD9-0352-47F4-A753-5FBADB798FE5}" dt="2025-02-28T10:33:26.192" v="226" actId="26606"/>
          <ac:spMkLst>
            <pc:docMk/>
            <pc:sldMk cId="346495906" sldId="276"/>
            <ac:spMk id="4103" creationId="{0E91F5CA-B392-444C-88E3-BF5BAAEBDEB0}"/>
          </ac:spMkLst>
        </pc:spChg>
        <pc:spChg chg="add">
          <ac:chgData name="Caitlin Halfacre" userId="99d02b54-3f60-4a80-9a30-61e7387d3910" providerId="ADAL" clId="{C96F5FD9-0352-47F4-A753-5FBADB798FE5}" dt="2025-02-28T10:33:26.192" v="226" actId="26606"/>
          <ac:spMkLst>
            <pc:docMk/>
            <pc:sldMk cId="346495906" sldId="276"/>
            <ac:spMk id="4105" creationId="{DFCA2118-59A2-4310-A4B2-F2CBA821E842}"/>
          </ac:spMkLst>
        </pc:spChg>
        <pc:picChg chg="del">
          <ac:chgData name="Caitlin Halfacre" userId="99d02b54-3f60-4a80-9a30-61e7387d3910" providerId="ADAL" clId="{C96F5FD9-0352-47F4-A753-5FBADB798FE5}" dt="2025-02-28T10:33:23.786" v="225" actId="478"/>
          <ac:picMkLst>
            <pc:docMk/>
            <pc:sldMk cId="346495906" sldId="276"/>
            <ac:picMk id="2052" creationId="{5C062988-E1F7-BB58-1161-C96E5CF5F17A}"/>
          </ac:picMkLst>
        </pc:picChg>
        <pc:picChg chg="add mod">
          <ac:chgData name="Caitlin Halfacre" userId="99d02b54-3f60-4a80-9a30-61e7387d3910" providerId="ADAL" clId="{C96F5FD9-0352-47F4-A753-5FBADB798FE5}" dt="2025-02-28T10:33:38.353" v="227" actId="14100"/>
          <ac:picMkLst>
            <pc:docMk/>
            <pc:sldMk cId="346495906" sldId="276"/>
            <ac:picMk id="4098" creationId="{820613EF-F952-EE8B-113D-81C9D7DB7165}"/>
          </ac:picMkLst>
        </pc:picChg>
      </pc:sldChg>
      <pc:sldChg chg="add del">
        <pc:chgData name="Caitlin Halfacre" userId="99d02b54-3f60-4a80-9a30-61e7387d3910" providerId="ADAL" clId="{C96F5FD9-0352-47F4-A753-5FBADB798FE5}" dt="2025-02-28T10:32:51.533" v="220" actId="2890"/>
        <pc:sldMkLst>
          <pc:docMk/>
          <pc:sldMk cId="3477491900" sldId="276"/>
        </pc:sldMkLst>
      </pc:sldChg>
      <pc:sldChg chg="addSp delSp modSp add mod">
        <pc:chgData name="Caitlin Halfacre" userId="99d02b54-3f60-4a80-9a30-61e7387d3910" providerId="ADAL" clId="{C96F5FD9-0352-47F4-A753-5FBADB798FE5}" dt="2025-02-28T10:34:14.489" v="233" actId="14100"/>
        <pc:sldMkLst>
          <pc:docMk/>
          <pc:sldMk cId="3236465136" sldId="277"/>
        </pc:sldMkLst>
        <pc:spChg chg="del">
          <ac:chgData name="Caitlin Halfacre" userId="99d02b54-3f60-4a80-9a30-61e7387d3910" providerId="ADAL" clId="{C96F5FD9-0352-47F4-A753-5FBADB798FE5}" dt="2025-02-28T10:34:07.525" v="232" actId="26606"/>
          <ac:spMkLst>
            <pc:docMk/>
            <pc:sldMk cId="3236465136" sldId="277"/>
            <ac:spMk id="4103" creationId="{0E91F5CA-B392-444C-88E3-BF5BAAEBDEB0}"/>
          </ac:spMkLst>
        </pc:spChg>
        <pc:spChg chg="del">
          <ac:chgData name="Caitlin Halfacre" userId="99d02b54-3f60-4a80-9a30-61e7387d3910" providerId="ADAL" clId="{C96F5FD9-0352-47F4-A753-5FBADB798FE5}" dt="2025-02-28T10:34:07.525" v="232" actId="26606"/>
          <ac:spMkLst>
            <pc:docMk/>
            <pc:sldMk cId="3236465136" sldId="277"/>
            <ac:spMk id="4105" creationId="{DFCA2118-59A2-4310-A4B2-F2CBA821E842}"/>
          </ac:spMkLst>
        </pc:spChg>
        <pc:spChg chg="add">
          <ac:chgData name="Caitlin Halfacre" userId="99d02b54-3f60-4a80-9a30-61e7387d3910" providerId="ADAL" clId="{C96F5FD9-0352-47F4-A753-5FBADB798FE5}" dt="2025-02-28T10:34:07.525" v="232" actId="26606"/>
          <ac:spMkLst>
            <pc:docMk/>
            <pc:sldMk cId="3236465136" sldId="277"/>
            <ac:spMk id="5127" creationId="{0E91F5CA-B392-444C-88E3-BF5BAAEBDEB0}"/>
          </ac:spMkLst>
        </pc:spChg>
        <pc:spChg chg="add">
          <ac:chgData name="Caitlin Halfacre" userId="99d02b54-3f60-4a80-9a30-61e7387d3910" providerId="ADAL" clId="{C96F5FD9-0352-47F4-A753-5FBADB798FE5}" dt="2025-02-28T10:34:07.525" v="232" actId="26606"/>
          <ac:spMkLst>
            <pc:docMk/>
            <pc:sldMk cId="3236465136" sldId="277"/>
            <ac:spMk id="5129" creationId="{DFCA2118-59A2-4310-A4B2-F2CBA821E842}"/>
          </ac:spMkLst>
        </pc:spChg>
        <pc:picChg chg="del">
          <ac:chgData name="Caitlin Halfacre" userId="99d02b54-3f60-4a80-9a30-61e7387d3910" providerId="ADAL" clId="{C96F5FD9-0352-47F4-A753-5FBADB798FE5}" dt="2025-02-28T10:34:04.963" v="229" actId="478"/>
          <ac:picMkLst>
            <pc:docMk/>
            <pc:sldMk cId="3236465136" sldId="277"/>
            <ac:picMk id="4098" creationId="{820613EF-F952-EE8B-113D-81C9D7DB7165}"/>
          </ac:picMkLst>
        </pc:picChg>
        <pc:picChg chg="add mod">
          <ac:chgData name="Caitlin Halfacre" userId="99d02b54-3f60-4a80-9a30-61e7387d3910" providerId="ADAL" clId="{C96F5FD9-0352-47F4-A753-5FBADB798FE5}" dt="2025-02-28T10:34:14.489" v="233" actId="14100"/>
          <ac:picMkLst>
            <pc:docMk/>
            <pc:sldMk cId="3236465136" sldId="277"/>
            <ac:picMk id="5122" creationId="{61C440A7-A3E6-75A6-2334-5CDE4CE1033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8F835-0769-4AC6-8570-0F91B47196B1}" type="datetimeFigureOut">
              <a:rPr lang="en-GB" smtClean="0"/>
              <a:t>28/02/2025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4C855-3CC9-4370-BFAC-E1C0D9A00699}" type="slidenum">
              <a:rPr lang="en-GB" smtClean="0"/>
              <a:t>‹#›</a:t>
            </a:fld>
            <a:endParaRPr lang="en-GB"/>
          </a:p>
        </p:txBody>
      </p:sp>
    </p:spTree>
    <p:extLst>
      <p:ext uri="{BB962C8B-B14F-4D97-AF65-F5344CB8AC3E}">
        <p14:creationId xmlns:p14="http://schemas.microsoft.com/office/powerpoint/2010/main" val="167115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Dynamic = over time – can be short (formant trajectory) or long (lifespan) or in between (pitch track)</a:t>
            </a:r>
          </a:p>
        </p:txBody>
      </p:sp>
      <p:sp>
        <p:nvSpPr>
          <p:cNvPr id="4" name="Slide Number Placeholder 3"/>
          <p:cNvSpPr>
            <a:spLocks noGrp="1"/>
          </p:cNvSpPr>
          <p:nvPr>
            <p:ph type="sldNum" sz="quarter" idx="5"/>
          </p:nvPr>
        </p:nvSpPr>
        <p:spPr/>
        <p:txBody>
          <a:bodyPr/>
          <a:lstStyle/>
          <a:p>
            <a:fld id="{D104C855-3CC9-4370-BFAC-E1C0D9A00699}" type="slidenum">
              <a:rPr lang="en-GB" smtClean="0"/>
              <a:t>2</a:t>
            </a:fld>
            <a:endParaRPr lang="en-GB"/>
          </a:p>
        </p:txBody>
      </p:sp>
    </p:spTree>
    <p:extLst>
      <p:ext uri="{BB962C8B-B14F-4D97-AF65-F5344CB8AC3E}">
        <p14:creationId xmlns:p14="http://schemas.microsoft.com/office/powerpoint/2010/main" val="354174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too few measurements to support k knots: If our trajectories only have 11 measurements, the maximum number of knots is also 11 (that is, the maximum number of </a:t>
            </a:r>
            <a:r>
              <a:rPr lang="en-GB" dirty="0" err="1"/>
              <a:t>basis</a:t>
            </a:r>
            <a:r>
              <a:rPr lang="en-GB" dirty="0"/>
              <a:t> functions is 10). Since the default value for k is 10 (although this number may be different depending on the type of smooth), it needs to be lowered if there are less than 10 unique values for a given variable.  • not enough </a:t>
            </a:r>
            <a:r>
              <a:rPr lang="en-GB" dirty="0" err="1"/>
              <a:t>wiggliness</a:t>
            </a:r>
            <a:r>
              <a:rPr lang="en-GB" dirty="0"/>
              <a:t> allowed: The default value of k can only support a certain amount of </a:t>
            </a:r>
            <a:r>
              <a:rPr lang="en-GB" dirty="0" err="1"/>
              <a:t>wiggliness</a:t>
            </a:r>
            <a:r>
              <a:rPr lang="en-GB" dirty="0"/>
              <a:t> in the data. If the actual trajectories show a greater degree of non-linearity, k needs to be increased.  • computational inefficiency due to high k: The higher the value of k, the longer it will take to fit the model. Therefore, it is a good idea not to increase k any further than necessary. In realistic scenarios, the modeller may be forced to choose a k that is actually lower than would be ideal.</a:t>
            </a:r>
          </a:p>
        </p:txBody>
      </p:sp>
      <p:sp>
        <p:nvSpPr>
          <p:cNvPr id="4" name="Slide Number Placeholder 3"/>
          <p:cNvSpPr>
            <a:spLocks noGrp="1"/>
          </p:cNvSpPr>
          <p:nvPr>
            <p:ph type="sldNum" sz="quarter" idx="5"/>
          </p:nvPr>
        </p:nvSpPr>
        <p:spPr/>
        <p:txBody>
          <a:bodyPr/>
          <a:lstStyle/>
          <a:p>
            <a:fld id="{D104C855-3CC9-4370-BFAC-E1C0D9A00699}" type="slidenum">
              <a:rPr lang="en-GB" smtClean="0"/>
              <a:t>6</a:t>
            </a:fld>
            <a:endParaRPr lang="en-GB"/>
          </a:p>
        </p:txBody>
      </p:sp>
    </p:spTree>
    <p:extLst>
      <p:ext uri="{BB962C8B-B14F-4D97-AF65-F5344CB8AC3E}">
        <p14:creationId xmlns:p14="http://schemas.microsoft.com/office/powerpoint/2010/main" val="172189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model with random intercepts simply varies the height of the lines, but does not yield a particularly good fit. The one with slopes does slightly better: in this case, the same curve is essentially rotated and stretched to match the actual trajectories. Random smooths clearly provide the best fit by fitting individual curves to each trajectory. Note, however, that random smooths are also extremely resource intensive: fitting four separate random smooths to the data requires 4 × k basis functions, and the same number of coefficients need to be estimated.5</a:t>
            </a:r>
          </a:p>
        </p:txBody>
      </p:sp>
      <p:sp>
        <p:nvSpPr>
          <p:cNvPr id="4" name="Slide Number Placeholder 3"/>
          <p:cNvSpPr>
            <a:spLocks noGrp="1"/>
          </p:cNvSpPr>
          <p:nvPr>
            <p:ph type="sldNum" sz="quarter" idx="5"/>
          </p:nvPr>
        </p:nvSpPr>
        <p:spPr/>
        <p:txBody>
          <a:bodyPr/>
          <a:lstStyle/>
          <a:p>
            <a:fld id="{D104C855-3CC9-4370-BFAC-E1C0D9A00699}" type="slidenum">
              <a:rPr lang="en-GB" smtClean="0"/>
              <a:t>11</a:t>
            </a:fld>
            <a:endParaRPr lang="en-GB"/>
          </a:p>
        </p:txBody>
      </p:sp>
    </p:spTree>
    <p:extLst>
      <p:ext uri="{BB962C8B-B14F-4D97-AF65-F5344CB8AC3E}">
        <p14:creationId xmlns:p14="http://schemas.microsoft.com/office/powerpoint/2010/main" val="351100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58957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104940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5355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61135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332784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A12C9-CE73-4F09-B08D-3AFDC99B04A5}" type="datetimeFigureOut">
              <a:rPr lang="en-GB" smtClean="0"/>
              <a:t>28/02/2025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308138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A12C9-CE73-4F09-B08D-3AFDC99B04A5}" type="datetimeFigureOut">
              <a:rPr lang="en-GB" smtClean="0"/>
              <a:t>28/02/2025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59013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A12C9-CE73-4F09-B08D-3AFDC99B04A5}" type="datetimeFigureOut">
              <a:rPr lang="en-GB" smtClean="0"/>
              <a:t>28/02/2025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314363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A12C9-CE73-4F09-B08D-3AFDC99B04A5}" type="datetimeFigureOut">
              <a:rPr lang="en-GB" smtClean="0"/>
              <a:t>28/02/2025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416629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A12C9-CE73-4F09-B08D-3AFDC99B04A5}" type="datetimeFigureOut">
              <a:rPr lang="en-GB" smtClean="0"/>
              <a:t>28/02/2025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58759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A12C9-CE73-4F09-B08D-3AFDC99B04A5}" type="datetimeFigureOut">
              <a:rPr lang="en-GB" smtClean="0"/>
              <a:t>28/02/2025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147764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F4A12C9-CE73-4F09-B08D-3AFDC99B04A5}" type="datetimeFigureOut">
              <a:rPr lang="en-GB" smtClean="0"/>
              <a:t>28/02/2025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60A1C91-EA69-4F79-82C2-1D1AED981A44}" type="slidenum">
              <a:rPr lang="en-GB" smtClean="0"/>
              <a:t>‹#›</a:t>
            </a:fld>
            <a:endParaRPr lang="en-GB"/>
          </a:p>
        </p:txBody>
      </p:sp>
    </p:spTree>
    <p:extLst>
      <p:ext uri="{BB962C8B-B14F-4D97-AF65-F5344CB8AC3E}">
        <p14:creationId xmlns:p14="http://schemas.microsoft.com/office/powerpoint/2010/main" val="30311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93F0-B151-848E-3522-E22272D6B92E}"/>
              </a:ext>
            </a:extLst>
          </p:cNvPr>
          <p:cNvSpPr>
            <a:spLocks noGrp="1"/>
          </p:cNvSpPr>
          <p:nvPr>
            <p:ph type="ctrTitle"/>
          </p:nvPr>
        </p:nvSpPr>
        <p:spPr/>
        <p:txBody>
          <a:bodyPr/>
          <a:lstStyle/>
          <a:p>
            <a:r>
              <a:rPr lang="en-GB" dirty="0"/>
              <a:t>GAMMs for LVC</a:t>
            </a:r>
          </a:p>
        </p:txBody>
      </p:sp>
      <p:sp>
        <p:nvSpPr>
          <p:cNvPr id="3" name="Subtitle 2">
            <a:extLst>
              <a:ext uri="{FF2B5EF4-FFF2-40B4-BE49-F238E27FC236}">
                <a16:creationId xmlns:a16="http://schemas.microsoft.com/office/drawing/2014/main" id="{787BA614-AA3D-9722-ADAF-A05E06C54CCF}"/>
              </a:ext>
            </a:extLst>
          </p:cNvPr>
          <p:cNvSpPr>
            <a:spLocks noGrp="1"/>
          </p:cNvSpPr>
          <p:nvPr>
            <p:ph type="subTitle" idx="1"/>
          </p:nvPr>
        </p:nvSpPr>
        <p:spPr/>
        <p:txBody>
          <a:bodyPr/>
          <a:lstStyle/>
          <a:p>
            <a:r>
              <a:rPr lang="en-GB" dirty="0"/>
              <a:t>Caitlin Halfacre</a:t>
            </a:r>
          </a:p>
          <a:p>
            <a:r>
              <a:rPr lang="en-GB" dirty="0"/>
              <a:t>Manchester Metropolitan University</a:t>
            </a:r>
          </a:p>
        </p:txBody>
      </p:sp>
      <p:sp>
        <p:nvSpPr>
          <p:cNvPr id="5" name="Lightning Bolt 4">
            <a:extLst>
              <a:ext uri="{FF2B5EF4-FFF2-40B4-BE49-F238E27FC236}">
                <a16:creationId xmlns:a16="http://schemas.microsoft.com/office/drawing/2014/main" id="{B363DCDA-FA65-131B-1626-A9533AC4CE42}"/>
              </a:ext>
            </a:extLst>
          </p:cNvPr>
          <p:cNvSpPr/>
          <p:nvPr/>
        </p:nvSpPr>
        <p:spPr>
          <a:xfrm>
            <a:off x="0" y="0"/>
            <a:ext cx="0" cy="0"/>
          </a:xfrm>
          <a:prstGeom prst="lightningBol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ightning Bolt 5">
            <a:extLst>
              <a:ext uri="{FF2B5EF4-FFF2-40B4-BE49-F238E27FC236}">
                <a16:creationId xmlns:a16="http://schemas.microsoft.com/office/drawing/2014/main" id="{DA3ACA33-B5A9-6C5E-78B4-3A964CA70584}"/>
              </a:ext>
            </a:extLst>
          </p:cNvPr>
          <p:cNvSpPr/>
          <p:nvPr/>
        </p:nvSpPr>
        <p:spPr>
          <a:xfrm>
            <a:off x="0" y="0"/>
            <a:ext cx="0" cy="0"/>
          </a:xfrm>
          <a:prstGeom prst="lightningBol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7667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err="1">
                <a:solidFill>
                  <a:schemeClr val="tx1"/>
                </a:solidFill>
                <a:latin typeface="+mj-lt"/>
                <a:ea typeface="+mj-ea"/>
                <a:cs typeface="+mj-cs"/>
              </a:rPr>
              <a:t>Generalised</a:t>
            </a:r>
            <a:r>
              <a:rPr lang="en-US" sz="4100" kern="1200" dirty="0">
                <a:solidFill>
                  <a:schemeClr val="tx1"/>
                </a:solidFill>
                <a:latin typeface="+mj-lt"/>
                <a:ea typeface="+mj-ea"/>
                <a:cs typeface="+mj-cs"/>
              </a:rPr>
              <a:t>		Additive		</a:t>
            </a:r>
            <a:r>
              <a:rPr lang="en-US" sz="4100" b="1" kern="1200" dirty="0">
                <a:solidFill>
                  <a:schemeClr val="tx1"/>
                </a:solidFill>
                <a:latin typeface="+mj-lt"/>
                <a:ea typeface="+mj-ea"/>
                <a:cs typeface="+mj-cs"/>
              </a:rPr>
              <a:t>Mixed</a:t>
            </a:r>
            <a:r>
              <a:rPr lang="en-US" sz="4100" kern="1200" dirty="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endParaRPr lang="en-US" sz="2400" kern="1200" dirty="0">
              <a:solidFill>
                <a:schemeClr val="tx1"/>
              </a:solidFill>
              <a:latin typeface="+mn-lt"/>
              <a:ea typeface="+mn-ea"/>
              <a:cs typeface="+mn-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8D997E-33A9-E3D6-2E41-00BE3BA7D4A3}"/>
              </a:ext>
            </a:extLst>
          </p:cNvPr>
          <p:cNvPicPr>
            <a:picLocks noChangeAspect="1"/>
          </p:cNvPicPr>
          <p:nvPr/>
        </p:nvPicPr>
        <p:blipFill>
          <a:blip r:embed="rId2"/>
          <a:stretch>
            <a:fillRect/>
          </a:stretch>
        </p:blipFill>
        <p:spPr>
          <a:xfrm>
            <a:off x="404562" y="2260884"/>
            <a:ext cx="11378278" cy="3908744"/>
          </a:xfrm>
          <a:prstGeom prst="rect">
            <a:avLst/>
          </a:prstGeom>
        </p:spPr>
      </p:pic>
    </p:spTree>
    <p:extLst>
      <p:ext uri="{BB962C8B-B14F-4D97-AF65-F5344CB8AC3E}">
        <p14:creationId xmlns:p14="http://schemas.microsoft.com/office/powerpoint/2010/main" val="39137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6AB4-05B5-ADF2-8A54-DA1E5E47996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E6D1526-F005-198C-FDB8-980516ED3C99}"/>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EDBF6D83-2075-1245-3ED8-0B7CB9A7878A}"/>
              </a:ext>
            </a:extLst>
          </p:cNvPr>
          <p:cNvPicPr>
            <a:picLocks noChangeAspect="1"/>
          </p:cNvPicPr>
          <p:nvPr/>
        </p:nvPicPr>
        <p:blipFill>
          <a:blip r:embed="rId3"/>
          <a:stretch>
            <a:fillRect/>
          </a:stretch>
        </p:blipFill>
        <p:spPr>
          <a:xfrm>
            <a:off x="1138813" y="27904"/>
            <a:ext cx="9914374" cy="6802192"/>
          </a:xfrm>
          <a:prstGeom prst="rect">
            <a:avLst/>
          </a:prstGeom>
        </p:spPr>
      </p:pic>
    </p:spTree>
    <p:extLst>
      <p:ext uri="{BB962C8B-B14F-4D97-AF65-F5344CB8AC3E}">
        <p14:creationId xmlns:p14="http://schemas.microsoft.com/office/powerpoint/2010/main" val="1512411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5A50-2B5D-00A2-FB0D-85413C14793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E1DC1AC-18A5-A95E-ACA2-F8BA0F2DBFD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4521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1184744" y="5198168"/>
            <a:ext cx="9859618" cy="642797"/>
          </a:xfrm>
        </p:spPr>
        <p:txBody>
          <a:bodyPr vert="horz" lIns="91440" tIns="45720" rIns="91440" bIns="45720" rtlCol="0" anchor="b">
            <a:normAutofit/>
          </a:bodyPr>
          <a:lstStyle/>
          <a:p>
            <a:pPr algn="ctr"/>
            <a:r>
              <a:rPr lang="en-US" sz="3600"/>
              <a:t>When model plotting goes awry…a thread</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2198774" y="5928655"/>
            <a:ext cx="7831559" cy="410689"/>
          </a:xfrm>
        </p:spPr>
        <p:txBody>
          <a:bodyPr vert="horz" lIns="91440" tIns="45720" rIns="91440" bIns="45720" rtlCol="0">
            <a:normAutofit/>
          </a:bodyPr>
          <a:lstStyle/>
          <a:p>
            <a:pPr marL="0" indent="0" algn="ctr">
              <a:buNone/>
            </a:pPr>
            <a:r>
              <a:rPr lang="en-US" sz="1600"/>
              <a:t>#accidental_aRt</a:t>
            </a:r>
          </a:p>
        </p:txBody>
      </p:sp>
      <p:sp>
        <p:nvSpPr>
          <p:cNvPr id="1037" name="Freeform: Shape 1036">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descr="Image">
            <a:extLst>
              <a:ext uri="{FF2B5EF4-FFF2-40B4-BE49-F238E27FC236}">
                <a16:creationId xmlns:a16="http://schemas.microsoft.com/office/drawing/2014/main" id="{09B7331E-4AC2-A30A-B71F-728B27F8D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031" b="10720"/>
          <a:stretch/>
        </p:blipFill>
        <p:spPr bwMode="auto">
          <a:xfrm>
            <a:off x="2079812" y="805516"/>
            <a:ext cx="8032376" cy="407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702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1184744" y="5198168"/>
            <a:ext cx="9859618" cy="642797"/>
          </a:xfrm>
        </p:spPr>
        <p:txBody>
          <a:bodyPr vert="horz" lIns="91440" tIns="45720" rIns="91440" bIns="45720" rtlCol="0" anchor="b">
            <a:normAutofit/>
          </a:bodyPr>
          <a:lstStyle/>
          <a:p>
            <a:pPr algn="ctr"/>
            <a:r>
              <a:rPr lang="en-US" sz="3600" dirty="0"/>
              <a:t>When model plotting goes awry…a thread</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2198774" y="5928655"/>
            <a:ext cx="7831559" cy="410689"/>
          </a:xfrm>
        </p:spPr>
        <p:txBody>
          <a:bodyPr vert="horz" lIns="91440" tIns="45720" rIns="91440" bIns="45720" rtlCol="0">
            <a:normAutofit/>
          </a:bodyPr>
          <a:lstStyle/>
          <a:p>
            <a:pPr marL="0" indent="0" algn="ctr">
              <a:buNone/>
            </a:pPr>
            <a:r>
              <a:rPr lang="en-US" sz="1600"/>
              <a:t>#accidental_aRt</a:t>
            </a:r>
          </a:p>
        </p:txBody>
      </p:sp>
      <p:sp>
        <p:nvSpPr>
          <p:cNvPr id="2061" name="Freeform: Shape 2060">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Image">
            <a:extLst>
              <a:ext uri="{FF2B5EF4-FFF2-40B4-BE49-F238E27FC236}">
                <a16:creationId xmlns:a16="http://schemas.microsoft.com/office/drawing/2014/main" id="{5C062988-E1F7-BB58-1161-C96E5CF5F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858" b="17205"/>
          <a:stretch/>
        </p:blipFill>
        <p:spPr bwMode="auto">
          <a:xfrm>
            <a:off x="2079812" y="805516"/>
            <a:ext cx="8032376" cy="407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96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Freeform: Shape 2067">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When model plotting goes awry…a thread</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2426447" y="6019391"/>
            <a:ext cx="7315199" cy="336959"/>
          </a:xfrm>
        </p:spPr>
        <p:txBody>
          <a:bodyPr vert="horz" lIns="91440" tIns="45720" rIns="91440" bIns="45720" rtlCol="0" anchor="t">
            <a:normAutofit/>
          </a:bodyPr>
          <a:lstStyle/>
          <a:p>
            <a:pPr marL="0" indent="0" algn="ctr">
              <a:buNone/>
            </a:pPr>
            <a:r>
              <a:rPr lang="en-US" sz="1600" kern="1200">
                <a:solidFill>
                  <a:schemeClr val="tx1">
                    <a:lumMod val="85000"/>
                    <a:lumOff val="15000"/>
                  </a:schemeClr>
                </a:solidFill>
                <a:latin typeface="+mn-lt"/>
                <a:ea typeface="+mn-ea"/>
                <a:cs typeface="+mn-cs"/>
              </a:rPr>
              <a:t>#accidental_aRt</a:t>
            </a:r>
          </a:p>
        </p:txBody>
      </p:sp>
      <p:pic>
        <p:nvPicPr>
          <p:cNvPr id="5" name="Picture 4">
            <a:extLst>
              <a:ext uri="{FF2B5EF4-FFF2-40B4-BE49-F238E27FC236}">
                <a16:creationId xmlns:a16="http://schemas.microsoft.com/office/drawing/2014/main" id="{12BB5998-B9B7-80E5-8B28-A542DD9EF662}"/>
              </a:ext>
            </a:extLst>
          </p:cNvPr>
          <p:cNvPicPr>
            <a:picLocks noChangeAspect="1"/>
          </p:cNvPicPr>
          <p:nvPr/>
        </p:nvPicPr>
        <p:blipFill>
          <a:blip r:embed="rId2"/>
          <a:stretch>
            <a:fillRect/>
          </a:stretch>
        </p:blipFill>
        <p:spPr>
          <a:xfrm>
            <a:off x="623087" y="1405585"/>
            <a:ext cx="10945825" cy="2572268"/>
          </a:xfrm>
          <a:prstGeom prst="rect">
            <a:avLst/>
          </a:prstGeom>
        </p:spPr>
      </p:pic>
    </p:spTree>
    <p:extLst>
      <p:ext uri="{BB962C8B-B14F-4D97-AF65-F5344CB8AC3E}">
        <p14:creationId xmlns:p14="http://schemas.microsoft.com/office/powerpoint/2010/main" val="232000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When model plotting goes awry…a thread</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2426447" y="6019391"/>
            <a:ext cx="7315199" cy="336959"/>
          </a:xfrm>
        </p:spPr>
        <p:txBody>
          <a:bodyPr vert="horz" lIns="91440" tIns="45720" rIns="91440" bIns="45720" rtlCol="0" anchor="t">
            <a:normAutofit/>
          </a:bodyPr>
          <a:lstStyle/>
          <a:p>
            <a:pPr marL="0" indent="0" algn="ctr">
              <a:buNone/>
            </a:pPr>
            <a:r>
              <a:rPr lang="en-US" sz="1600" kern="1200">
                <a:solidFill>
                  <a:schemeClr val="tx1">
                    <a:lumMod val="85000"/>
                    <a:lumOff val="15000"/>
                  </a:schemeClr>
                </a:solidFill>
                <a:latin typeface="+mn-lt"/>
                <a:ea typeface="+mn-ea"/>
                <a:cs typeface="+mn-cs"/>
              </a:rPr>
              <a:t>#accidental_aRt</a:t>
            </a:r>
          </a:p>
        </p:txBody>
      </p:sp>
      <p:pic>
        <p:nvPicPr>
          <p:cNvPr id="4098" name="Picture 2" descr="Image">
            <a:extLst>
              <a:ext uri="{FF2B5EF4-FFF2-40B4-BE49-F238E27FC236}">
                <a16:creationId xmlns:a16="http://schemas.microsoft.com/office/drawing/2014/main" id="{820613EF-F952-EE8B-113D-81C9D7DB71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46547" y="296862"/>
            <a:ext cx="6698904" cy="478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95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When model plotting goes awry…a thread</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2426447" y="6019391"/>
            <a:ext cx="7315199" cy="336959"/>
          </a:xfrm>
        </p:spPr>
        <p:txBody>
          <a:bodyPr vert="horz" lIns="91440" tIns="45720" rIns="91440" bIns="45720" rtlCol="0" anchor="t">
            <a:normAutofit/>
          </a:bodyPr>
          <a:lstStyle/>
          <a:p>
            <a:pPr marL="0" indent="0" algn="ctr">
              <a:buNone/>
            </a:pPr>
            <a:r>
              <a:rPr lang="en-US" sz="1600" kern="1200">
                <a:solidFill>
                  <a:schemeClr val="tx1">
                    <a:lumMod val="85000"/>
                    <a:lumOff val="15000"/>
                  </a:schemeClr>
                </a:solidFill>
                <a:latin typeface="+mn-lt"/>
                <a:ea typeface="+mn-ea"/>
                <a:cs typeface="+mn-cs"/>
              </a:rPr>
              <a:t>#accidental_aRt</a:t>
            </a:r>
          </a:p>
        </p:txBody>
      </p:sp>
      <p:pic>
        <p:nvPicPr>
          <p:cNvPr id="5122" name="Picture 2" descr="Image">
            <a:extLst>
              <a:ext uri="{FF2B5EF4-FFF2-40B4-BE49-F238E27FC236}">
                <a16:creationId xmlns:a16="http://schemas.microsoft.com/office/drawing/2014/main" id="{61C440A7-A3E6-75A6-2334-5CDE4CE103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83838" y="323526"/>
            <a:ext cx="6624322" cy="473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46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1732-9F00-3D9A-6AEE-0D462DEF0344}"/>
              </a:ext>
            </a:extLst>
          </p:cNvPr>
          <p:cNvSpPr>
            <a:spLocks noGrp="1"/>
          </p:cNvSpPr>
          <p:nvPr>
            <p:ph type="title"/>
          </p:nvPr>
        </p:nvSpPr>
        <p:spPr/>
        <p:txBody>
          <a:bodyPr>
            <a:normAutofit/>
          </a:bodyPr>
          <a:lstStyle/>
          <a:p>
            <a:r>
              <a:rPr lang="en-GB" sz="3600" dirty="0"/>
              <a:t>Generalised		Additive		Mixed		Model</a:t>
            </a:r>
          </a:p>
        </p:txBody>
      </p:sp>
      <p:sp>
        <p:nvSpPr>
          <p:cNvPr id="5" name="Content Placeholder 4">
            <a:extLst>
              <a:ext uri="{FF2B5EF4-FFF2-40B4-BE49-F238E27FC236}">
                <a16:creationId xmlns:a16="http://schemas.microsoft.com/office/drawing/2014/main" id="{AF45DBDE-D772-7DA0-ACB2-EBC48DD9C1F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8760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Linear regression</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model &lt;- lm(F2 ~ measurement.no, data)</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6EC36A2-EE64-39D9-1A30-1043BDE0691F}"/>
              </a:ext>
            </a:extLst>
          </p:cNvPr>
          <p:cNvPicPr>
            <a:picLocks noChangeAspect="1"/>
          </p:cNvPicPr>
          <p:nvPr/>
        </p:nvPicPr>
        <p:blipFill>
          <a:blip r:embed="rId2"/>
          <a:stretch>
            <a:fillRect/>
          </a:stretch>
        </p:blipFill>
        <p:spPr>
          <a:xfrm>
            <a:off x="2711124" y="2633472"/>
            <a:ext cx="6766703" cy="3586353"/>
          </a:xfrm>
          <a:prstGeom prst="rect">
            <a:avLst/>
          </a:prstGeom>
        </p:spPr>
      </p:pic>
    </p:spTree>
    <p:extLst>
      <p:ext uri="{BB962C8B-B14F-4D97-AF65-F5344CB8AC3E}">
        <p14:creationId xmlns:p14="http://schemas.microsoft.com/office/powerpoint/2010/main" val="283273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Linear regression</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model &lt;- lm(F2 ~ measurement.no, data)</a:t>
            </a:r>
          </a:p>
        </p:txBody>
      </p:sp>
      <p:sp>
        <p:nvSpPr>
          <p:cNvPr id="2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a:extLst>
              <a:ext uri="{FF2B5EF4-FFF2-40B4-BE49-F238E27FC236}">
                <a16:creationId xmlns:a16="http://schemas.microsoft.com/office/drawing/2014/main" id="{DEA33A34-26E5-B904-E79F-0032BBDC3745}"/>
              </a:ext>
            </a:extLst>
          </p:cNvPr>
          <p:cNvPicPr>
            <a:picLocks noChangeAspect="1"/>
          </p:cNvPicPr>
          <p:nvPr/>
        </p:nvPicPr>
        <p:blipFill>
          <a:blip r:embed="rId2"/>
          <a:stretch>
            <a:fillRect/>
          </a:stretch>
        </p:blipFill>
        <p:spPr>
          <a:xfrm>
            <a:off x="356310" y="2633472"/>
            <a:ext cx="11476332" cy="3586353"/>
          </a:xfrm>
          <a:prstGeom prst="rect">
            <a:avLst/>
          </a:prstGeom>
        </p:spPr>
      </p:pic>
    </p:spTree>
    <p:extLst>
      <p:ext uri="{BB962C8B-B14F-4D97-AF65-F5344CB8AC3E}">
        <p14:creationId xmlns:p14="http://schemas.microsoft.com/office/powerpoint/2010/main" val="103299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Generalised		Additive		</a:t>
            </a:r>
            <a:r>
              <a:rPr lang="en-US" sz="4100" strike="sngStrike" kern="1200">
                <a:solidFill>
                  <a:schemeClr val="tx1"/>
                </a:solidFill>
                <a:latin typeface="+mj-lt"/>
                <a:ea typeface="+mj-ea"/>
                <a:cs typeface="+mj-cs"/>
              </a:rPr>
              <a:t>Mixed</a:t>
            </a:r>
            <a:r>
              <a:rPr lang="en-US" sz="4100" kern="120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model &lt;- </a:t>
            </a:r>
            <a:r>
              <a:rPr lang="en-US" sz="2400" kern="1200">
                <a:solidFill>
                  <a:schemeClr val="tx1"/>
                </a:solidFill>
                <a:latin typeface="+mn-lt"/>
                <a:ea typeface="+mn-ea"/>
                <a:cs typeface="+mn-cs"/>
              </a:rPr>
              <a:t>bam</a:t>
            </a:r>
            <a:r>
              <a:rPr lang="en-US" sz="2400" kern="1200" dirty="0">
                <a:solidFill>
                  <a:schemeClr val="tx1"/>
                </a:solidFill>
                <a:latin typeface="+mn-lt"/>
                <a:ea typeface="+mn-ea"/>
                <a:cs typeface="+mn-cs"/>
              </a:rPr>
              <a:t>(F2 ~ s(measurement.no, bs = “</a:t>
            </a:r>
            <a:r>
              <a:rPr lang="en-US" sz="2400" kern="1200">
                <a:solidFill>
                  <a:schemeClr val="tx1"/>
                </a:solidFill>
                <a:latin typeface="+mn-lt"/>
                <a:ea typeface="+mn-ea"/>
                <a:cs typeface="+mn-cs"/>
              </a:rPr>
              <a:t>cr”), data)</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line and numbers&#10;&#10;AI-generated content may be incorrect.">
            <a:extLst>
              <a:ext uri="{FF2B5EF4-FFF2-40B4-BE49-F238E27FC236}">
                <a16:creationId xmlns:a16="http://schemas.microsoft.com/office/drawing/2014/main" id="{F8E15C76-B30F-364D-F4FA-91D69112118D}"/>
              </a:ext>
            </a:extLst>
          </p:cNvPr>
          <p:cNvPicPr>
            <a:picLocks noChangeAspect="1"/>
          </p:cNvPicPr>
          <p:nvPr/>
        </p:nvPicPr>
        <p:blipFill>
          <a:blip r:embed="rId2"/>
          <a:stretch>
            <a:fillRect/>
          </a:stretch>
        </p:blipFill>
        <p:spPr>
          <a:xfrm>
            <a:off x="2508123" y="2633472"/>
            <a:ext cx="7172706" cy="3586353"/>
          </a:xfrm>
          <a:prstGeom prst="rect">
            <a:avLst/>
          </a:prstGeom>
        </p:spPr>
      </p:pic>
    </p:spTree>
    <p:extLst>
      <p:ext uri="{BB962C8B-B14F-4D97-AF65-F5344CB8AC3E}">
        <p14:creationId xmlns:p14="http://schemas.microsoft.com/office/powerpoint/2010/main" val="172834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Generalised		Additive		</a:t>
            </a:r>
            <a:r>
              <a:rPr lang="en-US" sz="4100" strike="sngStrike" kern="1200">
                <a:solidFill>
                  <a:schemeClr val="tx1"/>
                </a:solidFill>
                <a:latin typeface="+mj-lt"/>
                <a:ea typeface="+mj-ea"/>
                <a:cs typeface="+mj-cs"/>
              </a:rPr>
              <a:t>Mixed</a:t>
            </a:r>
            <a:r>
              <a:rPr lang="en-US" sz="4100" kern="120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0"/>
            <a:ext cx="10909643" cy="1534687"/>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model &lt;- bam(F2 ~ s(measurement.no, bs = “</a:t>
            </a:r>
            <a:r>
              <a:rPr lang="en-US" sz="2400" kern="1200" dirty="0" err="1">
                <a:solidFill>
                  <a:schemeClr val="tx1"/>
                </a:solidFill>
                <a:latin typeface="+mn-lt"/>
                <a:ea typeface="+mn-ea"/>
                <a:cs typeface="+mn-cs"/>
              </a:rPr>
              <a:t>cr</a:t>
            </a:r>
            <a:r>
              <a:rPr lang="en-US" sz="2400" kern="1200" dirty="0">
                <a:solidFill>
                  <a:schemeClr val="tx1"/>
                </a:solidFill>
                <a:latin typeface="+mn-lt"/>
                <a:ea typeface="+mn-ea"/>
                <a:cs typeface="+mn-cs"/>
              </a:rPr>
              <a:t>”, k = 10), data)</a:t>
            </a:r>
          </a:p>
          <a:p>
            <a:pPr marL="0" indent="0" algn="ctr">
              <a:buNone/>
            </a:pPr>
            <a:r>
              <a:rPr lang="en-US" sz="2400" kern="1200" dirty="0">
                <a:solidFill>
                  <a:schemeClr val="tx1"/>
                </a:solidFill>
                <a:latin typeface="+mn-lt"/>
                <a:ea typeface="+mn-ea"/>
                <a:cs typeface="+mn-cs"/>
              </a:rPr>
              <a:t>model &lt;- bam(F2 ~ s(measurement.no, bs = “</a:t>
            </a:r>
            <a:r>
              <a:rPr lang="en-US" sz="2400" kern="1200" dirty="0" err="1">
                <a:solidFill>
                  <a:schemeClr val="tx1"/>
                </a:solidFill>
                <a:latin typeface="+mn-lt"/>
                <a:ea typeface="+mn-ea"/>
                <a:cs typeface="+mn-cs"/>
              </a:rPr>
              <a:t>cr</a:t>
            </a:r>
            <a:r>
              <a:rPr lang="en-US" sz="2400" kern="1200" dirty="0">
                <a:solidFill>
                  <a:schemeClr val="tx1"/>
                </a:solidFill>
                <a:latin typeface="+mn-lt"/>
                <a:ea typeface="+mn-ea"/>
                <a:cs typeface="+mn-cs"/>
              </a:rPr>
              <a:t>”, k = 20), data)</a:t>
            </a:r>
          </a:p>
          <a:p>
            <a:pPr marL="0" indent="0" algn="ctr">
              <a:buNone/>
            </a:pPr>
            <a:r>
              <a:rPr lang="en-US" sz="2400" kern="1200" dirty="0">
                <a:solidFill>
                  <a:schemeClr val="tx1"/>
                </a:solidFill>
                <a:latin typeface="+mn-lt"/>
                <a:ea typeface="+mn-ea"/>
                <a:cs typeface="+mn-cs"/>
              </a:rPr>
              <a:t>model &lt;- bam(F2 ~ s(measurement.no, bs = “</a:t>
            </a:r>
            <a:r>
              <a:rPr lang="en-US" sz="2400" kern="1200" dirty="0" err="1">
                <a:solidFill>
                  <a:schemeClr val="tx1"/>
                </a:solidFill>
                <a:latin typeface="+mn-lt"/>
                <a:ea typeface="+mn-ea"/>
                <a:cs typeface="+mn-cs"/>
              </a:rPr>
              <a:t>cr</a:t>
            </a:r>
            <a:r>
              <a:rPr lang="en-US" sz="2400" kern="1200" dirty="0">
                <a:solidFill>
                  <a:schemeClr val="tx1"/>
                </a:solidFill>
                <a:latin typeface="+mn-lt"/>
                <a:ea typeface="+mn-ea"/>
                <a:cs typeface="+mn-cs"/>
              </a:rPr>
              <a:t>”, k = 50), data)</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1154B58-3927-A05C-D866-A487E37CE9D3}"/>
              </a:ext>
            </a:extLst>
          </p:cNvPr>
          <p:cNvPicPr>
            <a:picLocks noChangeAspect="1"/>
          </p:cNvPicPr>
          <p:nvPr/>
        </p:nvPicPr>
        <p:blipFill>
          <a:blip r:embed="rId3"/>
          <a:stretch>
            <a:fillRect/>
          </a:stretch>
        </p:blipFill>
        <p:spPr>
          <a:xfrm>
            <a:off x="404537" y="3727939"/>
            <a:ext cx="11378328" cy="2492180"/>
          </a:xfrm>
          <a:prstGeom prst="rect">
            <a:avLst/>
          </a:prstGeom>
        </p:spPr>
      </p:pic>
    </p:spTree>
    <p:extLst>
      <p:ext uri="{BB962C8B-B14F-4D97-AF65-F5344CB8AC3E}">
        <p14:creationId xmlns:p14="http://schemas.microsoft.com/office/powerpoint/2010/main" val="116820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err="1">
                <a:solidFill>
                  <a:schemeClr val="tx1"/>
                </a:solidFill>
                <a:latin typeface="+mj-lt"/>
                <a:ea typeface="+mj-ea"/>
                <a:cs typeface="+mj-cs"/>
              </a:rPr>
              <a:t>Generalised</a:t>
            </a:r>
            <a:r>
              <a:rPr lang="en-US" sz="4100" kern="1200" dirty="0">
                <a:solidFill>
                  <a:schemeClr val="tx1"/>
                </a:solidFill>
                <a:latin typeface="+mj-lt"/>
                <a:ea typeface="+mj-ea"/>
                <a:cs typeface="+mj-cs"/>
              </a:rPr>
              <a:t>		Additive		</a:t>
            </a:r>
            <a:r>
              <a:rPr lang="en-US" sz="4100" b="1" kern="1200" dirty="0">
                <a:solidFill>
                  <a:schemeClr val="tx1"/>
                </a:solidFill>
                <a:latin typeface="+mj-lt"/>
                <a:ea typeface="+mj-ea"/>
                <a:cs typeface="+mj-cs"/>
              </a:rPr>
              <a:t>Mixed</a:t>
            </a:r>
            <a:r>
              <a:rPr lang="en-US" sz="4100" kern="1200" dirty="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endParaRPr lang="en-US" sz="2400" kern="1200" dirty="0">
              <a:solidFill>
                <a:schemeClr val="tx1"/>
              </a:solidFill>
              <a:latin typeface="+mn-lt"/>
              <a:ea typeface="+mn-ea"/>
              <a:cs typeface="+mn-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7CEFB6C-9241-0714-63A1-43A77647C699}"/>
              </a:ext>
            </a:extLst>
          </p:cNvPr>
          <p:cNvPicPr>
            <a:picLocks noChangeAspect="1"/>
          </p:cNvPicPr>
          <p:nvPr/>
        </p:nvPicPr>
        <p:blipFill>
          <a:blip r:embed="rId2"/>
          <a:stretch>
            <a:fillRect/>
          </a:stretch>
        </p:blipFill>
        <p:spPr>
          <a:xfrm>
            <a:off x="1905869" y="2462119"/>
            <a:ext cx="7851080" cy="4285076"/>
          </a:xfrm>
          <a:prstGeom prst="rect">
            <a:avLst/>
          </a:prstGeom>
        </p:spPr>
      </p:pic>
    </p:spTree>
    <p:extLst>
      <p:ext uri="{BB962C8B-B14F-4D97-AF65-F5344CB8AC3E}">
        <p14:creationId xmlns:p14="http://schemas.microsoft.com/office/powerpoint/2010/main" val="315749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err="1">
                <a:solidFill>
                  <a:schemeClr val="tx1"/>
                </a:solidFill>
                <a:latin typeface="+mj-lt"/>
                <a:ea typeface="+mj-ea"/>
                <a:cs typeface="+mj-cs"/>
              </a:rPr>
              <a:t>Generalised</a:t>
            </a:r>
            <a:r>
              <a:rPr lang="en-US" sz="4100" kern="1200" dirty="0">
                <a:solidFill>
                  <a:schemeClr val="tx1"/>
                </a:solidFill>
                <a:latin typeface="+mj-lt"/>
                <a:ea typeface="+mj-ea"/>
                <a:cs typeface="+mj-cs"/>
              </a:rPr>
              <a:t>		Additive		</a:t>
            </a:r>
            <a:r>
              <a:rPr lang="en-US" sz="4100" b="1" kern="1200" dirty="0">
                <a:solidFill>
                  <a:schemeClr val="tx1"/>
                </a:solidFill>
                <a:latin typeface="+mj-lt"/>
                <a:ea typeface="+mj-ea"/>
                <a:cs typeface="+mj-cs"/>
              </a:rPr>
              <a:t>Mixed</a:t>
            </a:r>
            <a:r>
              <a:rPr lang="en-US" sz="4100" kern="1200" dirty="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endParaRPr lang="en-US" sz="2400" kern="1200" dirty="0">
              <a:solidFill>
                <a:schemeClr val="tx1"/>
              </a:solidFill>
              <a:latin typeface="+mn-lt"/>
              <a:ea typeface="+mn-ea"/>
              <a:cs typeface="+mn-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7CEFB6C-9241-0714-63A1-43A77647C699}"/>
              </a:ext>
            </a:extLst>
          </p:cNvPr>
          <p:cNvPicPr>
            <a:picLocks noChangeAspect="1"/>
          </p:cNvPicPr>
          <p:nvPr/>
        </p:nvPicPr>
        <p:blipFill>
          <a:blip r:embed="rId2"/>
          <a:stretch>
            <a:fillRect/>
          </a:stretch>
        </p:blipFill>
        <p:spPr>
          <a:xfrm>
            <a:off x="1905869" y="2462119"/>
            <a:ext cx="7851080" cy="4285076"/>
          </a:xfrm>
          <a:prstGeom prst="rect">
            <a:avLst/>
          </a:prstGeom>
        </p:spPr>
      </p:pic>
    </p:spTree>
    <p:extLst>
      <p:ext uri="{BB962C8B-B14F-4D97-AF65-F5344CB8AC3E}">
        <p14:creationId xmlns:p14="http://schemas.microsoft.com/office/powerpoint/2010/main" val="315409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err="1">
                <a:solidFill>
                  <a:schemeClr val="tx1"/>
                </a:solidFill>
                <a:latin typeface="+mj-lt"/>
                <a:ea typeface="+mj-ea"/>
                <a:cs typeface="+mj-cs"/>
              </a:rPr>
              <a:t>Generalised</a:t>
            </a:r>
            <a:r>
              <a:rPr lang="en-US" sz="4100" kern="1200" dirty="0">
                <a:solidFill>
                  <a:schemeClr val="tx1"/>
                </a:solidFill>
                <a:latin typeface="+mj-lt"/>
                <a:ea typeface="+mj-ea"/>
                <a:cs typeface="+mj-cs"/>
              </a:rPr>
              <a:t>		Additive		</a:t>
            </a:r>
            <a:r>
              <a:rPr lang="en-US" sz="4100" b="1" kern="1200" dirty="0">
                <a:solidFill>
                  <a:schemeClr val="tx1"/>
                </a:solidFill>
                <a:latin typeface="+mj-lt"/>
                <a:ea typeface="+mj-ea"/>
                <a:cs typeface="+mj-cs"/>
              </a:rPr>
              <a:t>Mixed</a:t>
            </a:r>
            <a:r>
              <a:rPr lang="en-US" sz="4100" kern="1200" dirty="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endParaRPr lang="en-US" sz="2400" kern="1200" dirty="0">
              <a:solidFill>
                <a:schemeClr val="tx1"/>
              </a:solidFill>
              <a:latin typeface="+mn-lt"/>
              <a:ea typeface="+mn-ea"/>
              <a:cs typeface="+mn-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8D997E-33A9-E3D6-2E41-00BE3BA7D4A3}"/>
              </a:ext>
            </a:extLst>
          </p:cNvPr>
          <p:cNvPicPr>
            <a:picLocks noChangeAspect="1"/>
          </p:cNvPicPr>
          <p:nvPr/>
        </p:nvPicPr>
        <p:blipFill>
          <a:blip r:embed="rId2"/>
          <a:stretch>
            <a:fillRect/>
          </a:stretch>
        </p:blipFill>
        <p:spPr>
          <a:xfrm>
            <a:off x="404562" y="2260884"/>
            <a:ext cx="11378278" cy="3908744"/>
          </a:xfrm>
          <a:prstGeom prst="rect">
            <a:avLst/>
          </a:prstGeom>
        </p:spPr>
      </p:pic>
    </p:spTree>
    <p:extLst>
      <p:ext uri="{BB962C8B-B14F-4D97-AF65-F5344CB8AC3E}">
        <p14:creationId xmlns:p14="http://schemas.microsoft.com/office/powerpoint/2010/main" val="2983458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f212e8c1-c567-428b-a1e8-359b91d45c7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565</Words>
  <Application>Microsoft Office PowerPoint</Application>
  <PresentationFormat>Widescreen</PresentationFormat>
  <Paragraphs>34</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GAMMs for LVC</vt:lpstr>
      <vt:lpstr>Generalised  Additive  Mixed  Model</vt:lpstr>
      <vt:lpstr>Linear regression</vt:lpstr>
      <vt:lpstr>Linear regression</vt:lpstr>
      <vt:lpstr>Generalised  Additive  Mixed  Model</vt:lpstr>
      <vt:lpstr>Generalised  Additive  Mixed  Model</vt:lpstr>
      <vt:lpstr>Generalised  Additive  Mixed  Model</vt:lpstr>
      <vt:lpstr>Generalised  Additive  Mixed  Model</vt:lpstr>
      <vt:lpstr>Generalised  Additive  Mixed  Model</vt:lpstr>
      <vt:lpstr>Generalised  Additive  Mixed  Model</vt:lpstr>
      <vt:lpstr>PowerPoint Presentation</vt:lpstr>
      <vt:lpstr>PowerPoint Presentation</vt:lpstr>
      <vt:lpstr>When model plotting goes awry…a thread</vt:lpstr>
      <vt:lpstr>When model plotting goes awry…a thread</vt:lpstr>
      <vt:lpstr>When model plotting goes awry…a thread</vt:lpstr>
      <vt:lpstr>When model plotting goes awry…a thread</vt:lpstr>
      <vt:lpstr>When model plotting goes awry…a thread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Caitlin Halfacre</dc:creator>
  <cp:lastModifiedBy>Caitlin Halfacre</cp:lastModifiedBy>
  <cp:revision>1</cp:revision>
  <dcterms:created xsi:type="dcterms:W3CDTF">2025-02-28T09:18:37Z</dcterms:created>
  <dcterms:modified xsi:type="dcterms:W3CDTF">2025-02-28T10:34:23Z</dcterms:modified>
</cp:coreProperties>
</file>