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2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c67fe4d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c67fe4d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c67fe4d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c67fe4d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c67fe4d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c67fe4d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c67fe4d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c67fe4d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c67fe4d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5c67fe4d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c67fe4d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c67fe4d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Pizza Box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Just Pizza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71050" y="27971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8" y="-11504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Concept:</a:t>
            </a:r>
            <a:endParaRPr sz="1800" b="1"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1700" y="828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Project Pizza Box is a web application for searching and storing recipes and nutrition information.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Motivation: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motivation is to create a simple, easy to use app that allows users to search recipes and nutrition from a multitude of sources by a range of criteria located in one convenient place.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Story: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 a busy and nutritionally aware consumer, I can quickly and easily search and store recipes and nutrition information so that I can make healthy choices for myself and my family.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-11504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Technologies Used:</a:t>
            </a:r>
            <a:endParaRPr sz="1800" b="1"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828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We used the Edemam Recipe Search and Nutrition APIs and Semantic UI </a:t>
            </a:r>
            <a:r>
              <a:rPr lang="en-US" sz="1500" dirty="0"/>
              <a:t>for CSS styling</a:t>
            </a: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Tasks and Roles: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Luke took care of most of the back end while Katie and Taylor handled most of the front end. Overall design and concept was spread out fairly evenly.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Challenges: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The two main challenges were struggling with GitHub and the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</a:rPr>
              <a:t>Edemam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nutrition API.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Success: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We were able to create an app that allows the user to search through 2 million recipes from across the web by whatever recipe or ingredient they choose, and then appends the results to dynamically created cards which are both helpful, and visually appealing.</a:t>
            </a:r>
            <a:b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b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We were unable to achieve functionality with the nutrition API.</a:t>
            </a:r>
            <a:endParaRPr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71050" y="27971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DA72-EE79-403F-9CB0-218ABF85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</p:spTree>
    <p:extLst>
      <p:ext uri="{BB962C8B-B14F-4D97-AF65-F5344CB8AC3E}">
        <p14:creationId xmlns:p14="http://schemas.microsoft.com/office/powerpoint/2010/main" val="262359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ctrTitle"/>
          </p:nvPr>
        </p:nvSpPr>
        <p:spPr>
          <a:xfrm>
            <a:off x="311708" y="-12406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Directions for Future Development:</a:t>
            </a:r>
            <a:endParaRPr sz="360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50" y="811975"/>
            <a:ext cx="8520600" cy="4264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Nutrition functionality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Save recipe functionality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Multiple pages for search results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Better filtering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ctrTitle"/>
          </p:nvPr>
        </p:nvSpPr>
        <p:spPr>
          <a:xfrm>
            <a:off x="311708" y="-12406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Links:</a:t>
            </a:r>
            <a:endParaRPr sz="3600"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161275" y="8119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Deployed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253</Words>
  <Application>Microsoft Office PowerPoint</Application>
  <PresentationFormat>On-screen Show (16:9)</PresentationFormat>
  <Paragraphs>39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Pizza Box</vt:lpstr>
      <vt:lpstr>Elevator Pitch</vt:lpstr>
      <vt:lpstr>Concept:</vt:lpstr>
      <vt:lpstr>Technologies Used:</vt:lpstr>
      <vt:lpstr>Demo</vt:lpstr>
      <vt:lpstr>Accessibility</vt:lpstr>
      <vt:lpstr>Directions for Future Development:</vt:lpstr>
      <vt:lpstr>Links: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Box</dc:title>
  <cp:lastModifiedBy>Taylor Osborn</cp:lastModifiedBy>
  <cp:revision>3</cp:revision>
  <dcterms:modified xsi:type="dcterms:W3CDTF">2019-12-12T23:30:15Z</dcterms:modified>
</cp:coreProperties>
</file>