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A4A0-B43C-46FB-9820-E248E7B21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F3362-350A-4701-A0F7-C5A8775B3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78ED0-D93D-4162-9FC0-6314F607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C8EA-D74A-41C4-ABA6-D9D0A1A1263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7727A-779B-473F-9A31-3E253DAA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7181D-A62D-4DF1-A6FF-F457A8BB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5098-1165-4BF2-89F8-A8D2EA44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9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75B9-F54A-4194-917C-2EB90D08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B3A03-D173-4DCA-B2F3-AF5776374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F909B-0421-4B11-96BB-6A5F09AD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C8EA-D74A-41C4-ABA6-D9D0A1A1263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B3192-6EFF-4C6B-9162-0835F176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3675D-9DB0-49D3-9D75-B395B982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5098-1165-4BF2-89F8-A8D2EA44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9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24DEF-F470-4099-8434-BCD9E5ADA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3B2DC-D1C3-45B5-A7A8-196BA08FB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9E639-B917-4D79-A5C1-0542FDAC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C8EA-D74A-41C4-ABA6-D9D0A1A1263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36F9-DAEE-4A11-A050-5FAAE9C79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0AF0E-DEE9-41DC-9942-87BEF2F2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5098-1165-4BF2-89F8-A8D2EA44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5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DA59-C046-490D-A570-842C46AA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23FC-2260-4BF3-9A2F-18282582D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57EAE-4801-4DAD-BB21-CF422981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C8EA-D74A-41C4-ABA6-D9D0A1A1263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21D3-B24E-45FC-B0AC-867CFAB39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713ED-48E6-48B9-95B6-897F44A7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5098-1165-4BF2-89F8-A8D2EA44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5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33BC-881E-489A-B575-7395B98B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490AB-582F-45B8-861C-535E4E08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41104-ACC2-4AD8-A69E-32D46197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C8EA-D74A-41C4-ABA6-D9D0A1A1263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C6023-25D2-4975-93F4-9DE0F394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172F1-1AFC-4093-8939-E2ACCBDB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5098-1165-4BF2-89F8-A8D2EA44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9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3ECE-7A52-4BD7-BBB9-6F7D1BF5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9B7D2-0D02-4C52-AE8A-4E84BE7E5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2F8C9-D9CE-4EAF-B56D-2AAFBCD4B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3F06C-6DF1-4C06-BB4A-32A93D09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C8EA-D74A-41C4-ABA6-D9D0A1A1263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5AFFC-6C53-4672-82ED-91358018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096A5-4EB8-442E-9CC3-95BF4B4F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5098-1165-4BF2-89F8-A8D2EA44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43A6-43ED-48B2-83D3-5A3D872D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3D0E9-06E1-4B41-BBD9-EF3FC020C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5320E-4B10-4459-9FF8-719DFF600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0859C-F054-4B25-9F37-855CF8B20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3D8A9-E613-420E-949C-2905B6C0D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F8F35-8446-4360-82CB-AF9D3216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C8EA-D74A-41C4-ABA6-D9D0A1A1263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A9557-23B6-4684-8A75-DE9CFF39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D607C-78E1-4BAF-BA25-3BBCA50D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5098-1165-4BF2-89F8-A8D2EA44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9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AEB2-A3B7-4AC8-A941-80A4ED8F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D56AA-7250-4CFC-8775-42E3ECF0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C8EA-D74A-41C4-ABA6-D9D0A1A1263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037F0-970A-4CB5-BEF3-58DEC473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E5D18-F904-43D8-A58D-0EC13B31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5098-1165-4BF2-89F8-A8D2EA44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1558A-84A8-44E8-81AB-EFE27F7F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C8EA-D74A-41C4-ABA6-D9D0A1A1263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9FC65-C14B-47B9-BCBF-7EAC16B4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8B5FB-2E27-447B-87B1-AF0AF4AF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5098-1165-4BF2-89F8-A8D2EA44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5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D3BE-2929-4A79-81F9-838F77ED5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A996-3676-4158-BDB8-4CD36CE44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45F44-FAAD-42F0-B013-BF0CCB1DC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FE8E6-6186-4CC7-BC61-9E251143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C8EA-D74A-41C4-ABA6-D9D0A1A1263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ACF61-4FEF-4748-B30C-19EBF9FE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FE21D-E981-4883-8B19-549AEC99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5098-1165-4BF2-89F8-A8D2EA44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2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C7CB-6334-48A5-8894-D55F55C03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FF0002-3236-4A89-A116-AB537877E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E663F-DE45-4EA9-949A-2C61FC6A2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3A739-A179-4E1A-8A42-9F87C045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C8EA-D74A-41C4-ABA6-D9D0A1A1263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F856B-FEA3-411E-B86B-2CF2D2A42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48A20-B58E-48D0-9CF5-318A6EB0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5098-1165-4BF2-89F8-A8D2EA44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4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03AC4B-88E9-4A38-A1D5-39924A42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F72D9-0AC9-44D6-8B8C-20BD96AE0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3E824-DBBC-490D-9534-BFDA02594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AC8EA-D74A-41C4-ABA6-D9D0A1A1263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CAA7-6E5B-4362-B1E2-CDF97F3F7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5C8D7-F631-4AAC-A465-CAC92E189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55098-1165-4BF2-89F8-A8D2EA44E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6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722D-D1C7-4D86-8425-D83C7C5D4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4FA31-E6CA-4B36-9D7C-740A97005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Caitlin D’Souza </a:t>
            </a:r>
          </a:p>
        </p:txBody>
      </p:sp>
    </p:spTree>
    <p:extLst>
      <p:ext uri="{BB962C8B-B14F-4D97-AF65-F5344CB8AC3E}">
        <p14:creationId xmlns:p14="http://schemas.microsoft.com/office/powerpoint/2010/main" val="275540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AAE5BF-4902-46BA-9AC8-54E214A5BF19}"/>
              </a:ext>
            </a:extLst>
          </p:cNvPr>
          <p:cNvSpPr/>
          <p:nvPr/>
        </p:nvSpPr>
        <p:spPr>
          <a:xfrm>
            <a:off x="4172505" y="382535"/>
            <a:ext cx="3257973" cy="940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38A66C-531E-47D4-A921-CCA5BEE206C2}"/>
              </a:ext>
            </a:extLst>
          </p:cNvPr>
          <p:cNvSpPr/>
          <p:nvPr/>
        </p:nvSpPr>
        <p:spPr>
          <a:xfrm>
            <a:off x="653314" y="2259877"/>
            <a:ext cx="807868" cy="58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477870-6720-42B7-B841-0ED05B5BE1A3}"/>
              </a:ext>
            </a:extLst>
          </p:cNvPr>
          <p:cNvSpPr/>
          <p:nvPr/>
        </p:nvSpPr>
        <p:spPr>
          <a:xfrm>
            <a:off x="5233520" y="2259877"/>
            <a:ext cx="1178445" cy="58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Nutrition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B0E93B-9986-4AB4-AE7E-5BAF7FABD04B}"/>
              </a:ext>
            </a:extLst>
          </p:cNvPr>
          <p:cNvSpPr/>
          <p:nvPr/>
        </p:nvSpPr>
        <p:spPr>
          <a:xfrm>
            <a:off x="7809660" y="2259877"/>
            <a:ext cx="1259020" cy="583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Workouts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147305-06D0-4E53-B45F-3DC1CA23F713}"/>
              </a:ext>
            </a:extLst>
          </p:cNvPr>
          <p:cNvSpPr/>
          <p:nvPr/>
        </p:nvSpPr>
        <p:spPr>
          <a:xfrm>
            <a:off x="2393404" y="2259877"/>
            <a:ext cx="1503960" cy="58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Journey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4853DB-F087-4347-9639-3C165B481855}"/>
              </a:ext>
            </a:extLst>
          </p:cNvPr>
          <p:cNvSpPr/>
          <p:nvPr/>
        </p:nvSpPr>
        <p:spPr>
          <a:xfrm>
            <a:off x="10333607" y="2259876"/>
            <a:ext cx="1083076" cy="5837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A6E7CB-C932-4EC3-934A-E48E55B6C90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801492" y="1322773"/>
            <a:ext cx="21251" cy="93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6B2071-1366-4CDB-950E-B93E2827E1D1}"/>
              </a:ext>
            </a:extLst>
          </p:cNvPr>
          <p:cNvCxnSpPr>
            <a:cxnSpLocks/>
          </p:cNvCxnSpPr>
          <p:nvPr/>
        </p:nvCxnSpPr>
        <p:spPr>
          <a:xfrm>
            <a:off x="1057248" y="1624614"/>
            <a:ext cx="9817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B3DE0F-D2FC-49AD-9525-90B4156FA73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57248" y="1615736"/>
            <a:ext cx="0" cy="64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0F7C7-272C-4AE8-80A0-53DB963E993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130458" y="1624614"/>
            <a:ext cx="14926" cy="63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88936CD-D36E-46CE-9280-8A8764FD77C0}"/>
              </a:ext>
            </a:extLst>
          </p:cNvPr>
          <p:cNvCxnSpPr>
            <a:endCxn id="7" idx="0"/>
          </p:cNvCxnSpPr>
          <p:nvPr/>
        </p:nvCxnSpPr>
        <p:spPr>
          <a:xfrm>
            <a:off x="8439170" y="1615736"/>
            <a:ext cx="0" cy="644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900532-F6CF-4423-81A7-25B7ACC20A91}"/>
              </a:ext>
            </a:extLst>
          </p:cNvPr>
          <p:cNvCxnSpPr>
            <a:cxnSpLocks/>
          </p:cNvCxnSpPr>
          <p:nvPr/>
        </p:nvCxnSpPr>
        <p:spPr>
          <a:xfrm>
            <a:off x="10875145" y="1624614"/>
            <a:ext cx="1" cy="63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EC066E-D098-49D7-811D-D41462595F5F}"/>
              </a:ext>
            </a:extLst>
          </p:cNvPr>
          <p:cNvCxnSpPr>
            <a:stCxn id="8" idx="2"/>
          </p:cNvCxnSpPr>
          <p:nvPr/>
        </p:nvCxnSpPr>
        <p:spPr>
          <a:xfrm>
            <a:off x="3145384" y="2843585"/>
            <a:ext cx="0" cy="387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DC8C908-D4B1-4D48-8A07-9B710D491C1B}"/>
              </a:ext>
            </a:extLst>
          </p:cNvPr>
          <p:cNvSpPr/>
          <p:nvPr/>
        </p:nvSpPr>
        <p:spPr>
          <a:xfrm>
            <a:off x="2393404" y="3231472"/>
            <a:ext cx="1477252" cy="58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Progress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53EBA2-3E44-4334-AC59-BB12035449C6}"/>
              </a:ext>
            </a:extLst>
          </p:cNvPr>
          <p:cNvSpPr/>
          <p:nvPr/>
        </p:nvSpPr>
        <p:spPr>
          <a:xfrm>
            <a:off x="7809660" y="3186992"/>
            <a:ext cx="1259019" cy="58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&amp; Biceps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0A7001-72D0-47A3-A09E-09A0CA87B5D0}"/>
              </a:ext>
            </a:extLst>
          </p:cNvPr>
          <p:cNvCxnSpPr>
            <a:cxnSpLocks/>
          </p:cNvCxnSpPr>
          <p:nvPr/>
        </p:nvCxnSpPr>
        <p:spPr>
          <a:xfrm>
            <a:off x="8439170" y="2757001"/>
            <a:ext cx="0" cy="474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630878E-F0B4-435A-9F22-5B370DB4EB9D}"/>
              </a:ext>
            </a:extLst>
          </p:cNvPr>
          <p:cNvSpPr/>
          <p:nvPr/>
        </p:nvSpPr>
        <p:spPr>
          <a:xfrm>
            <a:off x="7809660" y="4225745"/>
            <a:ext cx="1259019" cy="658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Legs &amp; Shoulders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CB7DB56-B595-4C60-9D3D-949A6EB5453B}"/>
              </a:ext>
            </a:extLst>
          </p:cNvPr>
          <p:cNvSpPr/>
          <p:nvPr/>
        </p:nvSpPr>
        <p:spPr>
          <a:xfrm>
            <a:off x="7809660" y="5242264"/>
            <a:ext cx="1259016" cy="590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Chest &amp; Triceps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8A0B4C6-55E5-4C59-BEEC-8507C27697CC}"/>
              </a:ext>
            </a:extLst>
          </p:cNvPr>
          <p:cNvCxnSpPr>
            <a:cxnSpLocks/>
          </p:cNvCxnSpPr>
          <p:nvPr/>
        </p:nvCxnSpPr>
        <p:spPr>
          <a:xfrm>
            <a:off x="8439169" y="3751274"/>
            <a:ext cx="0" cy="474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C4433A3-89C6-42B3-864A-FE0D39F50DB5}"/>
              </a:ext>
            </a:extLst>
          </p:cNvPr>
          <p:cNvCxnSpPr>
            <a:cxnSpLocks/>
          </p:cNvCxnSpPr>
          <p:nvPr/>
        </p:nvCxnSpPr>
        <p:spPr>
          <a:xfrm>
            <a:off x="8439169" y="4884402"/>
            <a:ext cx="0" cy="474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66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48B68F-0BBB-4B84-9B20-D9E6B2FD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9D24F-9096-4608-94B4-BDD27B4602A2}"/>
              </a:ext>
            </a:extLst>
          </p:cNvPr>
          <p:cNvSpPr txBox="1"/>
          <p:nvPr/>
        </p:nvSpPr>
        <p:spPr>
          <a:xfrm>
            <a:off x="1012054" y="1624614"/>
            <a:ext cx="10688715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Home: general introduction to my fitness website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Blog: Explaining my favorite fitness items, my workout split, and recommendations for beginners; comment section allowed for community discussion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My Journey: Explanation of who I am, why I started working out, and what the site is about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Progress: Pictures of my workout journey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Nutrition: Explaining the basics of macros, bulking, cutting, and maintaining to reach your fitness goals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Workouts: Full guide on lifting for each muscle group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 &amp; Biceps: descriptions and short clips of workouts for this muscle group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Legs &amp; Shoulders: descriptions and short clips of workouts for this muscle group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Chest &amp; Triceps: descriptions and short clips of workouts for this muscle group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Contact: contact form for any questions/concerns directed to my personal email or cell phone </a:t>
            </a:r>
          </a:p>
        </p:txBody>
      </p:sp>
    </p:spTree>
    <p:extLst>
      <p:ext uri="{BB962C8B-B14F-4D97-AF65-F5344CB8AC3E}">
        <p14:creationId xmlns:p14="http://schemas.microsoft.com/office/powerpoint/2010/main" val="337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171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 Part 2</vt:lpstr>
      <vt:lpstr>PowerPoint Presentation</vt:lpstr>
      <vt:lpstr>Project Pages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Part 2</dc:title>
  <dc:creator>Caitlin D'Souza</dc:creator>
  <cp:lastModifiedBy>Caitlin D'Souza</cp:lastModifiedBy>
  <cp:revision>2</cp:revision>
  <dcterms:created xsi:type="dcterms:W3CDTF">2021-09-28T14:51:31Z</dcterms:created>
  <dcterms:modified xsi:type="dcterms:W3CDTF">2021-09-28T16:57:35Z</dcterms:modified>
</cp:coreProperties>
</file>