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7050"/>
      </p:ext>
    </p:extLst>
  </p:cSld>
  <p:clrMapOvr>
    <a:masterClrMapping/>
  </p:clrMapOvr>
  <p:transition spd="slow" advClick="0" advTm="1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8840"/>
      </p:ext>
    </p:extLst>
  </p:cSld>
  <p:clrMapOvr>
    <a:masterClrMapping/>
  </p:clrMapOvr>
  <p:transition spd="slow" advClick="0" advTm="1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2929"/>
      </p:ext>
    </p:extLst>
  </p:cSld>
  <p:clrMapOvr>
    <a:masterClrMapping/>
  </p:clrMapOvr>
  <p:transition spd="slow" advClick="0" advTm="15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776371"/>
      </p:ext>
    </p:extLst>
  </p:cSld>
  <p:clrMapOvr>
    <a:masterClrMapping/>
  </p:clrMapOvr>
  <p:transition spd="slow" advClick="0" advTm="15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837"/>
      </p:ext>
    </p:extLst>
  </p:cSld>
  <p:clrMapOvr>
    <a:masterClrMapping/>
  </p:clrMapOvr>
  <p:transition spd="slow" advClick="0" advTm="15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0737"/>
      </p:ext>
    </p:extLst>
  </p:cSld>
  <p:clrMapOvr>
    <a:masterClrMapping/>
  </p:clrMapOvr>
  <p:transition spd="slow" advClick="0" advTm="15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6080"/>
      </p:ext>
    </p:extLst>
  </p:cSld>
  <p:clrMapOvr>
    <a:masterClrMapping/>
  </p:clrMapOvr>
  <p:transition spd="slow" advClick="0" advTm="15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5475"/>
      </p:ext>
    </p:extLst>
  </p:cSld>
  <p:clrMapOvr>
    <a:masterClrMapping/>
  </p:clrMapOvr>
  <p:transition spd="slow" advClick="0" advTm="15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3708"/>
      </p:ext>
    </p:extLst>
  </p:cSld>
  <p:clrMapOvr>
    <a:masterClrMapping/>
  </p:clrMapOvr>
  <p:transition spd="slow" advClick="0" advTm="1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9100"/>
      </p:ext>
    </p:extLst>
  </p:cSld>
  <p:clrMapOvr>
    <a:masterClrMapping/>
  </p:clrMapOvr>
  <p:transition spd="slow" advClick="0" advTm="1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6506"/>
      </p:ext>
    </p:extLst>
  </p:cSld>
  <p:clrMapOvr>
    <a:masterClrMapping/>
  </p:clrMapOvr>
  <p:transition spd="slow" advClick="0" advTm="1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7338"/>
      </p:ext>
    </p:extLst>
  </p:cSld>
  <p:clrMapOvr>
    <a:masterClrMapping/>
  </p:clrMapOvr>
  <p:transition spd="slow" advClick="0" advTm="1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4653"/>
      </p:ext>
    </p:extLst>
  </p:cSld>
  <p:clrMapOvr>
    <a:masterClrMapping/>
  </p:clrMapOvr>
  <p:transition spd="slow" advClick="0" advTm="1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0432"/>
      </p:ext>
    </p:extLst>
  </p:cSld>
  <p:clrMapOvr>
    <a:masterClrMapping/>
  </p:clrMapOvr>
  <p:transition spd="slow" advClick="0" advTm="1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4884"/>
      </p:ext>
    </p:extLst>
  </p:cSld>
  <p:clrMapOvr>
    <a:masterClrMapping/>
  </p:clrMapOvr>
  <p:transition spd="slow" advClick="0" advTm="1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5172"/>
      </p:ext>
    </p:extLst>
  </p:cSld>
  <p:clrMapOvr>
    <a:masterClrMapping/>
  </p:clrMapOvr>
  <p:transition spd="slow" advClick="0" advTm="1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1937"/>
      </p:ext>
    </p:extLst>
  </p:cSld>
  <p:clrMapOvr>
    <a:masterClrMapping/>
  </p:clrMapOvr>
  <p:transition spd="slow" advClick="0" advTm="1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BA2D-D574-4505-9C66-463456A38E0C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B53E-4BDF-4587-87D7-01142A5A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ransition spd="slow" advClick="0" advTm="15000">
    <p:push dir="u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-JSR 14-</a:t>
            </a:r>
            <a:br>
              <a:rPr lang="en-US" dirty="0" smtClean="0"/>
            </a:br>
            <a:r>
              <a:rPr lang="en-US" dirty="0" smtClean="0"/>
              <a:t>Adding generics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00" dirty="0" smtClean="0"/>
              <a:t>Principals of Programing Languages</a:t>
            </a:r>
          </a:p>
          <a:p>
            <a:r>
              <a:rPr lang="en-US" sz="800" dirty="0"/>
              <a:t>Heather L. Dykstra </a:t>
            </a:r>
            <a:endParaRPr lang="en-US" sz="800" dirty="0" smtClean="0"/>
          </a:p>
          <a:p>
            <a:r>
              <a:rPr lang="en-US" sz="800" dirty="0" smtClean="0"/>
              <a:t>Caitlin </a:t>
            </a:r>
            <a:r>
              <a:rPr lang="en-US" sz="800" dirty="0"/>
              <a:t>E. Hickey </a:t>
            </a:r>
            <a:endParaRPr lang="en-US" sz="800" dirty="0" smtClean="0"/>
          </a:p>
          <a:p>
            <a:r>
              <a:rPr lang="en-US" sz="800" dirty="0" smtClean="0"/>
              <a:t>Michael </a:t>
            </a:r>
            <a:r>
              <a:rPr lang="en-US" sz="800" dirty="0"/>
              <a:t>D. Williams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826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really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12858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java community was happy with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204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1107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8928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paper is 1500 words</a:t>
            </a:r>
            <a:br>
              <a:rPr lang="en-US" dirty="0" smtClean="0"/>
            </a:br>
            <a:r>
              <a:rPr lang="en-US" dirty="0" smtClean="0"/>
              <a:t>without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3946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is crazy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9294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no clue what else to add to these slides…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0415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3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6668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graphs of angry 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6903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of upset community members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1820625470"/>
      </p:ext>
    </p:extLst>
  </p:cSld>
  <p:clrMapOvr>
    <a:masterClrMapping/>
  </p:clrMapOvr>
  <p:transition spd="slow" advClick="0" advTm="1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9787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76331"/>
      </p:ext>
    </p:extLst>
  </p:cSld>
  <p:clrMapOvr>
    <a:masterClrMapping/>
  </p:clrMapOvr>
  <p:transition spd="slow" advClick="0" advTm="1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3573"/>
      </p:ext>
    </p:extLst>
  </p:cSld>
  <p:clrMapOvr>
    <a:masterClrMapping/>
  </p:clrMapOvr>
  <p:transition spd="slow" advClick="0" advTm="1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was it proposed?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1096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it get its final release?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3246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the community worked to make the dream come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2080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community struggled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2923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anger of other language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6240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 users were so upset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1620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53</TotalTime>
  <Words>127</Words>
  <Application>Microsoft Office PowerPoint</Application>
  <PresentationFormat>Widescreen</PresentationFormat>
  <Paragraphs>25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Vapor Trail</vt:lpstr>
      <vt:lpstr>-JSR 14- Adding generics to java</vt:lpstr>
      <vt:lpstr>What is it?</vt:lpstr>
      <vt:lpstr>Generics in general</vt:lpstr>
      <vt:lpstr>When was it proposed?</vt:lpstr>
      <vt:lpstr>When did it get its final release?</vt:lpstr>
      <vt:lpstr>How the community worked to make the dream come true</vt:lpstr>
      <vt:lpstr>What the community struggled with</vt:lpstr>
      <vt:lpstr>The general anger of other language communities</vt:lpstr>
      <vt:lpstr>Why c# users were so upset</vt:lpstr>
      <vt:lpstr>What went really well</vt:lpstr>
      <vt:lpstr>How the java community was happy with the results</vt:lpstr>
      <vt:lpstr>What happens next</vt:lpstr>
      <vt:lpstr>Other info</vt:lpstr>
      <vt:lpstr>The paper is 1500 words without code</vt:lpstr>
      <vt:lpstr>He is crazy</vt:lpstr>
      <vt:lpstr>I have no clue what else to add to these slides…</vt:lpstr>
      <vt:lpstr>I need 3 more…</vt:lpstr>
      <vt:lpstr>Some graphs of angry men</vt:lpstr>
      <vt:lpstr>Pictures of upset community members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Change Proposal</dc:title>
  <dc:creator>Microsoft account</dc:creator>
  <cp:lastModifiedBy>Microsoft account</cp:lastModifiedBy>
  <cp:revision>11</cp:revision>
  <dcterms:created xsi:type="dcterms:W3CDTF">2013-04-02T23:29:51Z</dcterms:created>
  <dcterms:modified xsi:type="dcterms:W3CDTF">2013-04-09T18:02:12Z</dcterms:modified>
</cp:coreProperties>
</file>