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50" r:id="rId2"/>
    <p:sldId id="363" r:id="rId3"/>
    <p:sldId id="385" r:id="rId4"/>
    <p:sldId id="362" r:id="rId5"/>
    <p:sldId id="389" r:id="rId6"/>
    <p:sldId id="390" r:id="rId7"/>
    <p:sldId id="391" r:id="rId8"/>
    <p:sldId id="353" r:id="rId9"/>
    <p:sldId id="381" r:id="rId10"/>
    <p:sldId id="360" r:id="rId11"/>
    <p:sldId id="388" r:id="rId12"/>
    <p:sldId id="383" r:id="rId13"/>
    <p:sldId id="380" r:id="rId14"/>
    <p:sldId id="384" r:id="rId15"/>
    <p:sldId id="386" r:id="rId16"/>
    <p:sldId id="382" r:id="rId17"/>
    <p:sldId id="368" r:id="rId18"/>
    <p:sldId id="366" r:id="rId19"/>
    <p:sldId id="369" r:id="rId20"/>
    <p:sldId id="374" r:id="rId21"/>
    <p:sldId id="370" r:id="rId22"/>
    <p:sldId id="375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2ADF14-2413-4134-87E9-ECFA725884D2}">
          <p14:sldIdLst>
            <p14:sldId id="350"/>
            <p14:sldId id="363"/>
            <p14:sldId id="385"/>
            <p14:sldId id="362"/>
            <p14:sldId id="389"/>
            <p14:sldId id="390"/>
            <p14:sldId id="391"/>
            <p14:sldId id="353"/>
            <p14:sldId id="381"/>
            <p14:sldId id="360"/>
            <p14:sldId id="388"/>
            <p14:sldId id="383"/>
            <p14:sldId id="380"/>
            <p14:sldId id="384"/>
            <p14:sldId id="386"/>
            <p14:sldId id="382"/>
            <p14:sldId id="368"/>
            <p14:sldId id="366"/>
            <p14:sldId id="369"/>
            <p14:sldId id="374"/>
            <p14:sldId id="37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pos="1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92D"/>
    <a:srgbClr val="6D6D6D"/>
    <a:srgbClr val="F8F8F8"/>
    <a:srgbClr val="2C6A8C"/>
    <a:srgbClr val="D9CD95"/>
    <a:srgbClr val="46A0DC"/>
    <a:srgbClr val="B7A079"/>
    <a:srgbClr val="000000"/>
    <a:srgbClr val="FFFFFF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8029" autoAdjust="0"/>
  </p:normalViewPr>
  <p:slideViewPr>
    <p:cSldViewPr showGuides="1">
      <p:cViewPr>
        <p:scale>
          <a:sx n="66" d="100"/>
          <a:sy n="66" d="100"/>
        </p:scale>
        <p:origin x="1747" y="250"/>
      </p:cViewPr>
      <p:guideLst>
        <p:guide orient="horz" pos="720"/>
        <p:guide orient="horz" pos="960"/>
        <p:guide orient="horz" pos="3888"/>
        <p:guide pos="288"/>
        <p:guide pos="5472"/>
        <p:guide pos="1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Motivation: The hook</a:t>
            </a:r>
          </a:p>
          <a:p>
            <a:endParaRPr lang="en-US" dirty="0" smtClean="0"/>
          </a:p>
          <a:p>
            <a:r>
              <a:rPr lang="en-US" dirty="0" smtClean="0"/>
              <a:t>Will try to find some image/joke/example</a:t>
            </a:r>
            <a:r>
              <a:rPr lang="en-US" baseline="0" dirty="0" smtClean="0"/>
              <a:t> to put here to demonstrate that intro/motivation is key.</a:t>
            </a:r>
          </a:p>
          <a:p>
            <a:r>
              <a:rPr lang="en-US" baseline="0" dirty="0" smtClean="0"/>
              <a:t>Tom – any 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helps people follow along	</a:t>
            </a:r>
          </a:p>
          <a:p>
            <a:r>
              <a:rPr lang="en-US" dirty="0" smtClean="0"/>
              <a:t>use blank slides or full slide images to punctuate</a:t>
            </a:r>
          </a:p>
          <a:p>
            <a:r>
              <a:rPr lang="en-US" dirty="0" smtClean="0"/>
              <a:t>2 min per slide rule of thumb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Style: </a:t>
            </a:r>
          </a:p>
          <a:p>
            <a:pPr lvl="1"/>
            <a:r>
              <a:rPr lang="en-US" dirty="0" smtClean="0"/>
              <a:t>not too much text</a:t>
            </a:r>
          </a:p>
          <a:p>
            <a:pPr lvl="1"/>
            <a:r>
              <a:rPr lang="en-US" dirty="0" smtClean="0"/>
              <a:t>consistent use of color </a:t>
            </a:r>
          </a:p>
          <a:p>
            <a:pPr lvl="1"/>
            <a:r>
              <a:rPr lang="en-US" dirty="0" smtClean="0"/>
              <a:t>make your own figures when you can, cite when you can’t</a:t>
            </a:r>
          </a:p>
          <a:p>
            <a:pPr lvl="1"/>
            <a:r>
              <a:rPr lang="en-US" dirty="0" smtClean="0"/>
              <a:t>Avoid math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Style: </a:t>
            </a:r>
          </a:p>
          <a:p>
            <a:pPr lvl="1"/>
            <a:r>
              <a:rPr lang="en-US" dirty="0" smtClean="0"/>
              <a:t>not too much text</a:t>
            </a:r>
          </a:p>
          <a:p>
            <a:pPr lvl="1"/>
            <a:r>
              <a:rPr lang="en-US" dirty="0" smtClean="0"/>
              <a:t>consistent use of color </a:t>
            </a:r>
          </a:p>
          <a:p>
            <a:pPr lvl="1"/>
            <a:r>
              <a:rPr lang="en-US" dirty="0" smtClean="0"/>
              <a:t>make your own figures when you can, cite when you can’t</a:t>
            </a:r>
          </a:p>
          <a:p>
            <a:pPr lvl="1"/>
            <a:r>
              <a:rPr lang="en-US" dirty="0" smtClean="0"/>
              <a:t>Avoid math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Style: </a:t>
            </a:r>
          </a:p>
          <a:p>
            <a:pPr lvl="1"/>
            <a:r>
              <a:rPr lang="en-US" dirty="0" smtClean="0"/>
              <a:t>not too much text</a:t>
            </a:r>
          </a:p>
          <a:p>
            <a:pPr lvl="1"/>
            <a:r>
              <a:rPr lang="en-US" dirty="0" smtClean="0"/>
              <a:t>consistent use of color </a:t>
            </a:r>
          </a:p>
          <a:p>
            <a:pPr lvl="1"/>
            <a:r>
              <a:rPr lang="en-US" dirty="0" smtClean="0"/>
              <a:t>make your own figures when you can, cite when you can’t</a:t>
            </a:r>
          </a:p>
          <a:p>
            <a:pPr lvl="1"/>
            <a:r>
              <a:rPr lang="en-US" dirty="0" smtClean="0"/>
              <a:t>Avoid math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helps people follow along	</a:t>
            </a:r>
          </a:p>
          <a:p>
            <a:r>
              <a:rPr lang="en-US" dirty="0" smtClean="0"/>
              <a:t>use blank slides or full slide images to punctuate</a:t>
            </a:r>
          </a:p>
          <a:p>
            <a:r>
              <a:rPr lang="en-US" dirty="0" smtClean="0"/>
              <a:t>2 min per slide rule of thumb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put an example chart here,</a:t>
            </a:r>
            <a:r>
              <a:rPr lang="en-US" baseline="0" dirty="0" smtClean="0"/>
              <a:t> and talk about how to present </a:t>
            </a:r>
            <a:r>
              <a:rPr lang="en-US" baseline="0" dirty="0" smtClean="0"/>
              <a:t>e</a:t>
            </a:r>
            <a:r>
              <a:rPr lang="en-US" dirty="0" smtClean="0"/>
              <a:t>xperimental results </a:t>
            </a:r>
            <a:endParaRPr lang="en-US" dirty="0" smtClean="0"/>
          </a:p>
          <a:p>
            <a:r>
              <a:rPr lang="en-US" dirty="0" smtClean="0"/>
              <a:t>Don’t</a:t>
            </a:r>
            <a:r>
              <a:rPr lang="en-US" baseline="0" dirty="0" smtClean="0"/>
              <a:t> show all your results – just the most important</a:t>
            </a:r>
          </a:p>
          <a:p>
            <a:r>
              <a:rPr lang="en-US" baseline="0" dirty="0" smtClean="0"/>
              <a:t>One figure per slide</a:t>
            </a:r>
          </a:p>
          <a:p>
            <a:r>
              <a:rPr lang="en-US" baseline="0" dirty="0" smtClean="0"/>
              <a:t>Explain axes</a:t>
            </a:r>
          </a:p>
          <a:p>
            <a:r>
              <a:rPr lang="en-US" baseline="0" dirty="0" smtClean="0"/>
              <a:t>Highlight key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make this </a:t>
            </a:r>
            <a:r>
              <a:rPr lang="en-US" smtClean="0"/>
              <a:t>slide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Motivation: The hook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helps people follow along	</a:t>
            </a:r>
          </a:p>
          <a:p>
            <a:r>
              <a:rPr lang="en-US" dirty="0" smtClean="0"/>
              <a:t>use blank slides or full slide images to punctuate</a:t>
            </a:r>
          </a:p>
          <a:p>
            <a:r>
              <a:rPr lang="en-US" dirty="0" smtClean="0"/>
              <a:t>2 min per slide rule of thumb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>
          <a:xfrm>
            <a:off x="0" y="1060232"/>
            <a:ext cx="457200" cy="394136"/>
          </a:xfrm>
          <a:solidFill>
            <a:srgbClr val="AB192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LaTeX/Mathema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atex/templates/association-for-computing-machinery-acm-sigchi-proceedings-template/nhjwrrczcyys" TargetMode="External"/><Relationship Id="rId2" Type="http://schemas.openxmlformats.org/officeDocument/2006/relationships/hyperlink" Target="https://www.overleaf.com/gallery/tagged/academic-journa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acm.org/" TargetMode="External"/><Relationship Id="rId5" Type="http://schemas.openxmlformats.org/officeDocument/2006/relationships/hyperlink" Target="https://ieeexplore.ieee.org/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itlinkuhlman/presenting_research" TargetMode="External"/><Relationship Id="rId2" Type="http://schemas.openxmlformats.org/officeDocument/2006/relationships/hyperlink" Target="mailto:cakuhlman@wpi.ed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772400" cy="1524000"/>
          </a:xfrm>
        </p:spPr>
        <p:txBody>
          <a:bodyPr/>
          <a:lstStyle/>
          <a:p>
            <a:r>
              <a:rPr lang="en-US" dirty="0" smtClean="0"/>
              <a:t>Presenting your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Caitlin Kuhlman, Tom </a:t>
            </a:r>
            <a:r>
              <a:rPr lang="en-US" dirty="0" err="1" smtClean="0"/>
              <a:t>Hartvigsen</a:t>
            </a:r>
            <a:r>
              <a:rPr lang="en-US" dirty="0" smtClean="0"/>
              <a:t>, Allison </a:t>
            </a:r>
            <a:r>
              <a:rPr lang="en-US" dirty="0" err="1" smtClean="0"/>
              <a:t>Roset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686800" cy="800100"/>
          </a:xfrm>
        </p:spPr>
        <p:txBody>
          <a:bodyPr/>
          <a:lstStyle/>
          <a:p>
            <a:r>
              <a:rPr lang="en-US" dirty="0"/>
              <a:t>Tips for Research </a:t>
            </a:r>
            <a:r>
              <a:rPr lang="en-US" dirty="0" smtClean="0"/>
              <a:t>Talks: </a:t>
            </a:r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strong</a:t>
            </a:r>
          </a:p>
          <a:p>
            <a:pPr lvl="1"/>
            <a:r>
              <a:rPr lang="en-US" dirty="0"/>
              <a:t>Recap the ideas you covered</a:t>
            </a:r>
          </a:p>
          <a:p>
            <a:pPr lvl="1"/>
            <a:r>
              <a:rPr lang="en-US" dirty="0"/>
              <a:t>Show how your work can lead to more interesting future work.</a:t>
            </a:r>
          </a:p>
          <a:p>
            <a:pPr lvl="1"/>
            <a:r>
              <a:rPr lang="en-US" dirty="0"/>
              <a:t>Leave an image/figure on the last slide to prompt discussion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Research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Motivation: The hook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Use running example</a:t>
            </a:r>
            <a:endParaRPr lang="en-US" dirty="0" smtClean="0"/>
          </a:p>
          <a:p>
            <a:r>
              <a:rPr lang="en-US" dirty="0" smtClean="0"/>
              <a:t>Style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not too much text</a:t>
            </a:r>
          </a:p>
          <a:p>
            <a:pPr lvl="1"/>
            <a:r>
              <a:rPr lang="en-US" dirty="0"/>
              <a:t>consistent use of color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your own figures when you can, cite when you </a:t>
            </a:r>
            <a:r>
              <a:rPr lang="en-US" dirty="0" smtClean="0"/>
              <a:t>can’t</a:t>
            </a:r>
          </a:p>
          <a:p>
            <a:pPr lvl="1"/>
            <a:r>
              <a:rPr lang="en-US" dirty="0" smtClean="0"/>
              <a:t>avoid math</a:t>
            </a:r>
          </a:p>
          <a:p>
            <a:pPr lvl="1"/>
            <a:r>
              <a:rPr lang="en-US" dirty="0" smtClean="0"/>
              <a:t>Avoid bullets</a:t>
            </a:r>
          </a:p>
          <a:p>
            <a:r>
              <a:rPr lang="en-US" dirty="0" smtClean="0"/>
              <a:t>Pacing</a:t>
            </a:r>
          </a:p>
          <a:p>
            <a:pPr lvl="1"/>
            <a:r>
              <a:rPr lang="en-US" dirty="0" smtClean="0"/>
              <a:t>Outline slide, footer</a:t>
            </a:r>
          </a:p>
          <a:p>
            <a:pPr lvl="1"/>
            <a:r>
              <a:rPr lang="en-US" dirty="0" smtClean="0"/>
              <a:t>Blank slides to punctuate</a:t>
            </a:r>
            <a:endParaRPr lang="en-US" dirty="0"/>
          </a:p>
          <a:p>
            <a:r>
              <a:rPr lang="en-US" dirty="0"/>
              <a:t>Finish strong</a:t>
            </a:r>
          </a:p>
          <a:p>
            <a:pPr lvl="1"/>
            <a:r>
              <a:rPr lang="en-US" dirty="0"/>
              <a:t>Recap the ideas you covered</a:t>
            </a:r>
          </a:p>
          <a:p>
            <a:pPr lvl="1"/>
            <a:r>
              <a:rPr lang="en-US" dirty="0"/>
              <a:t>Show how your work can lead to more interesting future work.</a:t>
            </a:r>
          </a:p>
          <a:p>
            <a:pPr lvl="1"/>
            <a:r>
              <a:rPr lang="en-US" dirty="0"/>
              <a:t>Leave an image/figure on the last slide to prompt discussion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3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6000"/>
            <a:ext cx="8229600" cy="152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 SKILLS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5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your stuff</a:t>
            </a:r>
          </a:p>
          <a:p>
            <a:r>
              <a:rPr lang="en-US" dirty="0" smtClean="0"/>
              <a:t>Know yourself</a:t>
            </a:r>
          </a:p>
          <a:p>
            <a:r>
              <a:rPr lang="en-US" dirty="0" smtClean="0"/>
              <a:t>Know your audience</a:t>
            </a:r>
          </a:p>
          <a:p>
            <a:r>
              <a:rPr lang="en-US" dirty="0" smtClean="0"/>
              <a:t>Practice, practice, practice, practice, practice…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+ ALLISON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– want to talk / add stuff 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4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6000"/>
            <a:ext cx="8229600" cy="152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POSTERS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3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06" y="1557759"/>
            <a:ext cx="3581400" cy="26860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Tips – same rules apply</a:t>
            </a: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57200" y="1524000"/>
            <a:ext cx="4645306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with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Avoid too much text: show don’t tell</a:t>
            </a:r>
          </a:p>
          <a:p>
            <a:r>
              <a:rPr lang="en-US" dirty="0" smtClean="0"/>
              <a:t>Make text and figures LARGE</a:t>
            </a:r>
          </a:p>
          <a:p>
            <a:r>
              <a:rPr lang="en-US" dirty="0" smtClean="0"/>
              <a:t>Minimum 40 </a:t>
            </a:r>
            <a:r>
              <a:rPr lang="en-US" dirty="0" err="1" smtClean="0"/>
              <a:t>pt</a:t>
            </a:r>
            <a:r>
              <a:rPr lang="en-US" dirty="0" smtClean="0"/>
              <a:t> for headings, 24pt subheadings, 18pt for text</a:t>
            </a:r>
          </a:p>
          <a:p>
            <a:r>
              <a:rPr lang="en-US" dirty="0" smtClean="0"/>
              <a:t>Make a nice template and reuse it</a:t>
            </a:r>
          </a:p>
        </p:txBody>
      </p:sp>
    </p:spTree>
    <p:extLst>
      <p:ext uri="{BB962C8B-B14F-4D97-AF65-F5344CB8AC3E}">
        <p14:creationId xmlns:p14="http://schemas.microsoft.com/office/powerpoint/2010/main" val="159629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6000"/>
            <a:ext cx="8229600" cy="152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PAPERS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9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papers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0" b="24674"/>
          <a:stretch/>
        </p:blipFill>
        <p:spPr>
          <a:xfrm>
            <a:off x="5715000" y="1828799"/>
            <a:ext cx="2667000" cy="1447801"/>
          </a:xfrm>
          <a:solidFill>
            <a:schemeClr val="bg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hlinkClick r:id="rId3"/>
              </a:rPr>
              <a:t>https://en.wikibooks.org/wiki/LaTeX/Mathematics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4000"/>
            <a:ext cx="50292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papers in Math and sciences formatted using </a:t>
            </a:r>
            <a:r>
              <a:rPr lang="en-US" dirty="0" err="1" smtClean="0"/>
              <a:t>LaTex</a:t>
            </a:r>
            <a:r>
              <a:rPr lang="en-US" dirty="0" smtClean="0"/>
              <a:t> markup language.</a:t>
            </a:r>
          </a:p>
          <a:p>
            <a:r>
              <a:rPr lang="en-US" dirty="0"/>
              <a:t>M</a:t>
            </a:r>
            <a:r>
              <a:rPr lang="en-US" dirty="0" smtClean="0"/>
              <a:t>acros used to typeset section headings, figures, and math equations.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3333" t="15891" r="16667" b="50000"/>
          <a:stretch/>
        </p:blipFill>
        <p:spPr>
          <a:xfrm>
            <a:off x="990600" y="4038600"/>
            <a:ext cx="640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495800" y="152400"/>
            <a:ext cx="4648200" cy="39624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Overleaf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https://www.overleaf.com/gallery/tagged/academic-journal</a:t>
            </a:r>
            <a:endParaRPr lang="en-US" smtClean="0">
              <a:hlinkClick r:id="rId3"/>
            </a:endParaRPr>
          </a:p>
          <a:p>
            <a:endParaRPr lang="en-US" smtClean="0">
              <a:hlinkClick r:id="rId3"/>
            </a:endParaRPr>
          </a:p>
          <a:p>
            <a:r>
              <a:rPr lang="en-US" smtClean="0">
                <a:hlinkClick r:id="rId3"/>
              </a:rPr>
              <a:t>https://www.overleaf.com/latex/templates/association-for-computing-machinery-acm-sigchi-proceedings-template/nhjwrrczcyys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7918"/>
            <a:ext cx="2937937" cy="34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ommunication is key to success in research.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4495800" y="152400"/>
            <a:ext cx="4648200" cy="39624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2819401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Bibtex</a:t>
            </a:r>
            <a:r>
              <a:rPr lang="en-US" dirty="0" smtClean="0"/>
              <a:t> format used to manage citations.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24400" y="987833"/>
            <a:ext cx="3586655" cy="1488970"/>
            <a:chOff x="2408761" y="2233162"/>
            <a:chExt cx="3586655" cy="14889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0834" t="26744" r="11666" b="28295"/>
            <a:stretch/>
          </p:blipFill>
          <p:spPr>
            <a:xfrm>
              <a:off x="2408761" y="2233162"/>
              <a:ext cx="3586655" cy="11184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498256" y="3352800"/>
              <a:ext cx="3407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hlinkClick r:id="rId3"/>
                </a:rPr>
                <a:t>https://scholar.google.com/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60863" y="4564686"/>
            <a:ext cx="3313728" cy="921714"/>
            <a:chOff x="3576429" y="5218674"/>
            <a:chExt cx="3313728" cy="921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0" b="25409"/>
            <a:stretch/>
          </p:blipFill>
          <p:spPr>
            <a:xfrm>
              <a:off x="4247455" y="5218674"/>
              <a:ext cx="1971675" cy="6096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576429" y="5771056"/>
              <a:ext cx="3313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5"/>
                </a:rPr>
                <a:t>https://ieeexplore.ieee.org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69952" y="3052371"/>
            <a:ext cx="2495550" cy="934342"/>
            <a:chOff x="3200400" y="3862140"/>
            <a:chExt cx="2495550" cy="934342"/>
          </a:xfrm>
        </p:grpSpPr>
        <p:sp>
          <p:nvSpPr>
            <p:cNvPr id="8" name="Rectangle 7"/>
            <p:cNvSpPr/>
            <p:nvPr/>
          </p:nvSpPr>
          <p:spPr>
            <a:xfrm>
              <a:off x="3231335" y="4427150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6"/>
                </a:rPr>
                <a:t>https://dl.acm.org/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75" b="27675"/>
            <a:stretch/>
          </p:blipFill>
          <p:spPr>
            <a:xfrm>
              <a:off x="3200400" y="3862140"/>
              <a:ext cx="2495550" cy="627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40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Website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6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200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Clr>
                <a:srgbClr val="AB192D"/>
              </a:buClr>
              <a:buNone/>
            </a:pPr>
            <a:r>
              <a:rPr lang="en-US" sz="4400" b="1" dirty="0" smtClean="0">
                <a:solidFill>
                  <a:srgbClr val="6D6D6D"/>
                </a:solidFill>
              </a:rPr>
              <a:t>Thanks</a:t>
            </a:r>
            <a:r>
              <a:rPr lang="en-US" sz="4400" b="1" dirty="0">
                <a:solidFill>
                  <a:srgbClr val="6D6D6D"/>
                </a:solidFill>
              </a:rPr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1524000"/>
            <a:ext cx="5598818" cy="4648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hlinkClick r:id="rId2"/>
              </a:rPr>
              <a:t>cakuhlman@wpi.edu</a:t>
            </a: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hlinkClick r:id="rId3"/>
              </a:rPr>
              <a:t>https://github.com/caitlinkuhlman/presenting_research</a:t>
            </a: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146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ommunication is key to success in research.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Ways to disseminate your research: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r>
              <a:rPr lang="en-US" dirty="0" smtClean="0"/>
              <a:t>Posters</a:t>
            </a:r>
          </a:p>
          <a:p>
            <a:r>
              <a:rPr lang="en-US" dirty="0"/>
              <a:t>Research </a:t>
            </a:r>
            <a:r>
              <a:rPr lang="en-US" dirty="0" smtClean="0"/>
              <a:t>Papers</a:t>
            </a:r>
            <a:endParaRPr lang="en-US" dirty="0" smtClean="0"/>
          </a:p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Research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7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Research Talks: </a:t>
            </a:r>
            <a:r>
              <a:rPr lang="en-US" dirty="0" smtClean="0">
                <a:solidFill>
                  <a:srgbClr val="FF0000"/>
                </a:solidFill>
              </a:rPr>
              <a:t>Motivation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3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Research Talks: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too much text</a:t>
            </a:r>
          </a:p>
          <a:p>
            <a:r>
              <a:rPr lang="en-US" dirty="0"/>
              <a:t>consistent use of color </a:t>
            </a:r>
          </a:p>
          <a:p>
            <a:r>
              <a:rPr lang="en-US" dirty="0"/>
              <a:t>make your own figures when you can, cite when you can’t</a:t>
            </a:r>
          </a:p>
          <a:p>
            <a:r>
              <a:rPr lang="en-US" dirty="0"/>
              <a:t>Avoid math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smtClean="0"/>
              <a:t>for Research Talks: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too much text</a:t>
            </a:r>
          </a:p>
          <a:p>
            <a:r>
              <a:rPr lang="en-US" dirty="0"/>
              <a:t>consistent use of color </a:t>
            </a:r>
          </a:p>
          <a:p>
            <a:r>
              <a:rPr lang="en-US" dirty="0"/>
              <a:t>make your own figures when you can, cite when you can’t</a:t>
            </a:r>
          </a:p>
          <a:p>
            <a:r>
              <a:rPr lang="en-US" dirty="0"/>
              <a:t>Avoid math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 bwMode="auto">
          <a:xfrm rot="7391672">
            <a:off x="4229098" y="3002568"/>
            <a:ext cx="685800" cy="1691067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3733800"/>
            <a:ext cx="25908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smtClean="0"/>
              <a:t>Bulleted lists are super boring!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7582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6000"/>
            <a:ext cx="8229600" cy="152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PACING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Research </a:t>
            </a:r>
            <a:r>
              <a:rPr lang="en-US" dirty="0" smtClean="0"/>
              <a:t>Talks: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2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814</TotalTime>
  <Words>570</Words>
  <Application>Microsoft Office PowerPoint</Application>
  <PresentationFormat>On-screen Show (4:3)</PresentationFormat>
  <Paragraphs>158</Paragraphs>
  <Slides>22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Presenting your Research</vt:lpstr>
      <vt:lpstr>Bottom line up front</vt:lpstr>
      <vt:lpstr>Bottom line up front</vt:lpstr>
      <vt:lpstr>Tips for Research Talks</vt:lpstr>
      <vt:lpstr>Tips for Research Talks: Motivation</vt:lpstr>
      <vt:lpstr>Tips for Research Talks: Style</vt:lpstr>
      <vt:lpstr>Tips for Research Talks: Style</vt:lpstr>
      <vt:lpstr>PowerPoint Presentation</vt:lpstr>
      <vt:lpstr>Tips for Research Talks: Results</vt:lpstr>
      <vt:lpstr>Tips for Research Talks: Conclusion</vt:lpstr>
      <vt:lpstr>Tips for Research Talks</vt:lpstr>
      <vt:lpstr>PowerPoint Presentation</vt:lpstr>
      <vt:lpstr>Presentation skills</vt:lpstr>
      <vt:lpstr>TOM + ALLISON</vt:lpstr>
      <vt:lpstr>PowerPoint Presentation</vt:lpstr>
      <vt:lpstr>Poster Tips – same rules apply</vt:lpstr>
      <vt:lpstr>PowerPoint Presentation</vt:lpstr>
      <vt:lpstr>Formatting papers</vt:lpstr>
      <vt:lpstr>Overleaf</vt:lpstr>
      <vt:lpstr>References</vt:lpstr>
      <vt:lpstr>Sharing your work</vt:lpstr>
      <vt:lpstr>Last Slide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Choi, Yejee</dc:creator>
  <cp:lastModifiedBy>Caitlin Kuhlman</cp:lastModifiedBy>
  <cp:revision>59</cp:revision>
  <dcterms:created xsi:type="dcterms:W3CDTF">2016-10-10T17:55:03Z</dcterms:created>
  <dcterms:modified xsi:type="dcterms:W3CDTF">2019-06-19T21:30:30Z</dcterms:modified>
</cp:coreProperties>
</file>