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1pPr>
    <a:lvl2pPr marL="585765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2pPr>
    <a:lvl3pPr marL="1171529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3pPr>
    <a:lvl4pPr marL="1757294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4pPr>
    <a:lvl5pPr marL="2343059" algn="l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+mn-cs"/>
      </a:defRPr>
    </a:lvl5pPr>
    <a:lvl6pPr marL="2928823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6pPr>
    <a:lvl7pPr marL="3514588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7pPr>
    <a:lvl8pPr marL="4100352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8pPr>
    <a:lvl9pPr marL="4686117" algn="l" defTabSz="1171529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3" pos="27360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orient="horz" pos="20544" userDrawn="1">
          <p15:clr>
            <a:srgbClr val="A4A3A4"/>
          </p15:clr>
        </p15:guide>
        <p15:guide id="6" pos="576" userDrawn="1">
          <p15:clr>
            <a:srgbClr val="A4A3A4"/>
          </p15:clr>
        </p15:guide>
        <p15:guide id="8" pos="27072" userDrawn="1">
          <p15:clr>
            <a:srgbClr val="A4A3A4"/>
          </p15:clr>
        </p15:guide>
        <p15:guide id="9" orient="horz" pos="8448" userDrawn="1">
          <p15:clr>
            <a:srgbClr val="A4A3A4"/>
          </p15:clr>
        </p15:guide>
        <p15:guide id="10" orient="horz" pos="2880" userDrawn="1">
          <p15:clr>
            <a:srgbClr val="A4A3A4"/>
          </p15:clr>
        </p15:guide>
        <p15:guide id="11" pos="9504" userDrawn="1">
          <p15:clr>
            <a:srgbClr val="A4A3A4"/>
          </p15:clr>
        </p15:guide>
        <p15:guide id="12" orient="horz" pos="288" userDrawn="1">
          <p15:clr>
            <a:srgbClr val="A4A3A4"/>
          </p15:clr>
        </p15:guide>
        <p15:guide id="13" pos="18144" userDrawn="1">
          <p15:clr>
            <a:srgbClr val="A4A3A4"/>
          </p15:clr>
        </p15:guide>
        <p15:guide id="14" pos="9216" userDrawn="1">
          <p15:clr>
            <a:srgbClr val="A4A3A4"/>
          </p15:clr>
        </p15:guide>
        <p15:guide id="15" pos="18432" userDrawn="1">
          <p15:clr>
            <a:srgbClr val="A4A3A4"/>
          </p15:clr>
        </p15:guide>
        <p15:guide id="16" orient="horz" pos="20160" userDrawn="1">
          <p15:clr>
            <a:srgbClr val="A4A3A4"/>
          </p15:clr>
        </p15:guide>
        <p15:guide id="17" orient="horz" pos="14592" userDrawn="1">
          <p15:clr>
            <a:srgbClr val="A4A3A4"/>
          </p15:clr>
        </p15:guide>
        <p15:guide id="18" orient="horz" pos="14328" userDrawn="1">
          <p15:clr>
            <a:srgbClr val="A4A3A4"/>
          </p15:clr>
        </p15:guide>
        <p15:guide id="19" orient="horz" pos="8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9A0000"/>
    <a:srgbClr val="0099FF"/>
    <a:srgbClr val="C01E2D"/>
    <a:srgbClr val="920000"/>
    <a:srgbClr val="760000"/>
    <a:srgbClr val="A20000"/>
    <a:srgbClr val="663300"/>
    <a:srgbClr val="FF6DF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50000" autoAdjust="0"/>
  </p:normalViewPr>
  <p:slideViewPr>
    <p:cSldViewPr snapToGrid="0">
      <p:cViewPr varScale="1">
        <p:scale>
          <a:sx n="18" d="100"/>
          <a:sy n="18" d="100"/>
        </p:scale>
        <p:origin x="1733" y="96"/>
      </p:cViewPr>
      <p:guideLst>
        <p:guide orient="horz" pos="2592"/>
        <p:guide pos="27360"/>
        <p:guide pos="288"/>
        <p:guide orient="horz" pos="20544"/>
        <p:guide pos="576"/>
        <p:guide pos="27072"/>
        <p:guide orient="horz" pos="8448"/>
        <p:guide orient="horz" pos="2880"/>
        <p:guide pos="9504"/>
        <p:guide orient="horz" pos="288"/>
        <p:guide pos="18144"/>
        <p:guide pos="9216"/>
        <p:guide pos="18432"/>
        <p:guide orient="horz" pos="20160"/>
        <p:guide orient="horz" pos="14592"/>
        <p:guide orient="horz" pos="14328"/>
        <p:guide orient="horz" pos="8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35BC3-0979-4133-B981-BC4D2041CEDB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762F-2088-40E9-82F1-43E218249A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765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1529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7294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3059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8823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4588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0352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6117" algn="l" defTabSz="117152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762F-2088-40E9-82F1-43E218249A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0" y="10225769"/>
            <a:ext cx="37308366" cy="70559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5" y="18653354"/>
            <a:ext cx="30725534" cy="8413296"/>
          </a:xfrm>
        </p:spPr>
        <p:txBody>
          <a:bodyPr/>
          <a:lstStyle>
            <a:lvl1pPr marL="0" indent="0" algn="ctr">
              <a:buNone/>
              <a:defRPr/>
            </a:lvl1pPr>
            <a:lvl2pPr marL="554954" indent="0" algn="ctr">
              <a:buNone/>
              <a:defRPr/>
            </a:lvl2pPr>
            <a:lvl3pPr marL="1109907" indent="0" algn="ctr">
              <a:buNone/>
              <a:defRPr/>
            </a:lvl3pPr>
            <a:lvl4pPr marL="1664860" indent="0" algn="ctr">
              <a:buNone/>
              <a:defRPr/>
            </a:lvl4pPr>
            <a:lvl5pPr marL="2219814" indent="0" algn="ctr">
              <a:buNone/>
              <a:defRPr/>
            </a:lvl5pPr>
            <a:lvl6pPr marL="2774767" indent="0" algn="ctr">
              <a:buNone/>
              <a:defRPr/>
            </a:lvl6pPr>
            <a:lvl7pPr marL="3329721" indent="0" algn="ctr">
              <a:buNone/>
              <a:defRPr/>
            </a:lvl7pPr>
            <a:lvl8pPr marL="3884673" indent="0" algn="ctr">
              <a:buNone/>
              <a:defRPr/>
            </a:lvl8pPr>
            <a:lvl9pPr marL="44396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372F1-2B87-4BEF-B446-36D640727B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F665-2807-4C76-A6FB-320E67252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1318532"/>
            <a:ext cx="9874251" cy="280871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5" y="1318532"/>
            <a:ext cx="29423783" cy="280871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E831-B1BD-40DE-B2EC-3A83DA414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1B82A-C2D4-425D-A357-F7CE90916B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666"/>
            <a:ext cx="37308366" cy="6537552"/>
          </a:xfrm>
        </p:spPr>
        <p:txBody>
          <a:bodyPr anchor="t"/>
          <a:lstStyle>
            <a:lvl1pPr algn="l">
              <a:defRPr sz="48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764"/>
            <a:ext cx="37308366" cy="7200900"/>
          </a:xfrm>
        </p:spPr>
        <p:txBody>
          <a:bodyPr anchor="b"/>
          <a:lstStyle>
            <a:lvl1pPr marL="0" indent="0">
              <a:buNone/>
              <a:defRPr sz="2463"/>
            </a:lvl1pPr>
            <a:lvl2pPr marL="554954" indent="0">
              <a:buNone/>
              <a:defRPr sz="2179"/>
            </a:lvl2pPr>
            <a:lvl3pPr marL="1109907" indent="0">
              <a:buNone/>
              <a:defRPr sz="1895"/>
            </a:lvl3pPr>
            <a:lvl4pPr marL="1664860" indent="0">
              <a:buNone/>
              <a:defRPr sz="1705"/>
            </a:lvl4pPr>
            <a:lvl5pPr marL="2219814" indent="0">
              <a:buNone/>
              <a:defRPr sz="1705"/>
            </a:lvl5pPr>
            <a:lvl6pPr marL="2774767" indent="0">
              <a:buNone/>
              <a:defRPr sz="1705"/>
            </a:lvl6pPr>
            <a:lvl7pPr marL="3329721" indent="0">
              <a:buNone/>
              <a:defRPr sz="1705"/>
            </a:lvl7pPr>
            <a:lvl8pPr marL="3884673" indent="0">
              <a:buNone/>
              <a:defRPr sz="1705"/>
            </a:lvl8pPr>
            <a:lvl9pPr marL="4439627" indent="0">
              <a:buNone/>
              <a:defRPr sz="17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B065-4FED-449A-9249-6F0D8B628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5" y="7680553"/>
            <a:ext cx="19649016" cy="21725164"/>
          </a:xfrm>
        </p:spPr>
        <p:txBody>
          <a:bodyPr/>
          <a:lstStyle>
            <a:lvl1pPr>
              <a:defRPr sz="3411"/>
            </a:lvl1pPr>
            <a:lvl2pPr>
              <a:defRPr sz="2937"/>
            </a:lvl2pPr>
            <a:lvl3pPr>
              <a:defRPr sz="2463"/>
            </a:lvl3pPr>
            <a:lvl4pPr>
              <a:defRPr sz="2179"/>
            </a:lvl4pPr>
            <a:lvl5pPr>
              <a:defRPr sz="2179"/>
            </a:lvl5pPr>
            <a:lvl6pPr>
              <a:defRPr sz="2179"/>
            </a:lvl6pPr>
            <a:lvl7pPr>
              <a:defRPr sz="2179"/>
            </a:lvl7pPr>
            <a:lvl8pPr>
              <a:defRPr sz="2179"/>
            </a:lvl8pPr>
            <a:lvl9pPr>
              <a:defRPr sz="2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7680553"/>
            <a:ext cx="19649017" cy="21725164"/>
          </a:xfrm>
        </p:spPr>
        <p:txBody>
          <a:bodyPr/>
          <a:lstStyle>
            <a:lvl1pPr>
              <a:defRPr sz="3411"/>
            </a:lvl1pPr>
            <a:lvl2pPr>
              <a:defRPr sz="2937"/>
            </a:lvl2pPr>
            <a:lvl3pPr>
              <a:defRPr sz="2463"/>
            </a:lvl3pPr>
            <a:lvl4pPr>
              <a:defRPr sz="2179"/>
            </a:lvl4pPr>
            <a:lvl5pPr>
              <a:defRPr sz="2179"/>
            </a:lvl5pPr>
            <a:lvl6pPr>
              <a:defRPr sz="2179"/>
            </a:lvl6pPr>
            <a:lvl7pPr>
              <a:defRPr sz="2179"/>
            </a:lvl7pPr>
            <a:lvl8pPr>
              <a:defRPr sz="2179"/>
            </a:lvl8pPr>
            <a:lvl9pPr>
              <a:defRPr sz="2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F2F2-1174-429C-ACFF-69822113C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6" y="7368269"/>
            <a:ext cx="19392901" cy="3071813"/>
          </a:xfrm>
        </p:spPr>
        <p:txBody>
          <a:bodyPr anchor="b"/>
          <a:lstStyle>
            <a:lvl1pPr marL="0" indent="0">
              <a:buNone/>
              <a:defRPr sz="2937" b="1"/>
            </a:lvl1pPr>
            <a:lvl2pPr marL="554954" indent="0">
              <a:buNone/>
              <a:defRPr sz="2463" b="1"/>
            </a:lvl2pPr>
            <a:lvl3pPr marL="1109907" indent="0">
              <a:buNone/>
              <a:defRPr sz="2179" b="1"/>
            </a:lvl3pPr>
            <a:lvl4pPr marL="1664860" indent="0">
              <a:buNone/>
              <a:defRPr sz="1895" b="1"/>
            </a:lvl4pPr>
            <a:lvl5pPr marL="2219814" indent="0">
              <a:buNone/>
              <a:defRPr sz="1895" b="1"/>
            </a:lvl5pPr>
            <a:lvl6pPr marL="2774767" indent="0">
              <a:buNone/>
              <a:defRPr sz="1895" b="1"/>
            </a:lvl6pPr>
            <a:lvl7pPr marL="3329721" indent="0">
              <a:buNone/>
              <a:defRPr sz="1895" b="1"/>
            </a:lvl7pPr>
            <a:lvl8pPr marL="3884673" indent="0">
              <a:buNone/>
              <a:defRPr sz="1895" b="1"/>
            </a:lvl8pPr>
            <a:lvl9pPr marL="4439627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6" y="10440081"/>
            <a:ext cx="19392901" cy="18965636"/>
          </a:xfrm>
        </p:spPr>
        <p:txBody>
          <a:bodyPr/>
          <a:lstStyle>
            <a:lvl1pPr>
              <a:defRPr sz="2937"/>
            </a:lvl1pPr>
            <a:lvl2pPr>
              <a:defRPr sz="2463"/>
            </a:lvl2pPr>
            <a:lvl3pPr>
              <a:defRPr sz="2179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7368269"/>
            <a:ext cx="19399251" cy="3071813"/>
          </a:xfrm>
        </p:spPr>
        <p:txBody>
          <a:bodyPr anchor="b"/>
          <a:lstStyle>
            <a:lvl1pPr marL="0" indent="0">
              <a:buNone/>
              <a:defRPr sz="2937" b="1"/>
            </a:lvl1pPr>
            <a:lvl2pPr marL="554954" indent="0">
              <a:buNone/>
              <a:defRPr sz="2463" b="1"/>
            </a:lvl2pPr>
            <a:lvl3pPr marL="1109907" indent="0">
              <a:buNone/>
              <a:defRPr sz="2179" b="1"/>
            </a:lvl3pPr>
            <a:lvl4pPr marL="1664860" indent="0">
              <a:buNone/>
              <a:defRPr sz="1895" b="1"/>
            </a:lvl4pPr>
            <a:lvl5pPr marL="2219814" indent="0">
              <a:buNone/>
              <a:defRPr sz="1895" b="1"/>
            </a:lvl5pPr>
            <a:lvl6pPr marL="2774767" indent="0">
              <a:buNone/>
              <a:defRPr sz="1895" b="1"/>
            </a:lvl6pPr>
            <a:lvl7pPr marL="3329721" indent="0">
              <a:buNone/>
              <a:defRPr sz="1895" b="1"/>
            </a:lvl7pPr>
            <a:lvl8pPr marL="3884673" indent="0">
              <a:buNone/>
              <a:defRPr sz="1895" b="1"/>
            </a:lvl8pPr>
            <a:lvl9pPr marL="4439627" indent="0">
              <a:buNone/>
              <a:defRPr sz="18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0440081"/>
            <a:ext cx="19399251" cy="18965636"/>
          </a:xfrm>
        </p:spPr>
        <p:txBody>
          <a:bodyPr/>
          <a:lstStyle>
            <a:lvl1pPr>
              <a:defRPr sz="2937"/>
            </a:lvl1pPr>
            <a:lvl2pPr>
              <a:defRPr sz="2463"/>
            </a:lvl2pPr>
            <a:lvl3pPr>
              <a:defRPr sz="2179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DC256-70F7-44C6-BF54-6CC856788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FE82-504E-48B2-914C-7A6673DBE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F6E09-E704-46C7-B692-CD634043C9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4" y="1310369"/>
            <a:ext cx="14439901" cy="5578249"/>
          </a:xfrm>
        </p:spPr>
        <p:txBody>
          <a:bodyPr anchor="b"/>
          <a:lstStyle>
            <a:lvl1pPr algn="l">
              <a:defRPr sz="24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369"/>
            <a:ext cx="24536400" cy="28095349"/>
          </a:xfrm>
        </p:spPr>
        <p:txBody>
          <a:bodyPr/>
          <a:lstStyle>
            <a:lvl1pPr>
              <a:defRPr sz="3884"/>
            </a:lvl1pPr>
            <a:lvl2pPr>
              <a:defRPr sz="3411"/>
            </a:lvl2pPr>
            <a:lvl3pPr>
              <a:defRPr sz="2937"/>
            </a:lvl3pPr>
            <a:lvl4pPr>
              <a:defRPr sz="2463"/>
            </a:lvl4pPr>
            <a:lvl5pPr>
              <a:defRPr sz="2463"/>
            </a:lvl5pPr>
            <a:lvl6pPr>
              <a:defRPr sz="2463"/>
            </a:lvl6pPr>
            <a:lvl7pPr>
              <a:defRPr sz="2463"/>
            </a:lvl7pPr>
            <a:lvl8pPr>
              <a:defRPr sz="2463"/>
            </a:lvl8pPr>
            <a:lvl9pPr>
              <a:defRPr sz="24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4" y="6888617"/>
            <a:ext cx="14439901" cy="22517100"/>
          </a:xfrm>
        </p:spPr>
        <p:txBody>
          <a:bodyPr/>
          <a:lstStyle>
            <a:lvl1pPr marL="0" indent="0">
              <a:buNone/>
              <a:defRPr sz="1705"/>
            </a:lvl1pPr>
            <a:lvl2pPr marL="554954" indent="0">
              <a:buNone/>
              <a:defRPr sz="1421"/>
            </a:lvl2pPr>
            <a:lvl3pPr marL="1109907" indent="0">
              <a:buNone/>
              <a:defRPr sz="1232"/>
            </a:lvl3pPr>
            <a:lvl4pPr marL="1664860" indent="0">
              <a:buNone/>
              <a:defRPr sz="1137"/>
            </a:lvl4pPr>
            <a:lvl5pPr marL="2219814" indent="0">
              <a:buNone/>
              <a:defRPr sz="1137"/>
            </a:lvl5pPr>
            <a:lvl6pPr marL="2774767" indent="0">
              <a:buNone/>
              <a:defRPr sz="1137"/>
            </a:lvl6pPr>
            <a:lvl7pPr marL="3329721" indent="0">
              <a:buNone/>
              <a:defRPr sz="1137"/>
            </a:lvl7pPr>
            <a:lvl8pPr marL="3884673" indent="0">
              <a:buNone/>
              <a:defRPr sz="1137"/>
            </a:lvl8pPr>
            <a:lvl9pPr marL="4439627" indent="0">
              <a:buNone/>
              <a:defRPr sz="11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520E-CD6C-4968-9BF7-8862DB289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5" y="23043697"/>
            <a:ext cx="26335566" cy="2718707"/>
          </a:xfrm>
        </p:spPr>
        <p:txBody>
          <a:bodyPr anchor="b"/>
          <a:lstStyle>
            <a:lvl1pPr algn="l">
              <a:defRPr sz="24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5" y="2941185"/>
            <a:ext cx="26335566" cy="19751448"/>
          </a:xfrm>
        </p:spPr>
        <p:txBody>
          <a:bodyPr/>
          <a:lstStyle>
            <a:lvl1pPr marL="0" indent="0">
              <a:buNone/>
              <a:defRPr sz="3884"/>
            </a:lvl1pPr>
            <a:lvl2pPr marL="554954" indent="0">
              <a:buNone/>
              <a:defRPr sz="3411"/>
            </a:lvl2pPr>
            <a:lvl3pPr marL="1109907" indent="0">
              <a:buNone/>
              <a:defRPr sz="2937"/>
            </a:lvl3pPr>
            <a:lvl4pPr marL="1664860" indent="0">
              <a:buNone/>
              <a:defRPr sz="2463"/>
            </a:lvl4pPr>
            <a:lvl5pPr marL="2219814" indent="0">
              <a:buNone/>
              <a:defRPr sz="2463"/>
            </a:lvl5pPr>
            <a:lvl6pPr marL="2774767" indent="0">
              <a:buNone/>
              <a:defRPr sz="2463"/>
            </a:lvl6pPr>
            <a:lvl7pPr marL="3329721" indent="0">
              <a:buNone/>
              <a:defRPr sz="2463"/>
            </a:lvl7pPr>
            <a:lvl8pPr marL="3884673" indent="0">
              <a:buNone/>
              <a:defRPr sz="2463"/>
            </a:lvl8pPr>
            <a:lvl9pPr marL="4439627" indent="0">
              <a:buNone/>
              <a:defRPr sz="2463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5" y="25762404"/>
            <a:ext cx="26335566" cy="3863749"/>
          </a:xfrm>
        </p:spPr>
        <p:txBody>
          <a:bodyPr/>
          <a:lstStyle>
            <a:lvl1pPr marL="0" indent="0">
              <a:buNone/>
              <a:defRPr sz="1705"/>
            </a:lvl1pPr>
            <a:lvl2pPr marL="554954" indent="0">
              <a:buNone/>
              <a:defRPr sz="1421"/>
            </a:lvl2pPr>
            <a:lvl3pPr marL="1109907" indent="0">
              <a:buNone/>
              <a:defRPr sz="1232"/>
            </a:lvl3pPr>
            <a:lvl4pPr marL="1664860" indent="0">
              <a:buNone/>
              <a:defRPr sz="1137"/>
            </a:lvl4pPr>
            <a:lvl5pPr marL="2219814" indent="0">
              <a:buNone/>
              <a:defRPr sz="1137"/>
            </a:lvl5pPr>
            <a:lvl6pPr marL="2774767" indent="0">
              <a:buNone/>
              <a:defRPr sz="1137"/>
            </a:lvl6pPr>
            <a:lvl7pPr marL="3329721" indent="0">
              <a:buNone/>
              <a:defRPr sz="1137"/>
            </a:lvl7pPr>
            <a:lvl8pPr marL="3884673" indent="0">
              <a:buNone/>
              <a:defRPr sz="1137"/>
            </a:lvl8pPr>
            <a:lvl9pPr marL="4439627" indent="0">
              <a:buNone/>
              <a:defRPr sz="11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9436-AE77-48B1-A30F-4428BD6DD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6" y="1318532"/>
            <a:ext cx="3950123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40" tIns="214220" rIns="428440" bIns="2142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6" y="7680553"/>
            <a:ext cx="39501234" cy="2172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6" y="2997721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>
              <a:defRPr sz="6158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6" y="29977217"/>
            <a:ext cx="138980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 algn="ctr">
              <a:defRPr sz="6158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6" y="2997721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40" tIns="214220" rIns="428440" bIns="214220" numCol="1" anchor="t" anchorCtr="0" compatLnSpc="1">
            <a:prstTxWarp prst="textNoShape">
              <a:avLst/>
            </a:prstTxWarp>
          </a:bodyPr>
          <a:lstStyle>
            <a:lvl1pPr algn="r">
              <a:defRPr sz="6158" smtClean="0"/>
            </a:lvl1pPr>
          </a:lstStyle>
          <a:p>
            <a:pPr>
              <a:defRPr/>
            </a:pPr>
            <a:fld id="{6B1846DF-9088-476C-A265-94B19B57C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+mj-lt"/>
          <a:ea typeface="+mj-ea"/>
          <a:cs typeface="+mj-cs"/>
        </a:defRPr>
      </a:lvl1pPr>
      <a:lvl2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2pPr>
      <a:lvl3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3pPr>
      <a:lvl4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4pPr>
      <a:lvl5pPr algn="ctr" defTabSz="4058097" rtl="0" eaLnBrk="0" fontAlgn="base" hangingPunct="0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5pPr>
      <a:lvl6pPr marL="554954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6pPr>
      <a:lvl7pPr marL="1109907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7pPr>
      <a:lvl8pPr marL="1664860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8pPr>
      <a:lvl9pPr marL="2219814" algn="ctr" defTabSz="4058097" rtl="0" fontAlgn="base">
        <a:spcBef>
          <a:spcPct val="0"/>
        </a:spcBef>
        <a:spcAft>
          <a:spcPct val="0"/>
        </a:spcAft>
        <a:defRPr sz="19516">
          <a:solidFill>
            <a:schemeClr val="tx2"/>
          </a:solidFill>
          <a:latin typeface="Arial" charset="0"/>
        </a:defRPr>
      </a:lvl9pPr>
    </p:titleStyle>
    <p:bodyStyle>
      <a:lvl1pPr marL="1522268" indent="-1522268" algn="l" defTabSz="4058097" rtl="0" eaLnBrk="0" fontAlgn="base" hangingPunct="0">
        <a:spcBef>
          <a:spcPct val="20000"/>
        </a:spcBef>
        <a:spcAft>
          <a:spcPct val="0"/>
        </a:spcAft>
        <a:buChar char="•"/>
        <a:defRPr sz="14211">
          <a:solidFill>
            <a:schemeClr val="tx1"/>
          </a:solidFill>
          <a:latin typeface="+mn-lt"/>
          <a:ea typeface="+mn-ea"/>
          <a:cs typeface="+mn-cs"/>
        </a:defRPr>
      </a:lvl1pPr>
      <a:lvl2pPr marL="3298889" indent="-1269842" algn="l" defTabSz="4058097" rtl="0" eaLnBrk="0" fontAlgn="base" hangingPunct="0">
        <a:spcBef>
          <a:spcPct val="20000"/>
        </a:spcBef>
        <a:spcAft>
          <a:spcPct val="0"/>
        </a:spcAft>
        <a:buChar char="–"/>
        <a:defRPr sz="12411">
          <a:solidFill>
            <a:schemeClr val="tx1"/>
          </a:solidFill>
          <a:latin typeface="+mn-lt"/>
        </a:defRPr>
      </a:lvl2pPr>
      <a:lvl3pPr marL="5073586" indent="-1015489" algn="l" defTabSz="4058097" rtl="0" eaLnBrk="0" fontAlgn="base" hangingPunct="0">
        <a:spcBef>
          <a:spcPct val="20000"/>
        </a:spcBef>
        <a:spcAft>
          <a:spcPct val="0"/>
        </a:spcAft>
        <a:buChar char="•"/>
        <a:defRPr sz="10706">
          <a:solidFill>
            <a:schemeClr val="tx1"/>
          </a:solidFill>
          <a:latin typeface="+mn-lt"/>
        </a:defRPr>
      </a:lvl3pPr>
      <a:lvl4pPr marL="7102633" indent="-1013561" algn="l" defTabSz="4058097" rtl="0" eaLnBrk="0" fontAlgn="base" hangingPunct="0">
        <a:spcBef>
          <a:spcPct val="20000"/>
        </a:spcBef>
        <a:spcAft>
          <a:spcPct val="0"/>
        </a:spcAft>
        <a:buChar char="–"/>
        <a:defRPr sz="8906">
          <a:solidFill>
            <a:schemeClr val="tx1"/>
          </a:solidFill>
          <a:latin typeface="+mn-lt"/>
        </a:defRPr>
      </a:lvl4pPr>
      <a:lvl5pPr marL="9133609" indent="-1015489" algn="l" defTabSz="4058097" rtl="0" eaLnBrk="0" fontAlgn="base" hangingPunct="0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5pPr>
      <a:lvl6pPr marL="9688561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6pPr>
      <a:lvl7pPr marL="10243515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7pPr>
      <a:lvl8pPr marL="10798469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8pPr>
      <a:lvl9pPr marL="11353422" indent="-1015489" algn="l" defTabSz="4058097" rtl="0" fontAlgn="base">
        <a:spcBef>
          <a:spcPct val="20000"/>
        </a:spcBef>
        <a:spcAft>
          <a:spcPct val="0"/>
        </a:spcAft>
        <a:buChar char="»"/>
        <a:defRPr sz="890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1pPr>
      <a:lvl2pPr marL="554954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2pPr>
      <a:lvl3pPr marL="110990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3pPr>
      <a:lvl4pPr marL="1664860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4pPr>
      <a:lvl5pPr marL="2219814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5pPr>
      <a:lvl6pPr marL="277476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6pPr>
      <a:lvl7pPr marL="3329721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7pPr>
      <a:lvl8pPr marL="3884673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8pPr>
      <a:lvl9pPr marL="4439627" algn="l" defTabSz="1109907" rtl="0" eaLnBrk="1" latinLnBrk="0" hangingPunct="1">
        <a:defRPr sz="21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457200" y="440658"/>
            <a:ext cx="42976800" cy="3857930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343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4" name="Rectangle 299"/>
          <p:cNvSpPr>
            <a:spLocks noChangeArrowheads="1"/>
          </p:cNvSpPr>
          <p:nvPr/>
        </p:nvSpPr>
        <p:spPr bwMode="auto">
          <a:xfrm>
            <a:off x="457200" y="4114800"/>
            <a:ext cx="42976800" cy="28362252"/>
          </a:xfrm>
          <a:prstGeom prst="rect">
            <a:avLst/>
          </a:prstGeom>
          <a:solidFill>
            <a:srgbClr val="9900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10987" tIns="55493" rIns="110987" bIns="55493" anchor="ctr"/>
          <a:lstStyle/>
          <a:p>
            <a:endParaRPr lang="en-US" sz="8053" baseline="-25000" dirty="0"/>
          </a:p>
        </p:txBody>
      </p:sp>
      <p:pic>
        <p:nvPicPr>
          <p:cNvPr id="45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7" b="26989"/>
          <a:stretch/>
        </p:blipFill>
        <p:spPr bwMode="auto">
          <a:xfrm>
            <a:off x="1241395" y="1419240"/>
            <a:ext cx="5031651" cy="1900763"/>
          </a:xfrm>
          <a:prstGeom prst="rect">
            <a:avLst/>
          </a:prstGeom>
          <a:noFill/>
        </p:spPr>
      </p:pic>
      <p:sp>
        <p:nvSpPr>
          <p:cNvPr id="12" name="AutoShape 1" descr="C:\Users\kaka\AppData\Roaming\Tencent\Users\184004752\QQ\WinTemp\RichOle\0H7PV_L{ZI&gt;X5W123EBOH.jpg"/>
          <p:cNvSpPr>
            <a:spLocks noChangeAspect="1" noChangeArrowheads="1"/>
          </p:cNvSpPr>
          <p:nvPr/>
        </p:nvSpPr>
        <p:spPr bwMode="auto">
          <a:xfrm>
            <a:off x="2021307" y="0"/>
            <a:ext cx="368969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987" tIns="55493" rIns="110987" bIns="55493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8" name="AutoShape 10" descr="Image result for fraud detection"/>
          <p:cNvSpPr>
            <a:spLocks noChangeAspect="1" noChangeArrowheads="1"/>
          </p:cNvSpPr>
          <p:nvPr/>
        </p:nvSpPr>
        <p:spPr bwMode="auto">
          <a:xfrm>
            <a:off x="2168692" y="-13685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9" name="AutoShape 12" descr="Image result for fraud detection"/>
          <p:cNvSpPr>
            <a:spLocks noChangeAspect="1" noChangeArrowheads="1"/>
          </p:cNvSpPr>
          <p:nvPr/>
        </p:nvSpPr>
        <p:spPr bwMode="auto">
          <a:xfrm>
            <a:off x="-577515" y="751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10" name="AutoShape 15" descr="Image result for tropical cyclone"/>
          <p:cNvSpPr>
            <a:spLocks noChangeAspect="1" noChangeArrowheads="1"/>
          </p:cNvSpPr>
          <p:nvPr/>
        </p:nvSpPr>
        <p:spPr bwMode="auto">
          <a:xfrm>
            <a:off x="2457450" y="151899"/>
            <a:ext cx="288758" cy="2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627" tIns="43314" rIns="86627" bIns="43314" numCol="1" anchor="t" anchorCtr="0" compatLnSpc="1">
            <a:prstTxWarp prst="textNoShape">
              <a:avLst/>
            </a:prstTxWarp>
          </a:bodyPr>
          <a:lstStyle/>
          <a:p>
            <a:endParaRPr lang="en-US" sz="8053" dirty="0"/>
          </a:p>
        </p:txBody>
      </p:sp>
      <p:sp>
        <p:nvSpPr>
          <p:cNvPr id="550" name="Oval 549"/>
          <p:cNvSpPr/>
          <p:nvPr/>
        </p:nvSpPr>
        <p:spPr>
          <a:xfrm>
            <a:off x="5495185" y="10641549"/>
            <a:ext cx="63405" cy="593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5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187" y="911557"/>
            <a:ext cx="2898669" cy="2916131"/>
          </a:xfrm>
          <a:prstGeom prst="rect">
            <a:avLst/>
          </a:prstGeom>
        </p:spPr>
      </p:pic>
      <p:sp>
        <p:nvSpPr>
          <p:cNvPr id="1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3047" y="1866410"/>
            <a:ext cx="33569140" cy="2194152"/>
          </a:xfrm>
          <a:ln w="38100"/>
        </p:spPr>
        <p:txBody>
          <a:bodyPr/>
          <a:lstStyle/>
          <a:p>
            <a:pPr lvl="0" eaLnBrk="1" hangingPunct="1"/>
            <a:r>
              <a:rPr lang="en-US" altLang="zh-CN" sz="9095" b="1" dirty="0" smtClean="0"/>
              <a:t>POSTER TEMPLATE FOR RESEARCH</a:t>
            </a:r>
            <a:r>
              <a:rPr lang="en-US" altLang="zh-CN" sz="9095" b="1" dirty="0" smtClean="0"/>
              <a:t/>
            </a:r>
            <a:br>
              <a:rPr lang="en-US" altLang="zh-CN" sz="9095" b="1" dirty="0" smtClean="0"/>
            </a:br>
            <a:r>
              <a:rPr lang="en-US" sz="4263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Caitlin</a:t>
            </a:r>
            <a:r>
              <a:rPr lang="zh-CN" altLang="en-US" sz="4263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4263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Kuhlman</a:t>
            </a:r>
            <a:r>
              <a:rPr lang="en-US" altLang="zh-CN" sz="4263" kern="1200" dirty="0" smtClean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zh-CN" altLang="en-US" sz="4263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4169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Elke A. </a:t>
            </a:r>
            <a:r>
              <a:rPr lang="en-US" sz="4169" kern="1200" dirty="0" err="1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Rundensteiner</a:t>
            </a:r>
            <a:r>
              <a:rPr lang="en-US" altLang="zh-CN" sz="4169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altLang="zh-CN" sz="4169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</a:br>
            <a:r>
              <a:rPr lang="en-US" altLang="zh-CN" sz="4169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Worcester</a:t>
            </a:r>
            <a:r>
              <a:rPr lang="zh-CN" altLang="en-US" sz="4169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4169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Polytechnic</a:t>
            </a:r>
            <a:r>
              <a:rPr lang="zh-CN" altLang="en-US" sz="4169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zh-CN" sz="4169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Institute</a:t>
            </a:r>
            <a:r>
              <a:rPr lang="en-US" altLang="zh-CN" sz="4169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/>
            </a:r>
            <a:br>
              <a:rPr lang="en-US" altLang="zh-CN" sz="4169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</a:br>
            <a:endParaRPr lang="en-US" sz="9095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260799" y="4544449"/>
            <a:ext cx="13715695" cy="8866751"/>
            <a:chOff x="29260799" y="4544449"/>
            <a:chExt cx="13715695" cy="8866751"/>
          </a:xfrm>
        </p:grpSpPr>
        <p:sp>
          <p:nvSpPr>
            <p:cNvPr id="398" name="Rounded Rectangle 397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01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13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>
                  <a:solidFill>
                    <a:srgbClr val="990033"/>
                  </a:solidFill>
                </a:rPr>
                <a:t>CHALLENGES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6171" y="4578585"/>
            <a:ext cx="28147121" cy="8832615"/>
            <a:chOff x="656171" y="4578585"/>
            <a:chExt cx="28147121" cy="8832615"/>
          </a:xfrm>
        </p:grpSpPr>
        <p:sp>
          <p:nvSpPr>
            <p:cNvPr id="551" name="Rounded Rectangle 550"/>
            <p:cNvSpPr/>
            <p:nvPr/>
          </p:nvSpPr>
          <p:spPr bwMode="auto">
            <a:xfrm>
              <a:off x="920059" y="4578585"/>
              <a:ext cx="27883233" cy="883261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02" name="Text Box 810"/>
            <p:cNvSpPr txBox="1">
              <a:spLocks noChangeArrowheads="1"/>
            </p:cNvSpPr>
            <p:nvPr/>
          </p:nvSpPr>
          <p:spPr bwMode="auto">
            <a:xfrm>
              <a:off x="656171" y="4760886"/>
              <a:ext cx="28077244" cy="112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 smtClean="0">
                  <a:solidFill>
                    <a:srgbClr val="990033"/>
                  </a:solidFill>
                </a:rPr>
                <a:t>MOTIVATION</a:t>
              </a:r>
              <a:endParaRPr lang="en-US" sz="5779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9261105" y="13859221"/>
            <a:ext cx="13715695" cy="8866751"/>
            <a:chOff x="29260799" y="4544449"/>
            <a:chExt cx="13715695" cy="8866751"/>
          </a:xfrm>
        </p:grpSpPr>
        <p:sp>
          <p:nvSpPr>
            <p:cNvPr id="432" name="Rounded Rectangle 431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438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13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>
                  <a:solidFill>
                    <a:srgbClr val="990033"/>
                  </a:solidFill>
                </a:rPr>
                <a:t>CHALLENGES</a:t>
              </a: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29261105" y="23160207"/>
            <a:ext cx="13715695" cy="8866751"/>
            <a:chOff x="29260799" y="4544449"/>
            <a:chExt cx="13715695" cy="8866751"/>
          </a:xfrm>
        </p:grpSpPr>
        <p:sp>
          <p:nvSpPr>
            <p:cNvPr id="645" name="Rounded Rectangle 644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46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13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 smtClean="0">
                  <a:solidFill>
                    <a:srgbClr val="990033"/>
                  </a:solidFill>
                </a:rPr>
                <a:t>ACKNOWLEDGEMENTS</a:t>
              </a:r>
              <a:endParaRPr lang="en-US" sz="5779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15087905" y="13859221"/>
            <a:ext cx="13715695" cy="8866751"/>
            <a:chOff x="29260799" y="4544449"/>
            <a:chExt cx="13715695" cy="8866751"/>
          </a:xfrm>
        </p:grpSpPr>
        <p:sp>
          <p:nvSpPr>
            <p:cNvPr id="648" name="Rounded Rectangle 647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49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13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>
                  <a:solidFill>
                    <a:srgbClr val="990033"/>
                  </a:solidFill>
                </a:rPr>
                <a:t>TECHNICAL CONTRIBUTION </a:t>
              </a:r>
              <a:r>
                <a:rPr lang="en-US" sz="5779" b="1" dirty="0" smtClean="0">
                  <a:solidFill>
                    <a:srgbClr val="990033"/>
                  </a:solidFill>
                </a:rPr>
                <a:t>2</a:t>
              </a:r>
              <a:endParaRPr lang="en-US" sz="5779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914705" y="13859221"/>
            <a:ext cx="13715695" cy="8866751"/>
            <a:chOff x="29260799" y="4544449"/>
            <a:chExt cx="13715695" cy="8866751"/>
          </a:xfrm>
        </p:grpSpPr>
        <p:sp>
          <p:nvSpPr>
            <p:cNvPr id="651" name="Rounded Rectangle 650"/>
            <p:cNvSpPr/>
            <p:nvPr/>
          </p:nvSpPr>
          <p:spPr bwMode="auto">
            <a:xfrm>
              <a:off x="29260799" y="4544449"/>
              <a:ext cx="13715695" cy="886675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52" name="Text Box 810"/>
            <p:cNvSpPr txBox="1">
              <a:spLocks noChangeArrowheads="1"/>
            </p:cNvSpPr>
            <p:nvPr/>
          </p:nvSpPr>
          <p:spPr bwMode="auto">
            <a:xfrm>
              <a:off x="29260799" y="4746389"/>
              <a:ext cx="13715695" cy="113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 smtClean="0">
                  <a:solidFill>
                    <a:srgbClr val="990033"/>
                  </a:solidFill>
                </a:rPr>
                <a:t>TECHNICAL CONTRIBUTION 1</a:t>
              </a:r>
              <a:endParaRPr lang="en-US" sz="5779" b="1" dirty="0">
                <a:solidFill>
                  <a:srgbClr val="990033"/>
                </a:solidFill>
              </a:endParaRPr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616359" y="23171385"/>
            <a:ext cx="28147121" cy="8832615"/>
            <a:chOff x="656171" y="4578585"/>
            <a:chExt cx="28147121" cy="8832615"/>
          </a:xfrm>
        </p:grpSpPr>
        <p:sp>
          <p:nvSpPr>
            <p:cNvPr id="658" name="Rounded Rectangle 657"/>
            <p:cNvSpPr/>
            <p:nvPr/>
          </p:nvSpPr>
          <p:spPr bwMode="auto">
            <a:xfrm>
              <a:off x="920059" y="4578585"/>
              <a:ext cx="27883233" cy="883261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6627" tIns="43314" rIns="86627" bIns="43314" numCol="1" rtlCol="0" anchor="t" anchorCtr="0" compatLnSpc="1">
              <a:prstTxWarp prst="textNoShape">
                <a:avLst/>
              </a:prstTxWarp>
            </a:bodyPr>
            <a:lstStyle/>
            <a:p>
              <a:pPr defTabSz="3167419"/>
              <a:endParaRPr lang="en-US" sz="6253" dirty="0"/>
            </a:p>
          </p:txBody>
        </p:sp>
        <p:sp>
          <p:nvSpPr>
            <p:cNvPr id="659" name="Text Box 810"/>
            <p:cNvSpPr txBox="1">
              <a:spLocks noChangeArrowheads="1"/>
            </p:cNvSpPr>
            <p:nvPr/>
          </p:nvSpPr>
          <p:spPr bwMode="auto">
            <a:xfrm>
              <a:off x="656171" y="4760886"/>
              <a:ext cx="28077244" cy="112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05891" tIns="202945" rIns="405891" bIns="202945">
              <a:spAutoFit/>
            </a:bodyPr>
            <a:lstStyle/>
            <a:p>
              <a:pPr algn="ctr" defTabSz="4058097">
                <a:lnSpc>
                  <a:spcPct val="80000"/>
                </a:lnSpc>
                <a:spcBef>
                  <a:spcPct val="50000"/>
                </a:spcBef>
              </a:pPr>
              <a:r>
                <a:rPr lang="en-US" sz="5779" b="1" dirty="0" smtClean="0">
                  <a:solidFill>
                    <a:srgbClr val="990033"/>
                  </a:solidFill>
                </a:rPr>
                <a:t>EXPERIMENTAL EVALUATION</a:t>
              </a:r>
              <a:endParaRPr lang="en-US" sz="5779" b="1" dirty="0">
                <a:solidFill>
                  <a:srgbClr val="9900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4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34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32739</TotalTime>
  <Words>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POSTER TEMPLATE FOR RESEARCH Caitlin Kuhlman, Elke A. Rundensteiner Worcester Polytechnic Institute </vt:lpstr>
    </vt:vector>
  </TitlesOfParts>
  <Company>WPI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Privacy Loss in the Internet and reducing it by Anonymizing Web Accesses</dc:title>
  <dc:creator>Harshal Pandya</dc:creator>
  <cp:lastModifiedBy>Caitlin Kuhlman</cp:lastModifiedBy>
  <cp:revision>967</cp:revision>
  <dcterms:created xsi:type="dcterms:W3CDTF">2008-03-07T17:48:58Z</dcterms:created>
  <dcterms:modified xsi:type="dcterms:W3CDTF">2019-07-11T13:46:52Z</dcterms:modified>
</cp:coreProperties>
</file>