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61" d="100"/>
          <a:sy n="161" d="100"/>
        </p:scale>
        <p:origin x="-1976" y="-9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38F-0AA1-6E47-8F75-05E43AA714DF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AE1C-992C-3E4B-8109-BA1C2889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0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38F-0AA1-6E47-8F75-05E43AA714DF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AE1C-992C-3E4B-8109-BA1C2889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9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38F-0AA1-6E47-8F75-05E43AA714DF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AE1C-992C-3E4B-8109-BA1C2889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5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38F-0AA1-6E47-8F75-05E43AA714DF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AE1C-992C-3E4B-8109-BA1C2889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5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38F-0AA1-6E47-8F75-05E43AA714DF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AE1C-992C-3E4B-8109-BA1C2889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3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38F-0AA1-6E47-8F75-05E43AA714DF}" type="datetimeFigureOut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AE1C-992C-3E4B-8109-BA1C2889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38F-0AA1-6E47-8F75-05E43AA714DF}" type="datetimeFigureOut">
              <a:rPr lang="en-US" smtClean="0"/>
              <a:t>4/5/16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AE1C-992C-3E4B-8109-BA1C2889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38F-0AA1-6E47-8F75-05E43AA714DF}" type="datetimeFigureOut">
              <a:rPr lang="en-US" smtClean="0"/>
              <a:t>4/5/16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AE1C-992C-3E4B-8109-BA1C2889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9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38F-0AA1-6E47-8F75-05E43AA714DF}" type="datetimeFigureOut">
              <a:rPr lang="en-US" smtClean="0"/>
              <a:t>4/5/16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AE1C-992C-3E4B-8109-BA1C2889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8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38F-0AA1-6E47-8F75-05E43AA714DF}" type="datetimeFigureOut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AE1C-992C-3E4B-8109-BA1C2889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3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38F-0AA1-6E47-8F75-05E43AA714DF}" type="datetimeFigureOut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AE1C-992C-3E4B-8109-BA1C2889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0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8D38F-0AA1-6E47-8F75-05E43AA714DF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FAE1C-992C-3E4B-8109-BA1C2889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5683" y="449639"/>
            <a:ext cx="7769541" cy="51353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185838" y="433863"/>
            <a:ext cx="0" cy="51511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56829" y="433863"/>
            <a:ext cx="1167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Settings</a:t>
            </a:r>
            <a:endParaRPr lang="en-US" sz="1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2045" y="799381"/>
            <a:ext cx="1214731" cy="265557"/>
            <a:chOff x="7312045" y="799381"/>
            <a:chExt cx="1214731" cy="265557"/>
          </a:xfrm>
        </p:grpSpPr>
        <p:sp>
          <p:nvSpPr>
            <p:cNvPr id="9" name="Rounded Rectangle 8"/>
            <p:cNvSpPr/>
            <p:nvPr/>
          </p:nvSpPr>
          <p:spPr>
            <a:xfrm>
              <a:off x="7312045" y="804748"/>
              <a:ext cx="899216" cy="26019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59373" y="799381"/>
              <a:ext cx="11674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Choose file</a:t>
              </a:r>
              <a:endParaRPr lang="en-US" sz="11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162174" y="1164387"/>
            <a:ext cx="141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&lt;Current file selected&gt;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185838" y="3322708"/>
            <a:ext cx="130938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17388" y="1576522"/>
            <a:ext cx="12778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Choose statistic</a:t>
            </a:r>
            <a:endParaRPr lang="en-US" sz="13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7256829" y="1880486"/>
            <a:ext cx="1167403" cy="246221"/>
            <a:chOff x="7256829" y="1678555"/>
            <a:chExt cx="1167403" cy="246221"/>
          </a:xfrm>
        </p:grpSpPr>
        <p:sp>
          <p:nvSpPr>
            <p:cNvPr id="15" name="Rounded Rectangle 14"/>
            <p:cNvSpPr/>
            <p:nvPr/>
          </p:nvSpPr>
          <p:spPr>
            <a:xfrm>
              <a:off x="7256829" y="1722716"/>
              <a:ext cx="1167403" cy="19417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59373" y="1678555"/>
              <a:ext cx="9675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make selection</a:t>
              </a:r>
              <a:endParaRPr lang="en-US" sz="10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217388" y="3324905"/>
            <a:ext cx="12778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Export Settings</a:t>
            </a:r>
            <a:endParaRPr lang="en-US" sz="13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3867580" y="429849"/>
            <a:ext cx="0" cy="51551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847526" y="898952"/>
            <a:ext cx="2689106" cy="2553205"/>
            <a:chOff x="1257354" y="799381"/>
            <a:chExt cx="2133091" cy="2042955"/>
          </a:xfrm>
        </p:grpSpPr>
        <p:sp>
          <p:nvSpPr>
            <p:cNvPr id="25" name="Oval 24"/>
            <p:cNvSpPr/>
            <p:nvPr/>
          </p:nvSpPr>
          <p:spPr>
            <a:xfrm>
              <a:off x="1293609" y="799381"/>
              <a:ext cx="2042955" cy="204295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2028624" y="930834"/>
              <a:ext cx="740014" cy="1893222"/>
            </a:xfrm>
            <a:custGeom>
              <a:avLst/>
              <a:gdLst>
                <a:gd name="connsiteX0" fmla="*/ 156313 w 740014"/>
                <a:gd name="connsiteY0" fmla="*/ 1893222 h 1893222"/>
                <a:gd name="connsiteX1" fmla="*/ 37995 w 740014"/>
                <a:gd name="connsiteY1" fmla="*/ 1017607 h 1893222"/>
                <a:gd name="connsiteX2" fmla="*/ 740014 w 740014"/>
                <a:gd name="connsiteY2" fmla="*/ 0 h 1893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0014" h="1893222">
                  <a:moveTo>
                    <a:pt x="156313" y="1893222"/>
                  </a:moveTo>
                  <a:cubicBezTo>
                    <a:pt x="48512" y="1613183"/>
                    <a:pt x="-59289" y="1333144"/>
                    <a:pt x="37995" y="1017607"/>
                  </a:cubicBezTo>
                  <a:cubicBezTo>
                    <a:pt x="135278" y="702070"/>
                    <a:pt x="740014" y="0"/>
                    <a:pt x="740014" y="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 rot="6155548">
              <a:off x="1833958" y="1031479"/>
              <a:ext cx="740014" cy="1893222"/>
            </a:xfrm>
            <a:custGeom>
              <a:avLst/>
              <a:gdLst>
                <a:gd name="connsiteX0" fmla="*/ 156313 w 740014"/>
                <a:gd name="connsiteY0" fmla="*/ 1893222 h 1893222"/>
                <a:gd name="connsiteX1" fmla="*/ 37995 w 740014"/>
                <a:gd name="connsiteY1" fmla="*/ 1017607 h 1893222"/>
                <a:gd name="connsiteX2" fmla="*/ 740014 w 740014"/>
                <a:gd name="connsiteY2" fmla="*/ 0 h 1893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0014" h="1893222">
                  <a:moveTo>
                    <a:pt x="156313" y="1893222"/>
                  </a:moveTo>
                  <a:cubicBezTo>
                    <a:pt x="48512" y="1613183"/>
                    <a:pt x="-59289" y="1333144"/>
                    <a:pt x="37995" y="1017607"/>
                  </a:cubicBezTo>
                  <a:cubicBezTo>
                    <a:pt x="135278" y="702070"/>
                    <a:pt x="740014" y="0"/>
                    <a:pt x="740014" y="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 rot="10800000">
              <a:off x="1726667" y="802584"/>
              <a:ext cx="740014" cy="1893222"/>
            </a:xfrm>
            <a:custGeom>
              <a:avLst/>
              <a:gdLst>
                <a:gd name="connsiteX0" fmla="*/ 156313 w 740014"/>
                <a:gd name="connsiteY0" fmla="*/ 1893222 h 1893222"/>
                <a:gd name="connsiteX1" fmla="*/ 37995 w 740014"/>
                <a:gd name="connsiteY1" fmla="*/ 1017607 h 1893222"/>
                <a:gd name="connsiteX2" fmla="*/ 740014 w 740014"/>
                <a:gd name="connsiteY2" fmla="*/ 0 h 1893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0014" h="1893222">
                  <a:moveTo>
                    <a:pt x="156313" y="1893222"/>
                  </a:moveTo>
                  <a:cubicBezTo>
                    <a:pt x="48512" y="1613183"/>
                    <a:pt x="-59289" y="1333144"/>
                    <a:pt x="37995" y="1017607"/>
                  </a:cubicBezTo>
                  <a:cubicBezTo>
                    <a:pt x="135278" y="702070"/>
                    <a:pt x="740014" y="0"/>
                    <a:pt x="740014" y="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2320783" y="2453174"/>
              <a:ext cx="566173" cy="386659"/>
            </a:xfrm>
            <a:custGeom>
              <a:avLst/>
              <a:gdLst>
                <a:gd name="connsiteX0" fmla="*/ 6135 w 566173"/>
                <a:gd name="connsiteY0" fmla="*/ 386659 h 386659"/>
                <a:gd name="connsiteX1" fmla="*/ 61350 w 566173"/>
                <a:gd name="connsiteY1" fmla="*/ 150006 h 386659"/>
                <a:gd name="connsiteX2" fmla="*/ 447855 w 566173"/>
                <a:gd name="connsiteY2" fmla="*/ 126 h 386659"/>
                <a:gd name="connsiteX3" fmla="*/ 566173 w 566173"/>
                <a:gd name="connsiteY3" fmla="*/ 173672 h 386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173" h="386659">
                  <a:moveTo>
                    <a:pt x="6135" y="386659"/>
                  </a:moveTo>
                  <a:cubicBezTo>
                    <a:pt x="-3068" y="300543"/>
                    <a:pt x="-12270" y="214428"/>
                    <a:pt x="61350" y="150006"/>
                  </a:cubicBezTo>
                  <a:cubicBezTo>
                    <a:pt x="134970" y="85584"/>
                    <a:pt x="363718" y="-3818"/>
                    <a:pt x="447855" y="126"/>
                  </a:cubicBezTo>
                  <a:cubicBezTo>
                    <a:pt x="531992" y="4070"/>
                    <a:pt x="545139" y="143433"/>
                    <a:pt x="566173" y="173672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 rot="16847420">
              <a:off x="2914029" y="1476884"/>
              <a:ext cx="566173" cy="386659"/>
            </a:xfrm>
            <a:custGeom>
              <a:avLst/>
              <a:gdLst>
                <a:gd name="connsiteX0" fmla="*/ 6135 w 566173"/>
                <a:gd name="connsiteY0" fmla="*/ 386659 h 386659"/>
                <a:gd name="connsiteX1" fmla="*/ 61350 w 566173"/>
                <a:gd name="connsiteY1" fmla="*/ 150006 h 386659"/>
                <a:gd name="connsiteX2" fmla="*/ 447855 w 566173"/>
                <a:gd name="connsiteY2" fmla="*/ 126 h 386659"/>
                <a:gd name="connsiteX3" fmla="*/ 566173 w 566173"/>
                <a:gd name="connsiteY3" fmla="*/ 173672 h 386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173" h="386659">
                  <a:moveTo>
                    <a:pt x="6135" y="386659"/>
                  </a:moveTo>
                  <a:cubicBezTo>
                    <a:pt x="-3068" y="300543"/>
                    <a:pt x="-12270" y="214428"/>
                    <a:pt x="61350" y="150006"/>
                  </a:cubicBezTo>
                  <a:cubicBezTo>
                    <a:pt x="134970" y="85584"/>
                    <a:pt x="363718" y="-3818"/>
                    <a:pt x="447855" y="126"/>
                  </a:cubicBezTo>
                  <a:cubicBezTo>
                    <a:pt x="531992" y="4070"/>
                    <a:pt x="545139" y="143433"/>
                    <a:pt x="566173" y="173672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 rot="8347711">
              <a:off x="1289347" y="1167914"/>
              <a:ext cx="566173" cy="386659"/>
            </a:xfrm>
            <a:custGeom>
              <a:avLst/>
              <a:gdLst>
                <a:gd name="connsiteX0" fmla="*/ 6135 w 566173"/>
                <a:gd name="connsiteY0" fmla="*/ 386659 h 386659"/>
                <a:gd name="connsiteX1" fmla="*/ 61350 w 566173"/>
                <a:gd name="connsiteY1" fmla="*/ 150006 h 386659"/>
                <a:gd name="connsiteX2" fmla="*/ 447855 w 566173"/>
                <a:gd name="connsiteY2" fmla="*/ 126 h 386659"/>
                <a:gd name="connsiteX3" fmla="*/ 566173 w 566173"/>
                <a:gd name="connsiteY3" fmla="*/ 173672 h 386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173" h="386659">
                  <a:moveTo>
                    <a:pt x="6135" y="386659"/>
                  </a:moveTo>
                  <a:cubicBezTo>
                    <a:pt x="-3068" y="300543"/>
                    <a:pt x="-12270" y="214428"/>
                    <a:pt x="61350" y="150006"/>
                  </a:cubicBezTo>
                  <a:cubicBezTo>
                    <a:pt x="134970" y="85584"/>
                    <a:pt x="363718" y="-3818"/>
                    <a:pt x="447855" y="126"/>
                  </a:cubicBezTo>
                  <a:cubicBezTo>
                    <a:pt x="531992" y="4070"/>
                    <a:pt x="545139" y="143433"/>
                    <a:pt x="566173" y="173672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725683" y="3622452"/>
            <a:ext cx="31418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867580" y="3616761"/>
            <a:ext cx="329459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816767" y="4004487"/>
            <a:ext cx="2803937" cy="1433681"/>
            <a:chOff x="761375" y="3443179"/>
            <a:chExt cx="2803937" cy="1433681"/>
          </a:xfrm>
        </p:grpSpPr>
        <p:sp>
          <p:nvSpPr>
            <p:cNvPr id="47" name="TextBox 46"/>
            <p:cNvSpPr txBox="1"/>
            <p:nvPr/>
          </p:nvSpPr>
          <p:spPr>
            <a:xfrm>
              <a:off x="2030807" y="4599861"/>
              <a:ext cx="9743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time</a:t>
              </a:r>
              <a:endParaRPr lang="en-US" sz="1200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761375" y="3443179"/>
              <a:ext cx="2803937" cy="1139997"/>
              <a:chOff x="761375" y="3443179"/>
              <a:chExt cx="2803937" cy="1139997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>
                <a:off x="1033309" y="4583176"/>
                <a:ext cx="253200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V="1">
                <a:off x="1033309" y="3510349"/>
                <a:ext cx="0" cy="10728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 rot="16200000">
                <a:off x="412699" y="3791855"/>
                <a:ext cx="974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Statistic</a:t>
                </a:r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1136770" y="3573457"/>
                <a:ext cx="2341776" cy="836173"/>
                <a:chOff x="1136770" y="3573457"/>
                <a:chExt cx="2341776" cy="836173"/>
              </a:xfrm>
            </p:grpSpPr>
            <p:sp>
              <p:nvSpPr>
                <p:cNvPr id="51" name="Freeform 50"/>
                <p:cNvSpPr/>
                <p:nvPr/>
              </p:nvSpPr>
              <p:spPr>
                <a:xfrm>
                  <a:off x="1136770" y="3817998"/>
                  <a:ext cx="2303255" cy="496971"/>
                </a:xfrm>
                <a:custGeom>
                  <a:avLst/>
                  <a:gdLst>
                    <a:gd name="connsiteX0" fmla="*/ 0 w 2303255"/>
                    <a:gd name="connsiteY0" fmla="*/ 496971 h 496971"/>
                    <a:gd name="connsiteX1" fmla="*/ 197196 w 2303255"/>
                    <a:gd name="connsiteY1" fmla="*/ 378644 h 496971"/>
                    <a:gd name="connsiteX2" fmla="*/ 339178 w 2303255"/>
                    <a:gd name="connsiteY2" fmla="*/ 220876 h 496971"/>
                    <a:gd name="connsiteX3" fmla="*/ 496935 w 2303255"/>
                    <a:gd name="connsiteY3" fmla="*/ 473305 h 496971"/>
                    <a:gd name="connsiteX4" fmla="*/ 717795 w 2303255"/>
                    <a:gd name="connsiteY4" fmla="*/ 126215 h 496971"/>
                    <a:gd name="connsiteX5" fmla="*/ 1096412 w 2303255"/>
                    <a:gd name="connsiteY5" fmla="*/ 0 h 496971"/>
                    <a:gd name="connsiteX6" fmla="*/ 1285721 w 2303255"/>
                    <a:gd name="connsiteY6" fmla="*/ 418086 h 496971"/>
                    <a:gd name="connsiteX7" fmla="*/ 1617011 w 2303255"/>
                    <a:gd name="connsiteY7" fmla="*/ 236653 h 496971"/>
                    <a:gd name="connsiteX8" fmla="*/ 1743217 w 2303255"/>
                    <a:gd name="connsiteY8" fmla="*/ 15777 h 496971"/>
                    <a:gd name="connsiteX9" fmla="*/ 2019292 w 2303255"/>
                    <a:gd name="connsiteY9" fmla="*/ 173545 h 496971"/>
                    <a:gd name="connsiteX10" fmla="*/ 2303255 w 2303255"/>
                    <a:gd name="connsiteY10" fmla="*/ 457528 h 496971"/>
                    <a:gd name="connsiteX11" fmla="*/ 2303255 w 2303255"/>
                    <a:gd name="connsiteY11" fmla="*/ 457528 h 496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303255" h="496971">
                      <a:moveTo>
                        <a:pt x="0" y="496971"/>
                      </a:moveTo>
                      <a:lnTo>
                        <a:pt x="197196" y="378644"/>
                      </a:lnTo>
                      <a:lnTo>
                        <a:pt x="339178" y="220876"/>
                      </a:lnTo>
                      <a:lnTo>
                        <a:pt x="496935" y="473305"/>
                      </a:lnTo>
                      <a:lnTo>
                        <a:pt x="717795" y="126215"/>
                      </a:lnTo>
                      <a:lnTo>
                        <a:pt x="1096412" y="0"/>
                      </a:lnTo>
                      <a:lnTo>
                        <a:pt x="1285721" y="418086"/>
                      </a:lnTo>
                      <a:lnTo>
                        <a:pt x="1617011" y="236653"/>
                      </a:lnTo>
                      <a:lnTo>
                        <a:pt x="1743217" y="15777"/>
                      </a:lnTo>
                      <a:lnTo>
                        <a:pt x="2019292" y="173545"/>
                      </a:lnTo>
                      <a:lnTo>
                        <a:pt x="2303255" y="457528"/>
                      </a:lnTo>
                      <a:lnTo>
                        <a:pt x="2303255" y="457528"/>
                      </a:lnTo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" name="Group 54"/>
                <p:cNvGrpSpPr/>
                <p:nvPr/>
              </p:nvGrpSpPr>
              <p:grpSpPr>
                <a:xfrm>
                  <a:off x="1151627" y="3573457"/>
                  <a:ext cx="2326919" cy="836173"/>
                  <a:chOff x="1151627" y="3573457"/>
                  <a:chExt cx="2326919" cy="836173"/>
                </a:xfrm>
              </p:grpSpPr>
              <p:sp>
                <p:nvSpPr>
                  <p:cNvPr id="50" name="Freeform 49"/>
                  <p:cNvSpPr/>
                  <p:nvPr/>
                </p:nvSpPr>
                <p:spPr>
                  <a:xfrm>
                    <a:off x="1151627" y="3612899"/>
                    <a:ext cx="2232264" cy="780954"/>
                  </a:xfrm>
                  <a:custGeom>
                    <a:avLst/>
                    <a:gdLst>
                      <a:gd name="connsiteX0" fmla="*/ 0 w 2232264"/>
                      <a:gd name="connsiteY0" fmla="*/ 780954 h 780954"/>
                      <a:gd name="connsiteX1" fmla="*/ 220860 w 2232264"/>
                      <a:gd name="connsiteY1" fmla="*/ 449640 h 780954"/>
                      <a:gd name="connsiteX2" fmla="*/ 560038 w 2232264"/>
                      <a:gd name="connsiteY2" fmla="*/ 228764 h 780954"/>
                      <a:gd name="connsiteX3" fmla="*/ 749347 w 2232264"/>
                      <a:gd name="connsiteY3" fmla="*/ 520636 h 780954"/>
                      <a:gd name="connsiteX4" fmla="*/ 1104301 w 2232264"/>
                      <a:gd name="connsiteY4" fmla="*/ 165657 h 780954"/>
                      <a:gd name="connsiteX5" fmla="*/ 1498693 w 2232264"/>
                      <a:gd name="connsiteY5" fmla="*/ 0 h 780954"/>
                      <a:gd name="connsiteX6" fmla="*/ 1664338 w 2232264"/>
                      <a:gd name="connsiteY6" fmla="*/ 268206 h 780954"/>
                      <a:gd name="connsiteX7" fmla="*/ 1956189 w 2232264"/>
                      <a:gd name="connsiteY7" fmla="*/ 402310 h 780954"/>
                      <a:gd name="connsiteX8" fmla="*/ 2232264 w 2232264"/>
                      <a:gd name="connsiteY8" fmla="*/ 646851 h 7809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232264" h="780954">
                        <a:moveTo>
                          <a:pt x="0" y="780954"/>
                        </a:moveTo>
                        <a:lnTo>
                          <a:pt x="220860" y="449640"/>
                        </a:lnTo>
                        <a:lnTo>
                          <a:pt x="560038" y="228764"/>
                        </a:lnTo>
                        <a:lnTo>
                          <a:pt x="749347" y="520636"/>
                        </a:lnTo>
                        <a:lnTo>
                          <a:pt x="1104301" y="165657"/>
                        </a:lnTo>
                        <a:lnTo>
                          <a:pt x="1498693" y="0"/>
                        </a:lnTo>
                        <a:lnTo>
                          <a:pt x="1664338" y="268206"/>
                        </a:lnTo>
                        <a:lnTo>
                          <a:pt x="1956189" y="402310"/>
                        </a:lnTo>
                        <a:lnTo>
                          <a:pt x="2232264" y="646851"/>
                        </a:lnTo>
                      </a:path>
                    </a:pathLst>
                  </a:cu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Freeform 51"/>
                  <p:cNvSpPr/>
                  <p:nvPr/>
                </p:nvSpPr>
                <p:spPr>
                  <a:xfrm>
                    <a:off x="1151627" y="3573457"/>
                    <a:ext cx="2326919" cy="836173"/>
                  </a:xfrm>
                  <a:custGeom>
                    <a:avLst/>
                    <a:gdLst>
                      <a:gd name="connsiteX0" fmla="*/ 0 w 2326919"/>
                      <a:gd name="connsiteY0" fmla="*/ 607409 h 836173"/>
                      <a:gd name="connsiteX1" fmla="*/ 212973 w 2326919"/>
                      <a:gd name="connsiteY1" fmla="*/ 804619 h 836173"/>
                      <a:gd name="connsiteX2" fmla="*/ 354954 w 2326919"/>
                      <a:gd name="connsiteY2" fmla="*/ 678404 h 836173"/>
                      <a:gd name="connsiteX3" fmla="*/ 591590 w 2326919"/>
                      <a:gd name="connsiteY3" fmla="*/ 836173 h 836173"/>
                      <a:gd name="connsiteX4" fmla="*/ 867665 w 2326919"/>
                      <a:gd name="connsiteY4" fmla="*/ 599520 h 836173"/>
                      <a:gd name="connsiteX5" fmla="*/ 1127964 w 2326919"/>
                      <a:gd name="connsiteY5" fmla="*/ 23665 h 836173"/>
                      <a:gd name="connsiteX6" fmla="*/ 1262058 w 2326919"/>
                      <a:gd name="connsiteY6" fmla="*/ 347091 h 836173"/>
                      <a:gd name="connsiteX7" fmla="*/ 1380376 w 2326919"/>
                      <a:gd name="connsiteY7" fmla="*/ 812508 h 836173"/>
                      <a:gd name="connsiteX8" fmla="*/ 1845759 w 2326919"/>
                      <a:gd name="connsiteY8" fmla="*/ 78884 h 836173"/>
                      <a:gd name="connsiteX9" fmla="*/ 2121834 w 2326919"/>
                      <a:gd name="connsiteY9" fmla="*/ 0 h 836173"/>
                      <a:gd name="connsiteX10" fmla="*/ 2326919 w 2326919"/>
                      <a:gd name="connsiteY10" fmla="*/ 354979 h 836173"/>
                      <a:gd name="connsiteX11" fmla="*/ 2326919 w 2326919"/>
                      <a:gd name="connsiteY11" fmla="*/ 354979 h 8361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326919" h="836173">
                        <a:moveTo>
                          <a:pt x="0" y="607409"/>
                        </a:moveTo>
                        <a:lnTo>
                          <a:pt x="212973" y="804619"/>
                        </a:lnTo>
                        <a:lnTo>
                          <a:pt x="354954" y="678404"/>
                        </a:lnTo>
                        <a:lnTo>
                          <a:pt x="591590" y="836173"/>
                        </a:lnTo>
                        <a:lnTo>
                          <a:pt x="867665" y="599520"/>
                        </a:lnTo>
                        <a:lnTo>
                          <a:pt x="1127964" y="23665"/>
                        </a:lnTo>
                        <a:lnTo>
                          <a:pt x="1262058" y="347091"/>
                        </a:lnTo>
                        <a:lnTo>
                          <a:pt x="1380376" y="812508"/>
                        </a:lnTo>
                        <a:lnTo>
                          <a:pt x="1845759" y="78884"/>
                        </a:lnTo>
                        <a:lnTo>
                          <a:pt x="2121834" y="0"/>
                        </a:lnTo>
                        <a:lnTo>
                          <a:pt x="2326919" y="354979"/>
                        </a:lnTo>
                        <a:lnTo>
                          <a:pt x="2326919" y="354979"/>
                        </a:lnTo>
                      </a:path>
                    </a:pathLst>
                  </a:cu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54" name="TextBox 53"/>
          <p:cNvSpPr txBox="1"/>
          <p:nvPr/>
        </p:nvSpPr>
        <p:spPr>
          <a:xfrm>
            <a:off x="721934" y="398298"/>
            <a:ext cx="2152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Radial View (routers)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938453" y="3915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Terminals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75417" y="363515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selector</a:t>
            </a:r>
            <a:endParaRPr lang="en-US" dirty="0"/>
          </a:p>
        </p:txBody>
      </p:sp>
      <p:grpSp>
        <p:nvGrpSpPr>
          <p:cNvPr id="77" name="Group 76"/>
          <p:cNvGrpSpPr/>
          <p:nvPr/>
        </p:nvGrpSpPr>
        <p:grpSpPr>
          <a:xfrm>
            <a:off x="4085911" y="888278"/>
            <a:ext cx="2879068" cy="2572047"/>
            <a:chOff x="4085911" y="880110"/>
            <a:chExt cx="2879068" cy="2572047"/>
          </a:xfrm>
        </p:grpSpPr>
        <p:sp>
          <p:nvSpPr>
            <p:cNvPr id="53" name="Rectangle 52"/>
            <p:cNvSpPr/>
            <p:nvPr/>
          </p:nvSpPr>
          <p:spPr>
            <a:xfrm>
              <a:off x="4085911" y="898952"/>
              <a:ext cx="2879068" cy="25532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4427618" y="902955"/>
              <a:ext cx="0" cy="25492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808770" y="897595"/>
              <a:ext cx="0" cy="25492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211047" y="897595"/>
              <a:ext cx="0" cy="25492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652766" y="880110"/>
              <a:ext cx="0" cy="25492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094487" y="888278"/>
              <a:ext cx="0" cy="25492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6546625" y="888278"/>
              <a:ext cx="0" cy="25492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085911" y="1287462"/>
              <a:ext cx="28790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85911" y="1660589"/>
              <a:ext cx="28790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85911" y="2017378"/>
              <a:ext cx="28790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85911" y="2369051"/>
              <a:ext cx="28790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85911" y="2742325"/>
              <a:ext cx="28790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85911" y="3103469"/>
              <a:ext cx="28790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3933778" y="3599781"/>
            <a:ext cx="121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LP Selector</a:t>
            </a:r>
            <a:endParaRPr lang="en-US" dirty="0"/>
          </a:p>
        </p:txBody>
      </p:sp>
      <p:cxnSp>
        <p:nvCxnSpPr>
          <p:cNvPr id="83" name="Straight Connector 82"/>
          <p:cNvCxnSpPr/>
          <p:nvPr/>
        </p:nvCxnSpPr>
        <p:spPr>
          <a:xfrm>
            <a:off x="4027358" y="4004487"/>
            <a:ext cx="0" cy="11399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115884" y="4021172"/>
            <a:ext cx="0" cy="11399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146365" y="4021172"/>
            <a:ext cx="0" cy="11399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823346" y="515541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group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4858113" y="5183094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router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5742062" y="5189118"/>
            <a:ext cx="6262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terminal</a:t>
            </a:r>
            <a:endParaRPr lang="en-US" sz="1000" dirty="0"/>
          </a:p>
        </p:txBody>
      </p:sp>
      <p:sp>
        <p:nvSpPr>
          <p:cNvPr id="89" name="Freeform 88"/>
          <p:cNvSpPr/>
          <p:nvPr/>
        </p:nvSpPr>
        <p:spPr>
          <a:xfrm>
            <a:off x="4024829" y="4054651"/>
            <a:ext cx="2121834" cy="86772"/>
          </a:xfrm>
          <a:custGeom>
            <a:avLst/>
            <a:gdLst>
              <a:gd name="connsiteX0" fmla="*/ 0 w 2121834"/>
              <a:gd name="connsiteY0" fmla="*/ 86772 h 86772"/>
              <a:gd name="connsiteX1" fmla="*/ 1096412 w 2121834"/>
              <a:gd name="connsiteY1" fmla="*/ 7888 h 86772"/>
              <a:gd name="connsiteX2" fmla="*/ 2121834 w 2121834"/>
              <a:gd name="connsiteY2" fmla="*/ 0 h 86772"/>
              <a:gd name="connsiteX3" fmla="*/ 2113946 w 2121834"/>
              <a:gd name="connsiteY3" fmla="*/ 0 h 86772"/>
              <a:gd name="connsiteX4" fmla="*/ 2113946 w 2121834"/>
              <a:gd name="connsiteY4" fmla="*/ 0 h 86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834" h="86772">
                <a:moveTo>
                  <a:pt x="0" y="86772"/>
                </a:moveTo>
                <a:lnTo>
                  <a:pt x="1096412" y="7888"/>
                </a:lnTo>
                <a:lnTo>
                  <a:pt x="2121834" y="0"/>
                </a:lnTo>
                <a:lnTo>
                  <a:pt x="2113946" y="0"/>
                </a:lnTo>
                <a:lnTo>
                  <a:pt x="2113946" y="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/>
          <p:cNvSpPr/>
          <p:nvPr/>
        </p:nvSpPr>
        <p:spPr>
          <a:xfrm>
            <a:off x="4032716" y="4378076"/>
            <a:ext cx="2121834" cy="228765"/>
          </a:xfrm>
          <a:custGeom>
            <a:avLst/>
            <a:gdLst>
              <a:gd name="connsiteX0" fmla="*/ 0 w 2121834"/>
              <a:gd name="connsiteY0" fmla="*/ 228765 h 228765"/>
              <a:gd name="connsiteX1" fmla="*/ 1080637 w 2121834"/>
              <a:gd name="connsiteY1" fmla="*/ 55219 h 228765"/>
              <a:gd name="connsiteX2" fmla="*/ 2121834 w 2121834"/>
              <a:gd name="connsiteY2" fmla="*/ 0 h 228765"/>
              <a:gd name="connsiteX3" fmla="*/ 2121834 w 2121834"/>
              <a:gd name="connsiteY3" fmla="*/ 0 h 22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1834" h="228765">
                <a:moveTo>
                  <a:pt x="0" y="228765"/>
                </a:moveTo>
                <a:lnTo>
                  <a:pt x="1080637" y="55219"/>
                </a:lnTo>
                <a:lnTo>
                  <a:pt x="2121834" y="0"/>
                </a:lnTo>
                <a:lnTo>
                  <a:pt x="2121834" y="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>
            <a:off x="4024829" y="4054651"/>
            <a:ext cx="2129721" cy="94661"/>
          </a:xfrm>
          <a:custGeom>
            <a:avLst/>
            <a:gdLst>
              <a:gd name="connsiteX0" fmla="*/ 0 w 2129721"/>
              <a:gd name="connsiteY0" fmla="*/ 94661 h 94661"/>
              <a:gd name="connsiteX1" fmla="*/ 1096412 w 2129721"/>
              <a:gd name="connsiteY1" fmla="*/ 0 h 94661"/>
              <a:gd name="connsiteX2" fmla="*/ 2129721 w 2129721"/>
              <a:gd name="connsiteY2" fmla="*/ 63107 h 94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9721" h="94661">
                <a:moveTo>
                  <a:pt x="0" y="94661"/>
                </a:moveTo>
                <a:lnTo>
                  <a:pt x="1096412" y="0"/>
                </a:lnTo>
                <a:lnTo>
                  <a:pt x="2129721" y="63107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>
            <a:off x="4032716" y="4165089"/>
            <a:ext cx="2113947" cy="15777"/>
          </a:xfrm>
          <a:custGeom>
            <a:avLst/>
            <a:gdLst>
              <a:gd name="connsiteX0" fmla="*/ 0 w 2113947"/>
              <a:gd name="connsiteY0" fmla="*/ 0 h 15777"/>
              <a:gd name="connsiteX1" fmla="*/ 1088525 w 2113947"/>
              <a:gd name="connsiteY1" fmla="*/ 15777 h 15777"/>
              <a:gd name="connsiteX2" fmla="*/ 2106059 w 2113947"/>
              <a:gd name="connsiteY2" fmla="*/ 7888 h 15777"/>
              <a:gd name="connsiteX3" fmla="*/ 2113947 w 2113947"/>
              <a:gd name="connsiteY3" fmla="*/ 7888 h 15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3947" h="15777">
                <a:moveTo>
                  <a:pt x="0" y="0"/>
                </a:moveTo>
                <a:lnTo>
                  <a:pt x="1088525" y="15777"/>
                </a:lnTo>
                <a:lnTo>
                  <a:pt x="2106059" y="7888"/>
                </a:lnTo>
                <a:lnTo>
                  <a:pt x="2113947" y="7888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95"/>
          <p:cNvSpPr/>
          <p:nvPr/>
        </p:nvSpPr>
        <p:spPr>
          <a:xfrm>
            <a:off x="5113353" y="4188754"/>
            <a:ext cx="1025422" cy="55219"/>
          </a:xfrm>
          <a:custGeom>
            <a:avLst/>
            <a:gdLst>
              <a:gd name="connsiteX0" fmla="*/ 0 w 1025422"/>
              <a:gd name="connsiteY0" fmla="*/ 0 h 55219"/>
              <a:gd name="connsiteX1" fmla="*/ 1025422 w 1025422"/>
              <a:gd name="connsiteY1" fmla="*/ 55219 h 55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5422" h="55219">
                <a:moveTo>
                  <a:pt x="0" y="0"/>
                </a:moveTo>
                <a:lnTo>
                  <a:pt x="1025422" y="5521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/>
          <p:cNvSpPr/>
          <p:nvPr/>
        </p:nvSpPr>
        <p:spPr>
          <a:xfrm>
            <a:off x="5113353" y="4433295"/>
            <a:ext cx="1033310" cy="23665"/>
          </a:xfrm>
          <a:custGeom>
            <a:avLst/>
            <a:gdLst>
              <a:gd name="connsiteX0" fmla="*/ 0 w 1033310"/>
              <a:gd name="connsiteY0" fmla="*/ 0 h 23665"/>
              <a:gd name="connsiteX1" fmla="*/ 1033310 w 1033310"/>
              <a:gd name="connsiteY1" fmla="*/ 23665 h 23665"/>
              <a:gd name="connsiteX2" fmla="*/ 1033310 w 1033310"/>
              <a:gd name="connsiteY2" fmla="*/ 23665 h 23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3310" h="23665">
                <a:moveTo>
                  <a:pt x="0" y="0"/>
                </a:moveTo>
                <a:lnTo>
                  <a:pt x="1033310" y="23665"/>
                </a:lnTo>
                <a:lnTo>
                  <a:pt x="1033310" y="23665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/>
          <p:cNvSpPr/>
          <p:nvPr/>
        </p:nvSpPr>
        <p:spPr>
          <a:xfrm>
            <a:off x="4040604" y="4527956"/>
            <a:ext cx="2098171" cy="78885"/>
          </a:xfrm>
          <a:custGeom>
            <a:avLst/>
            <a:gdLst>
              <a:gd name="connsiteX0" fmla="*/ 0 w 2098171"/>
              <a:gd name="connsiteY0" fmla="*/ 78885 h 78885"/>
              <a:gd name="connsiteX1" fmla="*/ 1080637 w 2098171"/>
              <a:gd name="connsiteY1" fmla="*/ 47331 h 78885"/>
              <a:gd name="connsiteX2" fmla="*/ 2098171 w 2098171"/>
              <a:gd name="connsiteY2" fmla="*/ 0 h 78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8171" h="78885">
                <a:moveTo>
                  <a:pt x="0" y="78885"/>
                </a:moveTo>
                <a:lnTo>
                  <a:pt x="1080637" y="47331"/>
                </a:lnTo>
                <a:lnTo>
                  <a:pt x="2098171" y="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0"/>
          <p:cNvSpPr/>
          <p:nvPr/>
        </p:nvSpPr>
        <p:spPr>
          <a:xfrm>
            <a:off x="4024829" y="4827716"/>
            <a:ext cx="2121834" cy="181434"/>
          </a:xfrm>
          <a:custGeom>
            <a:avLst/>
            <a:gdLst>
              <a:gd name="connsiteX0" fmla="*/ 0 w 2121834"/>
              <a:gd name="connsiteY0" fmla="*/ 181434 h 181434"/>
              <a:gd name="connsiteX1" fmla="*/ 1088524 w 2121834"/>
              <a:gd name="connsiteY1" fmla="*/ 0 h 181434"/>
              <a:gd name="connsiteX2" fmla="*/ 2121834 w 2121834"/>
              <a:gd name="connsiteY2" fmla="*/ 31554 h 181434"/>
              <a:gd name="connsiteX3" fmla="*/ 2121834 w 2121834"/>
              <a:gd name="connsiteY3" fmla="*/ 31554 h 181434"/>
              <a:gd name="connsiteX4" fmla="*/ 2121834 w 2121834"/>
              <a:gd name="connsiteY4" fmla="*/ 31554 h 181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834" h="181434">
                <a:moveTo>
                  <a:pt x="0" y="181434"/>
                </a:moveTo>
                <a:lnTo>
                  <a:pt x="1088524" y="0"/>
                </a:lnTo>
                <a:lnTo>
                  <a:pt x="2121834" y="31554"/>
                </a:lnTo>
                <a:lnTo>
                  <a:pt x="2121834" y="31554"/>
                </a:lnTo>
                <a:lnTo>
                  <a:pt x="2121834" y="31554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1"/>
          <p:cNvSpPr/>
          <p:nvPr/>
        </p:nvSpPr>
        <p:spPr>
          <a:xfrm>
            <a:off x="5113353" y="4756721"/>
            <a:ext cx="1017534" cy="70995"/>
          </a:xfrm>
          <a:custGeom>
            <a:avLst/>
            <a:gdLst>
              <a:gd name="connsiteX0" fmla="*/ 0 w 1017534"/>
              <a:gd name="connsiteY0" fmla="*/ 70995 h 70995"/>
              <a:gd name="connsiteX1" fmla="*/ 1017534 w 1017534"/>
              <a:gd name="connsiteY1" fmla="*/ 0 h 70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17534" h="70995">
                <a:moveTo>
                  <a:pt x="0" y="70995"/>
                </a:moveTo>
                <a:lnTo>
                  <a:pt x="1017534" y="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102"/>
          <p:cNvSpPr/>
          <p:nvPr/>
        </p:nvSpPr>
        <p:spPr>
          <a:xfrm>
            <a:off x="5121241" y="4575287"/>
            <a:ext cx="1025422" cy="55219"/>
          </a:xfrm>
          <a:custGeom>
            <a:avLst/>
            <a:gdLst>
              <a:gd name="connsiteX0" fmla="*/ 0 w 1025422"/>
              <a:gd name="connsiteY0" fmla="*/ 0 h 55219"/>
              <a:gd name="connsiteX1" fmla="*/ 1025422 w 1025422"/>
              <a:gd name="connsiteY1" fmla="*/ 55219 h 55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5422" h="55219">
                <a:moveTo>
                  <a:pt x="0" y="0"/>
                </a:moveTo>
                <a:lnTo>
                  <a:pt x="1025422" y="5521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 103"/>
          <p:cNvSpPr/>
          <p:nvPr/>
        </p:nvSpPr>
        <p:spPr>
          <a:xfrm>
            <a:off x="4024829" y="5009150"/>
            <a:ext cx="2121834" cy="63108"/>
          </a:xfrm>
          <a:custGeom>
            <a:avLst/>
            <a:gdLst>
              <a:gd name="connsiteX0" fmla="*/ 0 w 2121834"/>
              <a:gd name="connsiteY0" fmla="*/ 7889 h 63108"/>
              <a:gd name="connsiteX1" fmla="*/ 1080636 w 2121834"/>
              <a:gd name="connsiteY1" fmla="*/ 63108 h 63108"/>
              <a:gd name="connsiteX2" fmla="*/ 2121834 w 2121834"/>
              <a:gd name="connsiteY2" fmla="*/ 0 h 63108"/>
              <a:gd name="connsiteX3" fmla="*/ 2121834 w 2121834"/>
              <a:gd name="connsiteY3" fmla="*/ 0 h 63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1834" h="63108">
                <a:moveTo>
                  <a:pt x="0" y="7889"/>
                </a:moveTo>
                <a:lnTo>
                  <a:pt x="1080636" y="63108"/>
                </a:lnTo>
                <a:lnTo>
                  <a:pt x="2121834" y="0"/>
                </a:lnTo>
                <a:lnTo>
                  <a:pt x="2121834" y="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06"/>
          <p:cNvSpPr/>
          <p:nvPr/>
        </p:nvSpPr>
        <p:spPr>
          <a:xfrm>
            <a:off x="5081802" y="5072258"/>
            <a:ext cx="1041197" cy="55219"/>
          </a:xfrm>
          <a:custGeom>
            <a:avLst/>
            <a:gdLst>
              <a:gd name="connsiteX0" fmla="*/ 1041197 w 1041197"/>
              <a:gd name="connsiteY0" fmla="*/ 55219 h 55219"/>
              <a:gd name="connsiteX1" fmla="*/ 0 w 1041197"/>
              <a:gd name="connsiteY1" fmla="*/ 0 h 55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1197" h="55219">
                <a:moveTo>
                  <a:pt x="1041197" y="55219"/>
                </a:moveTo>
                <a:lnTo>
                  <a:pt x="0" y="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/>
          <p:cNvGrpSpPr/>
          <p:nvPr/>
        </p:nvGrpSpPr>
        <p:grpSpPr>
          <a:xfrm>
            <a:off x="7312045" y="2426810"/>
            <a:ext cx="1043905" cy="498539"/>
            <a:chOff x="7491790" y="2319467"/>
            <a:chExt cx="1043905" cy="498539"/>
          </a:xfrm>
        </p:grpSpPr>
        <p:sp>
          <p:nvSpPr>
            <p:cNvPr id="19" name="TextBox 18"/>
            <p:cNvSpPr txBox="1"/>
            <p:nvPr/>
          </p:nvSpPr>
          <p:spPr>
            <a:xfrm>
              <a:off x="7594340" y="2319467"/>
              <a:ext cx="9413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Model View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7491790" y="2392679"/>
              <a:ext cx="102550" cy="10255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491790" y="2632173"/>
              <a:ext cx="102550" cy="10255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7522187" y="2426810"/>
              <a:ext cx="47840" cy="3953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585418" y="2541007"/>
              <a:ext cx="9413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ROSS View</a:t>
              </a:r>
            </a:p>
          </p:txBody>
        </p:sp>
      </p:grpSp>
      <p:cxnSp>
        <p:nvCxnSpPr>
          <p:cNvPr id="112" name="Straight Connector 111"/>
          <p:cNvCxnSpPr/>
          <p:nvPr/>
        </p:nvCxnSpPr>
        <p:spPr>
          <a:xfrm>
            <a:off x="6964979" y="4005288"/>
            <a:ext cx="0" cy="11399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670348" y="5127477"/>
            <a:ext cx="58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</a:t>
            </a:r>
            <a:r>
              <a:rPr lang="en-US" sz="1000" dirty="0" smtClean="0"/>
              <a:t>hosen</a:t>
            </a:r>
          </a:p>
          <a:p>
            <a:r>
              <a:rPr lang="en-US" sz="1000" dirty="0" smtClean="0"/>
              <a:t>statistic</a:t>
            </a:r>
            <a:endParaRPr lang="en-US" sz="1000" dirty="0"/>
          </a:p>
        </p:txBody>
      </p:sp>
      <p:sp>
        <p:nvSpPr>
          <p:cNvPr id="114" name="Freeform 113"/>
          <p:cNvSpPr/>
          <p:nvPr/>
        </p:nvSpPr>
        <p:spPr>
          <a:xfrm>
            <a:off x="6144642" y="4038874"/>
            <a:ext cx="820337" cy="291872"/>
          </a:xfrm>
          <a:custGeom>
            <a:avLst/>
            <a:gdLst>
              <a:gd name="connsiteX0" fmla="*/ 0 w 820337"/>
              <a:gd name="connsiteY0" fmla="*/ 0 h 291872"/>
              <a:gd name="connsiteX1" fmla="*/ 820337 w 820337"/>
              <a:gd name="connsiteY1" fmla="*/ 291872 h 291872"/>
              <a:gd name="connsiteX2" fmla="*/ 820337 w 820337"/>
              <a:gd name="connsiteY2" fmla="*/ 291872 h 29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0337" h="291872">
                <a:moveTo>
                  <a:pt x="0" y="0"/>
                </a:moveTo>
                <a:lnTo>
                  <a:pt x="820337" y="291872"/>
                </a:lnTo>
                <a:lnTo>
                  <a:pt x="820337" y="291872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/>
          <p:cNvSpPr/>
          <p:nvPr/>
        </p:nvSpPr>
        <p:spPr>
          <a:xfrm>
            <a:off x="6144642" y="4535845"/>
            <a:ext cx="804561" cy="599520"/>
          </a:xfrm>
          <a:custGeom>
            <a:avLst/>
            <a:gdLst>
              <a:gd name="connsiteX0" fmla="*/ 0 w 804561"/>
              <a:gd name="connsiteY0" fmla="*/ 599520 h 599520"/>
              <a:gd name="connsiteX1" fmla="*/ 804561 w 804561"/>
              <a:gd name="connsiteY1" fmla="*/ 0 h 599520"/>
              <a:gd name="connsiteX2" fmla="*/ 804561 w 804561"/>
              <a:gd name="connsiteY2" fmla="*/ 0 h 599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561" h="599520">
                <a:moveTo>
                  <a:pt x="0" y="599520"/>
                </a:moveTo>
                <a:lnTo>
                  <a:pt x="804561" y="0"/>
                </a:lnTo>
                <a:lnTo>
                  <a:pt x="804561" y="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>
            <a:off x="6128866" y="4922378"/>
            <a:ext cx="820337" cy="78884"/>
          </a:xfrm>
          <a:custGeom>
            <a:avLst/>
            <a:gdLst>
              <a:gd name="connsiteX0" fmla="*/ 0 w 820337"/>
              <a:gd name="connsiteY0" fmla="*/ 78884 h 78884"/>
              <a:gd name="connsiteX1" fmla="*/ 820337 w 820337"/>
              <a:gd name="connsiteY1" fmla="*/ 0 h 7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0337" h="78884">
                <a:moveTo>
                  <a:pt x="0" y="78884"/>
                </a:moveTo>
                <a:lnTo>
                  <a:pt x="820337" y="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 116"/>
          <p:cNvSpPr/>
          <p:nvPr/>
        </p:nvSpPr>
        <p:spPr>
          <a:xfrm>
            <a:off x="6152530" y="4078316"/>
            <a:ext cx="812449" cy="47331"/>
          </a:xfrm>
          <a:custGeom>
            <a:avLst/>
            <a:gdLst>
              <a:gd name="connsiteX0" fmla="*/ 0 w 812449"/>
              <a:gd name="connsiteY0" fmla="*/ 47331 h 47331"/>
              <a:gd name="connsiteX1" fmla="*/ 812449 w 812449"/>
              <a:gd name="connsiteY1" fmla="*/ 0 h 4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2449" h="47331">
                <a:moveTo>
                  <a:pt x="0" y="47331"/>
                </a:moveTo>
                <a:lnTo>
                  <a:pt x="812449" y="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 117"/>
          <p:cNvSpPr/>
          <p:nvPr/>
        </p:nvSpPr>
        <p:spPr>
          <a:xfrm>
            <a:off x="6128866" y="4859270"/>
            <a:ext cx="836113" cy="134103"/>
          </a:xfrm>
          <a:custGeom>
            <a:avLst/>
            <a:gdLst>
              <a:gd name="connsiteX0" fmla="*/ 0 w 836113"/>
              <a:gd name="connsiteY0" fmla="*/ 0 h 134103"/>
              <a:gd name="connsiteX1" fmla="*/ 836113 w 836113"/>
              <a:gd name="connsiteY1" fmla="*/ 134103 h 134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113" h="134103">
                <a:moveTo>
                  <a:pt x="0" y="0"/>
                </a:moveTo>
                <a:lnTo>
                  <a:pt x="836113" y="134103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118"/>
          <p:cNvSpPr/>
          <p:nvPr/>
        </p:nvSpPr>
        <p:spPr>
          <a:xfrm>
            <a:off x="6152530" y="4157200"/>
            <a:ext cx="804561" cy="583744"/>
          </a:xfrm>
          <a:custGeom>
            <a:avLst/>
            <a:gdLst>
              <a:gd name="connsiteX0" fmla="*/ 0 w 804561"/>
              <a:gd name="connsiteY0" fmla="*/ 583744 h 583744"/>
              <a:gd name="connsiteX1" fmla="*/ 804561 w 804561"/>
              <a:gd name="connsiteY1" fmla="*/ 0 h 583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4561" h="583744">
                <a:moveTo>
                  <a:pt x="0" y="583744"/>
                </a:moveTo>
                <a:lnTo>
                  <a:pt x="804561" y="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2"/>
          <p:cNvSpPr/>
          <p:nvPr/>
        </p:nvSpPr>
        <p:spPr>
          <a:xfrm>
            <a:off x="6144642" y="4630506"/>
            <a:ext cx="812449" cy="157768"/>
          </a:xfrm>
          <a:custGeom>
            <a:avLst/>
            <a:gdLst>
              <a:gd name="connsiteX0" fmla="*/ 0 w 812449"/>
              <a:gd name="connsiteY0" fmla="*/ 0 h 157768"/>
              <a:gd name="connsiteX1" fmla="*/ 812449 w 812449"/>
              <a:gd name="connsiteY1" fmla="*/ 157768 h 157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2449" h="157768">
                <a:moveTo>
                  <a:pt x="0" y="0"/>
                </a:moveTo>
                <a:lnTo>
                  <a:pt x="812449" y="157768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3"/>
          <p:cNvSpPr/>
          <p:nvPr/>
        </p:nvSpPr>
        <p:spPr>
          <a:xfrm>
            <a:off x="6136754" y="4512179"/>
            <a:ext cx="804562" cy="339203"/>
          </a:xfrm>
          <a:custGeom>
            <a:avLst/>
            <a:gdLst>
              <a:gd name="connsiteX0" fmla="*/ 0 w 804562"/>
              <a:gd name="connsiteY0" fmla="*/ 0 h 339203"/>
              <a:gd name="connsiteX1" fmla="*/ 804562 w 804562"/>
              <a:gd name="connsiteY1" fmla="*/ 339203 h 339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4562" h="339203">
                <a:moveTo>
                  <a:pt x="0" y="0"/>
                </a:moveTo>
                <a:lnTo>
                  <a:pt x="804562" y="339203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/>
          <p:cNvSpPr/>
          <p:nvPr/>
        </p:nvSpPr>
        <p:spPr>
          <a:xfrm>
            <a:off x="6136754" y="4243973"/>
            <a:ext cx="828225" cy="205099"/>
          </a:xfrm>
          <a:custGeom>
            <a:avLst/>
            <a:gdLst>
              <a:gd name="connsiteX0" fmla="*/ 0 w 828225"/>
              <a:gd name="connsiteY0" fmla="*/ 205099 h 205099"/>
              <a:gd name="connsiteX1" fmla="*/ 828225 w 828225"/>
              <a:gd name="connsiteY1" fmla="*/ 0 h 205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8225" h="205099">
                <a:moveTo>
                  <a:pt x="0" y="205099"/>
                </a:moveTo>
                <a:lnTo>
                  <a:pt x="828225" y="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/>
          <p:cNvSpPr/>
          <p:nvPr/>
        </p:nvSpPr>
        <p:spPr>
          <a:xfrm>
            <a:off x="6152530" y="4378076"/>
            <a:ext cx="804561" cy="86773"/>
          </a:xfrm>
          <a:custGeom>
            <a:avLst/>
            <a:gdLst>
              <a:gd name="connsiteX0" fmla="*/ 0 w 804561"/>
              <a:gd name="connsiteY0" fmla="*/ 0 h 86773"/>
              <a:gd name="connsiteX1" fmla="*/ 804561 w 804561"/>
              <a:gd name="connsiteY1" fmla="*/ 86773 h 8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4561" h="86773">
                <a:moveTo>
                  <a:pt x="0" y="0"/>
                </a:moveTo>
                <a:lnTo>
                  <a:pt x="804561" y="86773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/>
          <p:cNvSpPr/>
          <p:nvPr/>
        </p:nvSpPr>
        <p:spPr>
          <a:xfrm>
            <a:off x="6136754" y="4125647"/>
            <a:ext cx="836113" cy="118326"/>
          </a:xfrm>
          <a:custGeom>
            <a:avLst/>
            <a:gdLst>
              <a:gd name="connsiteX0" fmla="*/ 0 w 836113"/>
              <a:gd name="connsiteY0" fmla="*/ 118326 h 118326"/>
              <a:gd name="connsiteX1" fmla="*/ 836113 w 836113"/>
              <a:gd name="connsiteY1" fmla="*/ 0 h 118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113" h="118326">
                <a:moveTo>
                  <a:pt x="0" y="118326"/>
                </a:moveTo>
                <a:lnTo>
                  <a:pt x="836113" y="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Connector 132"/>
          <p:cNvCxnSpPr>
            <a:stCxn id="95" idx="2"/>
          </p:cNvCxnSpPr>
          <p:nvPr/>
        </p:nvCxnSpPr>
        <p:spPr>
          <a:xfrm>
            <a:off x="6138775" y="4172977"/>
            <a:ext cx="810428" cy="4575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89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5683" y="449639"/>
            <a:ext cx="7769541" cy="51353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185838" y="433863"/>
            <a:ext cx="0" cy="51511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56829" y="433863"/>
            <a:ext cx="1167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Settings</a:t>
            </a:r>
            <a:endParaRPr lang="en-US" sz="1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2045" y="799381"/>
            <a:ext cx="1214731" cy="265557"/>
            <a:chOff x="7312045" y="799381"/>
            <a:chExt cx="1214731" cy="265557"/>
          </a:xfrm>
        </p:grpSpPr>
        <p:sp>
          <p:nvSpPr>
            <p:cNvPr id="9" name="Rounded Rectangle 8"/>
            <p:cNvSpPr/>
            <p:nvPr/>
          </p:nvSpPr>
          <p:spPr>
            <a:xfrm>
              <a:off x="7312045" y="804748"/>
              <a:ext cx="899216" cy="26019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59373" y="799381"/>
              <a:ext cx="11674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Choose file</a:t>
              </a:r>
              <a:endParaRPr lang="en-US" sz="11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162174" y="1164387"/>
            <a:ext cx="1411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&lt;Current file selected&gt;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185838" y="3322708"/>
            <a:ext cx="130938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17388" y="1576522"/>
            <a:ext cx="12778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Choose statistic</a:t>
            </a:r>
            <a:endParaRPr lang="en-US" sz="13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7256829" y="1880486"/>
            <a:ext cx="1167403" cy="246221"/>
            <a:chOff x="7256829" y="1678555"/>
            <a:chExt cx="1167403" cy="246221"/>
          </a:xfrm>
        </p:grpSpPr>
        <p:sp>
          <p:nvSpPr>
            <p:cNvPr id="15" name="Rounded Rectangle 14"/>
            <p:cNvSpPr/>
            <p:nvPr/>
          </p:nvSpPr>
          <p:spPr>
            <a:xfrm>
              <a:off x="7256829" y="1722716"/>
              <a:ext cx="1167403" cy="19417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59373" y="1678555"/>
              <a:ext cx="9675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make selection</a:t>
              </a:r>
              <a:endParaRPr lang="en-US" sz="10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217388" y="3324905"/>
            <a:ext cx="12778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Export Settings</a:t>
            </a:r>
            <a:endParaRPr lang="en-US" sz="13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3867580" y="429849"/>
            <a:ext cx="0" cy="51551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847526" y="898952"/>
            <a:ext cx="2621180" cy="2553205"/>
            <a:chOff x="1257354" y="799381"/>
            <a:chExt cx="2079210" cy="2042955"/>
          </a:xfrm>
        </p:grpSpPr>
        <p:sp>
          <p:nvSpPr>
            <p:cNvPr id="25" name="Oval 24"/>
            <p:cNvSpPr/>
            <p:nvPr/>
          </p:nvSpPr>
          <p:spPr>
            <a:xfrm>
              <a:off x="1293609" y="799381"/>
              <a:ext cx="2042955" cy="204295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2028624" y="930834"/>
              <a:ext cx="740014" cy="1893222"/>
            </a:xfrm>
            <a:custGeom>
              <a:avLst/>
              <a:gdLst>
                <a:gd name="connsiteX0" fmla="*/ 156313 w 740014"/>
                <a:gd name="connsiteY0" fmla="*/ 1893222 h 1893222"/>
                <a:gd name="connsiteX1" fmla="*/ 37995 w 740014"/>
                <a:gd name="connsiteY1" fmla="*/ 1017607 h 1893222"/>
                <a:gd name="connsiteX2" fmla="*/ 740014 w 740014"/>
                <a:gd name="connsiteY2" fmla="*/ 0 h 1893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0014" h="1893222">
                  <a:moveTo>
                    <a:pt x="156313" y="1893222"/>
                  </a:moveTo>
                  <a:cubicBezTo>
                    <a:pt x="48512" y="1613183"/>
                    <a:pt x="-59289" y="1333144"/>
                    <a:pt x="37995" y="1017607"/>
                  </a:cubicBezTo>
                  <a:cubicBezTo>
                    <a:pt x="135278" y="702070"/>
                    <a:pt x="740014" y="0"/>
                    <a:pt x="740014" y="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 rot="6155548">
              <a:off x="1833958" y="1031479"/>
              <a:ext cx="740014" cy="1893222"/>
            </a:xfrm>
            <a:custGeom>
              <a:avLst/>
              <a:gdLst>
                <a:gd name="connsiteX0" fmla="*/ 156313 w 740014"/>
                <a:gd name="connsiteY0" fmla="*/ 1893222 h 1893222"/>
                <a:gd name="connsiteX1" fmla="*/ 37995 w 740014"/>
                <a:gd name="connsiteY1" fmla="*/ 1017607 h 1893222"/>
                <a:gd name="connsiteX2" fmla="*/ 740014 w 740014"/>
                <a:gd name="connsiteY2" fmla="*/ 0 h 1893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0014" h="1893222">
                  <a:moveTo>
                    <a:pt x="156313" y="1893222"/>
                  </a:moveTo>
                  <a:cubicBezTo>
                    <a:pt x="48512" y="1613183"/>
                    <a:pt x="-59289" y="1333144"/>
                    <a:pt x="37995" y="1017607"/>
                  </a:cubicBezTo>
                  <a:cubicBezTo>
                    <a:pt x="135278" y="702070"/>
                    <a:pt x="740014" y="0"/>
                    <a:pt x="740014" y="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 rot="10800000">
              <a:off x="1726667" y="802584"/>
              <a:ext cx="740014" cy="1893222"/>
            </a:xfrm>
            <a:custGeom>
              <a:avLst/>
              <a:gdLst>
                <a:gd name="connsiteX0" fmla="*/ 156313 w 740014"/>
                <a:gd name="connsiteY0" fmla="*/ 1893222 h 1893222"/>
                <a:gd name="connsiteX1" fmla="*/ 37995 w 740014"/>
                <a:gd name="connsiteY1" fmla="*/ 1017607 h 1893222"/>
                <a:gd name="connsiteX2" fmla="*/ 740014 w 740014"/>
                <a:gd name="connsiteY2" fmla="*/ 0 h 1893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0014" h="1893222">
                  <a:moveTo>
                    <a:pt x="156313" y="1893222"/>
                  </a:moveTo>
                  <a:cubicBezTo>
                    <a:pt x="48512" y="1613183"/>
                    <a:pt x="-59289" y="1333144"/>
                    <a:pt x="37995" y="1017607"/>
                  </a:cubicBezTo>
                  <a:cubicBezTo>
                    <a:pt x="135278" y="702070"/>
                    <a:pt x="740014" y="0"/>
                    <a:pt x="740014" y="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725683" y="3622452"/>
            <a:ext cx="31418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867580" y="3616761"/>
            <a:ext cx="329459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816767" y="4004487"/>
            <a:ext cx="2803937" cy="1433681"/>
            <a:chOff x="761375" y="3443179"/>
            <a:chExt cx="2803937" cy="1433681"/>
          </a:xfrm>
        </p:grpSpPr>
        <p:sp>
          <p:nvSpPr>
            <p:cNvPr id="47" name="TextBox 46"/>
            <p:cNvSpPr txBox="1"/>
            <p:nvPr/>
          </p:nvSpPr>
          <p:spPr>
            <a:xfrm>
              <a:off x="2030807" y="4599861"/>
              <a:ext cx="9743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time</a:t>
              </a:r>
              <a:endParaRPr lang="en-US" sz="1200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761375" y="3443179"/>
              <a:ext cx="2803937" cy="1139997"/>
              <a:chOff x="761375" y="3443179"/>
              <a:chExt cx="2803937" cy="1139997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>
                <a:off x="1033309" y="4583176"/>
                <a:ext cx="253200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V="1">
                <a:off x="1033309" y="3510349"/>
                <a:ext cx="0" cy="10728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 rot="16200000">
                <a:off x="412699" y="3791855"/>
                <a:ext cx="974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Statistic</a:t>
                </a:r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1136770" y="3573457"/>
                <a:ext cx="2341776" cy="836173"/>
                <a:chOff x="1136770" y="3573457"/>
                <a:chExt cx="2341776" cy="836173"/>
              </a:xfrm>
            </p:grpSpPr>
            <p:sp>
              <p:nvSpPr>
                <p:cNvPr id="51" name="Freeform 50"/>
                <p:cNvSpPr/>
                <p:nvPr/>
              </p:nvSpPr>
              <p:spPr>
                <a:xfrm>
                  <a:off x="1136770" y="3817998"/>
                  <a:ext cx="2303255" cy="496971"/>
                </a:xfrm>
                <a:custGeom>
                  <a:avLst/>
                  <a:gdLst>
                    <a:gd name="connsiteX0" fmla="*/ 0 w 2303255"/>
                    <a:gd name="connsiteY0" fmla="*/ 496971 h 496971"/>
                    <a:gd name="connsiteX1" fmla="*/ 197196 w 2303255"/>
                    <a:gd name="connsiteY1" fmla="*/ 378644 h 496971"/>
                    <a:gd name="connsiteX2" fmla="*/ 339178 w 2303255"/>
                    <a:gd name="connsiteY2" fmla="*/ 220876 h 496971"/>
                    <a:gd name="connsiteX3" fmla="*/ 496935 w 2303255"/>
                    <a:gd name="connsiteY3" fmla="*/ 473305 h 496971"/>
                    <a:gd name="connsiteX4" fmla="*/ 717795 w 2303255"/>
                    <a:gd name="connsiteY4" fmla="*/ 126215 h 496971"/>
                    <a:gd name="connsiteX5" fmla="*/ 1096412 w 2303255"/>
                    <a:gd name="connsiteY5" fmla="*/ 0 h 496971"/>
                    <a:gd name="connsiteX6" fmla="*/ 1285721 w 2303255"/>
                    <a:gd name="connsiteY6" fmla="*/ 418086 h 496971"/>
                    <a:gd name="connsiteX7" fmla="*/ 1617011 w 2303255"/>
                    <a:gd name="connsiteY7" fmla="*/ 236653 h 496971"/>
                    <a:gd name="connsiteX8" fmla="*/ 1743217 w 2303255"/>
                    <a:gd name="connsiteY8" fmla="*/ 15777 h 496971"/>
                    <a:gd name="connsiteX9" fmla="*/ 2019292 w 2303255"/>
                    <a:gd name="connsiteY9" fmla="*/ 173545 h 496971"/>
                    <a:gd name="connsiteX10" fmla="*/ 2303255 w 2303255"/>
                    <a:gd name="connsiteY10" fmla="*/ 457528 h 496971"/>
                    <a:gd name="connsiteX11" fmla="*/ 2303255 w 2303255"/>
                    <a:gd name="connsiteY11" fmla="*/ 457528 h 496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303255" h="496971">
                      <a:moveTo>
                        <a:pt x="0" y="496971"/>
                      </a:moveTo>
                      <a:lnTo>
                        <a:pt x="197196" y="378644"/>
                      </a:lnTo>
                      <a:lnTo>
                        <a:pt x="339178" y="220876"/>
                      </a:lnTo>
                      <a:lnTo>
                        <a:pt x="496935" y="473305"/>
                      </a:lnTo>
                      <a:lnTo>
                        <a:pt x="717795" y="126215"/>
                      </a:lnTo>
                      <a:lnTo>
                        <a:pt x="1096412" y="0"/>
                      </a:lnTo>
                      <a:lnTo>
                        <a:pt x="1285721" y="418086"/>
                      </a:lnTo>
                      <a:lnTo>
                        <a:pt x="1617011" y="236653"/>
                      </a:lnTo>
                      <a:lnTo>
                        <a:pt x="1743217" y="15777"/>
                      </a:lnTo>
                      <a:lnTo>
                        <a:pt x="2019292" y="173545"/>
                      </a:lnTo>
                      <a:lnTo>
                        <a:pt x="2303255" y="457528"/>
                      </a:lnTo>
                      <a:lnTo>
                        <a:pt x="2303255" y="457528"/>
                      </a:lnTo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" name="Group 54"/>
                <p:cNvGrpSpPr/>
                <p:nvPr/>
              </p:nvGrpSpPr>
              <p:grpSpPr>
                <a:xfrm>
                  <a:off x="1151627" y="3573457"/>
                  <a:ext cx="2326919" cy="836173"/>
                  <a:chOff x="1151627" y="3573457"/>
                  <a:chExt cx="2326919" cy="836173"/>
                </a:xfrm>
              </p:grpSpPr>
              <p:sp>
                <p:nvSpPr>
                  <p:cNvPr id="50" name="Freeform 49"/>
                  <p:cNvSpPr/>
                  <p:nvPr/>
                </p:nvSpPr>
                <p:spPr>
                  <a:xfrm>
                    <a:off x="1151627" y="3612899"/>
                    <a:ext cx="2232264" cy="780954"/>
                  </a:xfrm>
                  <a:custGeom>
                    <a:avLst/>
                    <a:gdLst>
                      <a:gd name="connsiteX0" fmla="*/ 0 w 2232264"/>
                      <a:gd name="connsiteY0" fmla="*/ 780954 h 780954"/>
                      <a:gd name="connsiteX1" fmla="*/ 220860 w 2232264"/>
                      <a:gd name="connsiteY1" fmla="*/ 449640 h 780954"/>
                      <a:gd name="connsiteX2" fmla="*/ 560038 w 2232264"/>
                      <a:gd name="connsiteY2" fmla="*/ 228764 h 780954"/>
                      <a:gd name="connsiteX3" fmla="*/ 749347 w 2232264"/>
                      <a:gd name="connsiteY3" fmla="*/ 520636 h 780954"/>
                      <a:gd name="connsiteX4" fmla="*/ 1104301 w 2232264"/>
                      <a:gd name="connsiteY4" fmla="*/ 165657 h 780954"/>
                      <a:gd name="connsiteX5" fmla="*/ 1498693 w 2232264"/>
                      <a:gd name="connsiteY5" fmla="*/ 0 h 780954"/>
                      <a:gd name="connsiteX6" fmla="*/ 1664338 w 2232264"/>
                      <a:gd name="connsiteY6" fmla="*/ 268206 h 780954"/>
                      <a:gd name="connsiteX7" fmla="*/ 1956189 w 2232264"/>
                      <a:gd name="connsiteY7" fmla="*/ 402310 h 780954"/>
                      <a:gd name="connsiteX8" fmla="*/ 2232264 w 2232264"/>
                      <a:gd name="connsiteY8" fmla="*/ 646851 h 7809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232264" h="780954">
                        <a:moveTo>
                          <a:pt x="0" y="780954"/>
                        </a:moveTo>
                        <a:lnTo>
                          <a:pt x="220860" y="449640"/>
                        </a:lnTo>
                        <a:lnTo>
                          <a:pt x="560038" y="228764"/>
                        </a:lnTo>
                        <a:lnTo>
                          <a:pt x="749347" y="520636"/>
                        </a:lnTo>
                        <a:lnTo>
                          <a:pt x="1104301" y="165657"/>
                        </a:lnTo>
                        <a:lnTo>
                          <a:pt x="1498693" y="0"/>
                        </a:lnTo>
                        <a:lnTo>
                          <a:pt x="1664338" y="268206"/>
                        </a:lnTo>
                        <a:lnTo>
                          <a:pt x="1956189" y="402310"/>
                        </a:lnTo>
                        <a:lnTo>
                          <a:pt x="2232264" y="646851"/>
                        </a:lnTo>
                      </a:path>
                    </a:pathLst>
                  </a:cu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Freeform 51"/>
                  <p:cNvSpPr/>
                  <p:nvPr/>
                </p:nvSpPr>
                <p:spPr>
                  <a:xfrm>
                    <a:off x="1151627" y="3573457"/>
                    <a:ext cx="2326919" cy="836173"/>
                  </a:xfrm>
                  <a:custGeom>
                    <a:avLst/>
                    <a:gdLst>
                      <a:gd name="connsiteX0" fmla="*/ 0 w 2326919"/>
                      <a:gd name="connsiteY0" fmla="*/ 607409 h 836173"/>
                      <a:gd name="connsiteX1" fmla="*/ 212973 w 2326919"/>
                      <a:gd name="connsiteY1" fmla="*/ 804619 h 836173"/>
                      <a:gd name="connsiteX2" fmla="*/ 354954 w 2326919"/>
                      <a:gd name="connsiteY2" fmla="*/ 678404 h 836173"/>
                      <a:gd name="connsiteX3" fmla="*/ 591590 w 2326919"/>
                      <a:gd name="connsiteY3" fmla="*/ 836173 h 836173"/>
                      <a:gd name="connsiteX4" fmla="*/ 867665 w 2326919"/>
                      <a:gd name="connsiteY4" fmla="*/ 599520 h 836173"/>
                      <a:gd name="connsiteX5" fmla="*/ 1127964 w 2326919"/>
                      <a:gd name="connsiteY5" fmla="*/ 23665 h 836173"/>
                      <a:gd name="connsiteX6" fmla="*/ 1262058 w 2326919"/>
                      <a:gd name="connsiteY6" fmla="*/ 347091 h 836173"/>
                      <a:gd name="connsiteX7" fmla="*/ 1380376 w 2326919"/>
                      <a:gd name="connsiteY7" fmla="*/ 812508 h 836173"/>
                      <a:gd name="connsiteX8" fmla="*/ 1845759 w 2326919"/>
                      <a:gd name="connsiteY8" fmla="*/ 78884 h 836173"/>
                      <a:gd name="connsiteX9" fmla="*/ 2121834 w 2326919"/>
                      <a:gd name="connsiteY9" fmla="*/ 0 h 836173"/>
                      <a:gd name="connsiteX10" fmla="*/ 2326919 w 2326919"/>
                      <a:gd name="connsiteY10" fmla="*/ 354979 h 836173"/>
                      <a:gd name="connsiteX11" fmla="*/ 2326919 w 2326919"/>
                      <a:gd name="connsiteY11" fmla="*/ 354979 h 8361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326919" h="836173">
                        <a:moveTo>
                          <a:pt x="0" y="607409"/>
                        </a:moveTo>
                        <a:lnTo>
                          <a:pt x="212973" y="804619"/>
                        </a:lnTo>
                        <a:lnTo>
                          <a:pt x="354954" y="678404"/>
                        </a:lnTo>
                        <a:lnTo>
                          <a:pt x="591590" y="836173"/>
                        </a:lnTo>
                        <a:lnTo>
                          <a:pt x="867665" y="599520"/>
                        </a:lnTo>
                        <a:lnTo>
                          <a:pt x="1127964" y="23665"/>
                        </a:lnTo>
                        <a:lnTo>
                          <a:pt x="1262058" y="347091"/>
                        </a:lnTo>
                        <a:lnTo>
                          <a:pt x="1380376" y="812508"/>
                        </a:lnTo>
                        <a:lnTo>
                          <a:pt x="1845759" y="78884"/>
                        </a:lnTo>
                        <a:lnTo>
                          <a:pt x="2121834" y="0"/>
                        </a:lnTo>
                        <a:lnTo>
                          <a:pt x="2326919" y="354979"/>
                        </a:lnTo>
                        <a:lnTo>
                          <a:pt x="2326919" y="354979"/>
                        </a:lnTo>
                      </a:path>
                    </a:pathLst>
                  </a:cu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54" name="TextBox 53"/>
          <p:cNvSpPr txBox="1"/>
          <p:nvPr/>
        </p:nvSpPr>
        <p:spPr>
          <a:xfrm>
            <a:off x="721934" y="398298"/>
            <a:ext cx="1788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Radial View (PEs)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938453" y="391510"/>
            <a:ext cx="321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LP View (Terminals and Routers)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75417" y="363515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selector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4085911" y="907120"/>
            <a:ext cx="2879068" cy="2553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4427618" y="911123"/>
            <a:ext cx="0" cy="25492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808770" y="905763"/>
            <a:ext cx="0" cy="25492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211047" y="905763"/>
            <a:ext cx="0" cy="25492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652766" y="888278"/>
            <a:ext cx="0" cy="25492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094487" y="2025546"/>
            <a:ext cx="0" cy="1420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546625" y="896446"/>
            <a:ext cx="0" cy="25492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085911" y="1295630"/>
            <a:ext cx="28790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085911" y="1668757"/>
            <a:ext cx="20082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085911" y="2025546"/>
            <a:ext cx="20085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085911" y="2377219"/>
            <a:ext cx="28790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085911" y="2750493"/>
            <a:ext cx="28790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085911" y="3111637"/>
            <a:ext cx="28790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33778" y="3599781"/>
            <a:ext cx="121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LP Selector</a:t>
            </a:r>
            <a:endParaRPr lang="en-US" dirty="0"/>
          </a:p>
        </p:txBody>
      </p:sp>
      <p:cxnSp>
        <p:nvCxnSpPr>
          <p:cNvPr id="83" name="Straight Connector 82"/>
          <p:cNvCxnSpPr/>
          <p:nvPr/>
        </p:nvCxnSpPr>
        <p:spPr>
          <a:xfrm>
            <a:off x="4027358" y="4004487"/>
            <a:ext cx="0" cy="11399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115884" y="4021172"/>
            <a:ext cx="0" cy="11399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146365" y="4021172"/>
            <a:ext cx="0" cy="11399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870674" y="5155419"/>
            <a:ext cx="3135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PE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4986136" y="5167318"/>
            <a:ext cx="317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KP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6002366" y="5189118"/>
            <a:ext cx="304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LP</a:t>
            </a:r>
            <a:endParaRPr lang="en-US" sz="1000" dirty="0"/>
          </a:p>
        </p:txBody>
      </p:sp>
      <p:sp>
        <p:nvSpPr>
          <p:cNvPr id="89" name="Freeform 88"/>
          <p:cNvSpPr/>
          <p:nvPr/>
        </p:nvSpPr>
        <p:spPr>
          <a:xfrm>
            <a:off x="4024829" y="4054651"/>
            <a:ext cx="2121834" cy="86772"/>
          </a:xfrm>
          <a:custGeom>
            <a:avLst/>
            <a:gdLst>
              <a:gd name="connsiteX0" fmla="*/ 0 w 2121834"/>
              <a:gd name="connsiteY0" fmla="*/ 86772 h 86772"/>
              <a:gd name="connsiteX1" fmla="*/ 1096412 w 2121834"/>
              <a:gd name="connsiteY1" fmla="*/ 7888 h 86772"/>
              <a:gd name="connsiteX2" fmla="*/ 2121834 w 2121834"/>
              <a:gd name="connsiteY2" fmla="*/ 0 h 86772"/>
              <a:gd name="connsiteX3" fmla="*/ 2113946 w 2121834"/>
              <a:gd name="connsiteY3" fmla="*/ 0 h 86772"/>
              <a:gd name="connsiteX4" fmla="*/ 2113946 w 2121834"/>
              <a:gd name="connsiteY4" fmla="*/ 0 h 86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834" h="86772">
                <a:moveTo>
                  <a:pt x="0" y="86772"/>
                </a:moveTo>
                <a:lnTo>
                  <a:pt x="1096412" y="7888"/>
                </a:lnTo>
                <a:lnTo>
                  <a:pt x="2121834" y="0"/>
                </a:lnTo>
                <a:lnTo>
                  <a:pt x="2113946" y="0"/>
                </a:lnTo>
                <a:lnTo>
                  <a:pt x="2113946" y="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/>
          <p:cNvSpPr/>
          <p:nvPr/>
        </p:nvSpPr>
        <p:spPr>
          <a:xfrm>
            <a:off x="4032716" y="4378076"/>
            <a:ext cx="2121834" cy="228765"/>
          </a:xfrm>
          <a:custGeom>
            <a:avLst/>
            <a:gdLst>
              <a:gd name="connsiteX0" fmla="*/ 0 w 2121834"/>
              <a:gd name="connsiteY0" fmla="*/ 228765 h 228765"/>
              <a:gd name="connsiteX1" fmla="*/ 1080637 w 2121834"/>
              <a:gd name="connsiteY1" fmla="*/ 55219 h 228765"/>
              <a:gd name="connsiteX2" fmla="*/ 2121834 w 2121834"/>
              <a:gd name="connsiteY2" fmla="*/ 0 h 228765"/>
              <a:gd name="connsiteX3" fmla="*/ 2121834 w 2121834"/>
              <a:gd name="connsiteY3" fmla="*/ 0 h 22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1834" h="228765">
                <a:moveTo>
                  <a:pt x="0" y="228765"/>
                </a:moveTo>
                <a:lnTo>
                  <a:pt x="1080637" y="55219"/>
                </a:lnTo>
                <a:lnTo>
                  <a:pt x="2121834" y="0"/>
                </a:lnTo>
                <a:lnTo>
                  <a:pt x="2121834" y="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>
            <a:off x="4024829" y="4054651"/>
            <a:ext cx="2129721" cy="94661"/>
          </a:xfrm>
          <a:custGeom>
            <a:avLst/>
            <a:gdLst>
              <a:gd name="connsiteX0" fmla="*/ 0 w 2129721"/>
              <a:gd name="connsiteY0" fmla="*/ 94661 h 94661"/>
              <a:gd name="connsiteX1" fmla="*/ 1096412 w 2129721"/>
              <a:gd name="connsiteY1" fmla="*/ 0 h 94661"/>
              <a:gd name="connsiteX2" fmla="*/ 2129721 w 2129721"/>
              <a:gd name="connsiteY2" fmla="*/ 63107 h 94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9721" h="94661">
                <a:moveTo>
                  <a:pt x="0" y="94661"/>
                </a:moveTo>
                <a:lnTo>
                  <a:pt x="1096412" y="0"/>
                </a:lnTo>
                <a:lnTo>
                  <a:pt x="2129721" y="63107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>
            <a:off x="4032716" y="4165089"/>
            <a:ext cx="2113947" cy="15777"/>
          </a:xfrm>
          <a:custGeom>
            <a:avLst/>
            <a:gdLst>
              <a:gd name="connsiteX0" fmla="*/ 0 w 2113947"/>
              <a:gd name="connsiteY0" fmla="*/ 0 h 15777"/>
              <a:gd name="connsiteX1" fmla="*/ 1088525 w 2113947"/>
              <a:gd name="connsiteY1" fmla="*/ 15777 h 15777"/>
              <a:gd name="connsiteX2" fmla="*/ 2106059 w 2113947"/>
              <a:gd name="connsiteY2" fmla="*/ 7888 h 15777"/>
              <a:gd name="connsiteX3" fmla="*/ 2113947 w 2113947"/>
              <a:gd name="connsiteY3" fmla="*/ 7888 h 15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3947" h="15777">
                <a:moveTo>
                  <a:pt x="0" y="0"/>
                </a:moveTo>
                <a:lnTo>
                  <a:pt x="1088525" y="15777"/>
                </a:lnTo>
                <a:lnTo>
                  <a:pt x="2106059" y="7888"/>
                </a:lnTo>
                <a:lnTo>
                  <a:pt x="2113947" y="7888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95"/>
          <p:cNvSpPr/>
          <p:nvPr/>
        </p:nvSpPr>
        <p:spPr>
          <a:xfrm>
            <a:off x="5113353" y="4188754"/>
            <a:ext cx="1025422" cy="55219"/>
          </a:xfrm>
          <a:custGeom>
            <a:avLst/>
            <a:gdLst>
              <a:gd name="connsiteX0" fmla="*/ 0 w 1025422"/>
              <a:gd name="connsiteY0" fmla="*/ 0 h 55219"/>
              <a:gd name="connsiteX1" fmla="*/ 1025422 w 1025422"/>
              <a:gd name="connsiteY1" fmla="*/ 55219 h 55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5422" h="55219">
                <a:moveTo>
                  <a:pt x="0" y="0"/>
                </a:moveTo>
                <a:lnTo>
                  <a:pt x="1025422" y="5521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/>
          <p:cNvSpPr/>
          <p:nvPr/>
        </p:nvSpPr>
        <p:spPr>
          <a:xfrm>
            <a:off x="5113353" y="4433295"/>
            <a:ext cx="1033310" cy="23665"/>
          </a:xfrm>
          <a:custGeom>
            <a:avLst/>
            <a:gdLst>
              <a:gd name="connsiteX0" fmla="*/ 0 w 1033310"/>
              <a:gd name="connsiteY0" fmla="*/ 0 h 23665"/>
              <a:gd name="connsiteX1" fmla="*/ 1033310 w 1033310"/>
              <a:gd name="connsiteY1" fmla="*/ 23665 h 23665"/>
              <a:gd name="connsiteX2" fmla="*/ 1033310 w 1033310"/>
              <a:gd name="connsiteY2" fmla="*/ 23665 h 23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3310" h="23665">
                <a:moveTo>
                  <a:pt x="0" y="0"/>
                </a:moveTo>
                <a:lnTo>
                  <a:pt x="1033310" y="23665"/>
                </a:lnTo>
                <a:lnTo>
                  <a:pt x="1033310" y="23665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/>
          <p:cNvSpPr/>
          <p:nvPr/>
        </p:nvSpPr>
        <p:spPr>
          <a:xfrm>
            <a:off x="4040604" y="4527956"/>
            <a:ext cx="2098171" cy="78885"/>
          </a:xfrm>
          <a:custGeom>
            <a:avLst/>
            <a:gdLst>
              <a:gd name="connsiteX0" fmla="*/ 0 w 2098171"/>
              <a:gd name="connsiteY0" fmla="*/ 78885 h 78885"/>
              <a:gd name="connsiteX1" fmla="*/ 1080637 w 2098171"/>
              <a:gd name="connsiteY1" fmla="*/ 47331 h 78885"/>
              <a:gd name="connsiteX2" fmla="*/ 2098171 w 2098171"/>
              <a:gd name="connsiteY2" fmla="*/ 0 h 78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8171" h="78885">
                <a:moveTo>
                  <a:pt x="0" y="78885"/>
                </a:moveTo>
                <a:lnTo>
                  <a:pt x="1080637" y="47331"/>
                </a:lnTo>
                <a:lnTo>
                  <a:pt x="2098171" y="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0"/>
          <p:cNvSpPr/>
          <p:nvPr/>
        </p:nvSpPr>
        <p:spPr>
          <a:xfrm>
            <a:off x="4024829" y="4827716"/>
            <a:ext cx="2121834" cy="181434"/>
          </a:xfrm>
          <a:custGeom>
            <a:avLst/>
            <a:gdLst>
              <a:gd name="connsiteX0" fmla="*/ 0 w 2121834"/>
              <a:gd name="connsiteY0" fmla="*/ 181434 h 181434"/>
              <a:gd name="connsiteX1" fmla="*/ 1088524 w 2121834"/>
              <a:gd name="connsiteY1" fmla="*/ 0 h 181434"/>
              <a:gd name="connsiteX2" fmla="*/ 2121834 w 2121834"/>
              <a:gd name="connsiteY2" fmla="*/ 31554 h 181434"/>
              <a:gd name="connsiteX3" fmla="*/ 2121834 w 2121834"/>
              <a:gd name="connsiteY3" fmla="*/ 31554 h 181434"/>
              <a:gd name="connsiteX4" fmla="*/ 2121834 w 2121834"/>
              <a:gd name="connsiteY4" fmla="*/ 31554 h 181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834" h="181434">
                <a:moveTo>
                  <a:pt x="0" y="181434"/>
                </a:moveTo>
                <a:lnTo>
                  <a:pt x="1088524" y="0"/>
                </a:lnTo>
                <a:lnTo>
                  <a:pt x="2121834" y="31554"/>
                </a:lnTo>
                <a:lnTo>
                  <a:pt x="2121834" y="31554"/>
                </a:lnTo>
                <a:lnTo>
                  <a:pt x="2121834" y="31554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1"/>
          <p:cNvSpPr/>
          <p:nvPr/>
        </p:nvSpPr>
        <p:spPr>
          <a:xfrm>
            <a:off x="5113353" y="4756721"/>
            <a:ext cx="1017534" cy="70995"/>
          </a:xfrm>
          <a:custGeom>
            <a:avLst/>
            <a:gdLst>
              <a:gd name="connsiteX0" fmla="*/ 0 w 1017534"/>
              <a:gd name="connsiteY0" fmla="*/ 70995 h 70995"/>
              <a:gd name="connsiteX1" fmla="*/ 1017534 w 1017534"/>
              <a:gd name="connsiteY1" fmla="*/ 0 h 70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17534" h="70995">
                <a:moveTo>
                  <a:pt x="0" y="70995"/>
                </a:moveTo>
                <a:lnTo>
                  <a:pt x="1017534" y="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102"/>
          <p:cNvSpPr/>
          <p:nvPr/>
        </p:nvSpPr>
        <p:spPr>
          <a:xfrm>
            <a:off x="5121241" y="4575287"/>
            <a:ext cx="1025422" cy="55219"/>
          </a:xfrm>
          <a:custGeom>
            <a:avLst/>
            <a:gdLst>
              <a:gd name="connsiteX0" fmla="*/ 0 w 1025422"/>
              <a:gd name="connsiteY0" fmla="*/ 0 h 55219"/>
              <a:gd name="connsiteX1" fmla="*/ 1025422 w 1025422"/>
              <a:gd name="connsiteY1" fmla="*/ 55219 h 55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5422" h="55219">
                <a:moveTo>
                  <a:pt x="0" y="0"/>
                </a:moveTo>
                <a:lnTo>
                  <a:pt x="1025422" y="5521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 103"/>
          <p:cNvSpPr/>
          <p:nvPr/>
        </p:nvSpPr>
        <p:spPr>
          <a:xfrm>
            <a:off x="4024829" y="5009150"/>
            <a:ext cx="2121834" cy="63108"/>
          </a:xfrm>
          <a:custGeom>
            <a:avLst/>
            <a:gdLst>
              <a:gd name="connsiteX0" fmla="*/ 0 w 2121834"/>
              <a:gd name="connsiteY0" fmla="*/ 7889 h 63108"/>
              <a:gd name="connsiteX1" fmla="*/ 1080636 w 2121834"/>
              <a:gd name="connsiteY1" fmla="*/ 63108 h 63108"/>
              <a:gd name="connsiteX2" fmla="*/ 2121834 w 2121834"/>
              <a:gd name="connsiteY2" fmla="*/ 0 h 63108"/>
              <a:gd name="connsiteX3" fmla="*/ 2121834 w 2121834"/>
              <a:gd name="connsiteY3" fmla="*/ 0 h 63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1834" h="63108">
                <a:moveTo>
                  <a:pt x="0" y="7889"/>
                </a:moveTo>
                <a:lnTo>
                  <a:pt x="1080636" y="63108"/>
                </a:lnTo>
                <a:lnTo>
                  <a:pt x="2121834" y="0"/>
                </a:lnTo>
                <a:lnTo>
                  <a:pt x="2121834" y="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06"/>
          <p:cNvSpPr/>
          <p:nvPr/>
        </p:nvSpPr>
        <p:spPr>
          <a:xfrm>
            <a:off x="5081802" y="5072258"/>
            <a:ext cx="1041197" cy="55219"/>
          </a:xfrm>
          <a:custGeom>
            <a:avLst/>
            <a:gdLst>
              <a:gd name="connsiteX0" fmla="*/ 1041197 w 1041197"/>
              <a:gd name="connsiteY0" fmla="*/ 55219 h 55219"/>
              <a:gd name="connsiteX1" fmla="*/ 0 w 1041197"/>
              <a:gd name="connsiteY1" fmla="*/ 0 h 55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1197" h="55219">
                <a:moveTo>
                  <a:pt x="1041197" y="55219"/>
                </a:moveTo>
                <a:lnTo>
                  <a:pt x="0" y="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414595" y="2426810"/>
            <a:ext cx="941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Model View</a:t>
            </a:r>
          </a:p>
        </p:txBody>
      </p:sp>
      <p:sp>
        <p:nvSpPr>
          <p:cNvPr id="20" name="Oval 19"/>
          <p:cNvSpPr/>
          <p:nvPr/>
        </p:nvSpPr>
        <p:spPr>
          <a:xfrm>
            <a:off x="7312045" y="2500022"/>
            <a:ext cx="102550" cy="10255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312045" y="2739516"/>
            <a:ext cx="102550" cy="10255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342442" y="2770793"/>
            <a:ext cx="47840" cy="395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7405673" y="2648350"/>
            <a:ext cx="941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ROSS View</a:t>
            </a:r>
          </a:p>
        </p:txBody>
      </p:sp>
      <p:cxnSp>
        <p:nvCxnSpPr>
          <p:cNvPr id="112" name="Straight Connector 111"/>
          <p:cNvCxnSpPr/>
          <p:nvPr/>
        </p:nvCxnSpPr>
        <p:spPr>
          <a:xfrm>
            <a:off x="6964979" y="4005288"/>
            <a:ext cx="0" cy="11399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670348" y="5127477"/>
            <a:ext cx="58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</a:t>
            </a:r>
            <a:r>
              <a:rPr lang="en-US" sz="1000" dirty="0" smtClean="0"/>
              <a:t>hosen</a:t>
            </a:r>
          </a:p>
          <a:p>
            <a:r>
              <a:rPr lang="en-US" sz="1000" dirty="0" smtClean="0"/>
              <a:t>statistic</a:t>
            </a:r>
            <a:endParaRPr lang="en-US" sz="1000" dirty="0"/>
          </a:p>
        </p:txBody>
      </p:sp>
      <p:sp>
        <p:nvSpPr>
          <p:cNvPr id="114" name="Freeform 113"/>
          <p:cNvSpPr/>
          <p:nvPr/>
        </p:nvSpPr>
        <p:spPr>
          <a:xfrm>
            <a:off x="6144642" y="4038874"/>
            <a:ext cx="820337" cy="291872"/>
          </a:xfrm>
          <a:custGeom>
            <a:avLst/>
            <a:gdLst>
              <a:gd name="connsiteX0" fmla="*/ 0 w 820337"/>
              <a:gd name="connsiteY0" fmla="*/ 0 h 291872"/>
              <a:gd name="connsiteX1" fmla="*/ 820337 w 820337"/>
              <a:gd name="connsiteY1" fmla="*/ 291872 h 291872"/>
              <a:gd name="connsiteX2" fmla="*/ 820337 w 820337"/>
              <a:gd name="connsiteY2" fmla="*/ 291872 h 29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0337" h="291872">
                <a:moveTo>
                  <a:pt x="0" y="0"/>
                </a:moveTo>
                <a:lnTo>
                  <a:pt x="820337" y="291872"/>
                </a:lnTo>
                <a:lnTo>
                  <a:pt x="820337" y="291872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/>
          <p:cNvSpPr/>
          <p:nvPr/>
        </p:nvSpPr>
        <p:spPr>
          <a:xfrm>
            <a:off x="6144642" y="4535845"/>
            <a:ext cx="804561" cy="599520"/>
          </a:xfrm>
          <a:custGeom>
            <a:avLst/>
            <a:gdLst>
              <a:gd name="connsiteX0" fmla="*/ 0 w 804561"/>
              <a:gd name="connsiteY0" fmla="*/ 599520 h 599520"/>
              <a:gd name="connsiteX1" fmla="*/ 804561 w 804561"/>
              <a:gd name="connsiteY1" fmla="*/ 0 h 599520"/>
              <a:gd name="connsiteX2" fmla="*/ 804561 w 804561"/>
              <a:gd name="connsiteY2" fmla="*/ 0 h 599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561" h="599520">
                <a:moveTo>
                  <a:pt x="0" y="599520"/>
                </a:moveTo>
                <a:lnTo>
                  <a:pt x="804561" y="0"/>
                </a:lnTo>
                <a:lnTo>
                  <a:pt x="804561" y="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>
            <a:off x="6128866" y="4922378"/>
            <a:ext cx="820337" cy="78884"/>
          </a:xfrm>
          <a:custGeom>
            <a:avLst/>
            <a:gdLst>
              <a:gd name="connsiteX0" fmla="*/ 0 w 820337"/>
              <a:gd name="connsiteY0" fmla="*/ 78884 h 78884"/>
              <a:gd name="connsiteX1" fmla="*/ 820337 w 820337"/>
              <a:gd name="connsiteY1" fmla="*/ 0 h 7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0337" h="78884">
                <a:moveTo>
                  <a:pt x="0" y="78884"/>
                </a:moveTo>
                <a:lnTo>
                  <a:pt x="820337" y="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 116"/>
          <p:cNvSpPr/>
          <p:nvPr/>
        </p:nvSpPr>
        <p:spPr>
          <a:xfrm>
            <a:off x="6152530" y="4078316"/>
            <a:ext cx="812449" cy="47331"/>
          </a:xfrm>
          <a:custGeom>
            <a:avLst/>
            <a:gdLst>
              <a:gd name="connsiteX0" fmla="*/ 0 w 812449"/>
              <a:gd name="connsiteY0" fmla="*/ 47331 h 47331"/>
              <a:gd name="connsiteX1" fmla="*/ 812449 w 812449"/>
              <a:gd name="connsiteY1" fmla="*/ 0 h 4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2449" h="47331">
                <a:moveTo>
                  <a:pt x="0" y="47331"/>
                </a:moveTo>
                <a:lnTo>
                  <a:pt x="812449" y="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 117"/>
          <p:cNvSpPr/>
          <p:nvPr/>
        </p:nvSpPr>
        <p:spPr>
          <a:xfrm>
            <a:off x="6128866" y="4859270"/>
            <a:ext cx="836113" cy="134103"/>
          </a:xfrm>
          <a:custGeom>
            <a:avLst/>
            <a:gdLst>
              <a:gd name="connsiteX0" fmla="*/ 0 w 836113"/>
              <a:gd name="connsiteY0" fmla="*/ 0 h 134103"/>
              <a:gd name="connsiteX1" fmla="*/ 836113 w 836113"/>
              <a:gd name="connsiteY1" fmla="*/ 134103 h 134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113" h="134103">
                <a:moveTo>
                  <a:pt x="0" y="0"/>
                </a:moveTo>
                <a:lnTo>
                  <a:pt x="836113" y="134103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118"/>
          <p:cNvSpPr/>
          <p:nvPr/>
        </p:nvSpPr>
        <p:spPr>
          <a:xfrm>
            <a:off x="6152530" y="4157200"/>
            <a:ext cx="804561" cy="583744"/>
          </a:xfrm>
          <a:custGeom>
            <a:avLst/>
            <a:gdLst>
              <a:gd name="connsiteX0" fmla="*/ 0 w 804561"/>
              <a:gd name="connsiteY0" fmla="*/ 583744 h 583744"/>
              <a:gd name="connsiteX1" fmla="*/ 804561 w 804561"/>
              <a:gd name="connsiteY1" fmla="*/ 0 h 583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4561" h="583744">
                <a:moveTo>
                  <a:pt x="0" y="583744"/>
                </a:moveTo>
                <a:lnTo>
                  <a:pt x="804561" y="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2"/>
          <p:cNvSpPr/>
          <p:nvPr/>
        </p:nvSpPr>
        <p:spPr>
          <a:xfrm>
            <a:off x="6144642" y="4630506"/>
            <a:ext cx="812449" cy="157768"/>
          </a:xfrm>
          <a:custGeom>
            <a:avLst/>
            <a:gdLst>
              <a:gd name="connsiteX0" fmla="*/ 0 w 812449"/>
              <a:gd name="connsiteY0" fmla="*/ 0 h 157768"/>
              <a:gd name="connsiteX1" fmla="*/ 812449 w 812449"/>
              <a:gd name="connsiteY1" fmla="*/ 157768 h 157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2449" h="157768">
                <a:moveTo>
                  <a:pt x="0" y="0"/>
                </a:moveTo>
                <a:lnTo>
                  <a:pt x="812449" y="157768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3"/>
          <p:cNvSpPr/>
          <p:nvPr/>
        </p:nvSpPr>
        <p:spPr>
          <a:xfrm>
            <a:off x="6136754" y="4512179"/>
            <a:ext cx="804562" cy="339203"/>
          </a:xfrm>
          <a:custGeom>
            <a:avLst/>
            <a:gdLst>
              <a:gd name="connsiteX0" fmla="*/ 0 w 804562"/>
              <a:gd name="connsiteY0" fmla="*/ 0 h 339203"/>
              <a:gd name="connsiteX1" fmla="*/ 804562 w 804562"/>
              <a:gd name="connsiteY1" fmla="*/ 339203 h 339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4562" h="339203">
                <a:moveTo>
                  <a:pt x="0" y="0"/>
                </a:moveTo>
                <a:lnTo>
                  <a:pt x="804562" y="339203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/>
          <p:cNvSpPr/>
          <p:nvPr/>
        </p:nvSpPr>
        <p:spPr>
          <a:xfrm>
            <a:off x="6136754" y="4243973"/>
            <a:ext cx="828225" cy="205099"/>
          </a:xfrm>
          <a:custGeom>
            <a:avLst/>
            <a:gdLst>
              <a:gd name="connsiteX0" fmla="*/ 0 w 828225"/>
              <a:gd name="connsiteY0" fmla="*/ 205099 h 205099"/>
              <a:gd name="connsiteX1" fmla="*/ 828225 w 828225"/>
              <a:gd name="connsiteY1" fmla="*/ 0 h 205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8225" h="205099">
                <a:moveTo>
                  <a:pt x="0" y="205099"/>
                </a:moveTo>
                <a:lnTo>
                  <a:pt x="828225" y="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/>
          <p:cNvSpPr/>
          <p:nvPr/>
        </p:nvSpPr>
        <p:spPr>
          <a:xfrm>
            <a:off x="6152530" y="4378076"/>
            <a:ext cx="804561" cy="86773"/>
          </a:xfrm>
          <a:custGeom>
            <a:avLst/>
            <a:gdLst>
              <a:gd name="connsiteX0" fmla="*/ 0 w 804561"/>
              <a:gd name="connsiteY0" fmla="*/ 0 h 86773"/>
              <a:gd name="connsiteX1" fmla="*/ 804561 w 804561"/>
              <a:gd name="connsiteY1" fmla="*/ 86773 h 8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4561" h="86773">
                <a:moveTo>
                  <a:pt x="0" y="0"/>
                </a:moveTo>
                <a:lnTo>
                  <a:pt x="804561" y="86773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/>
          <p:cNvSpPr/>
          <p:nvPr/>
        </p:nvSpPr>
        <p:spPr>
          <a:xfrm>
            <a:off x="6136754" y="4125647"/>
            <a:ext cx="836113" cy="118326"/>
          </a:xfrm>
          <a:custGeom>
            <a:avLst/>
            <a:gdLst>
              <a:gd name="connsiteX0" fmla="*/ 0 w 836113"/>
              <a:gd name="connsiteY0" fmla="*/ 118326 h 118326"/>
              <a:gd name="connsiteX1" fmla="*/ 836113 w 836113"/>
              <a:gd name="connsiteY1" fmla="*/ 0 h 118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113" h="118326">
                <a:moveTo>
                  <a:pt x="0" y="118326"/>
                </a:moveTo>
                <a:lnTo>
                  <a:pt x="836113" y="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Connector 132"/>
          <p:cNvCxnSpPr>
            <a:stCxn id="95" idx="2"/>
          </p:cNvCxnSpPr>
          <p:nvPr/>
        </p:nvCxnSpPr>
        <p:spPr>
          <a:xfrm>
            <a:off x="6138775" y="4172977"/>
            <a:ext cx="810428" cy="4575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6094487" y="2025546"/>
            <a:ext cx="8783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6094487" y="898952"/>
            <a:ext cx="0" cy="769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6094190" y="1664307"/>
            <a:ext cx="297" cy="3612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6094190" y="1668757"/>
            <a:ext cx="8707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166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76</Words>
  <Application>Microsoft Macintosh PowerPoint</Application>
  <PresentationFormat>On-screen Show (4:3)</PresentationFormat>
  <Paragraphs>38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Caitlin Ross</dc:creator>
  <cp:lastModifiedBy>Caitlin Ross</cp:lastModifiedBy>
  <cp:revision>11</cp:revision>
  <dcterms:created xsi:type="dcterms:W3CDTF">2016-04-05T20:31:25Z</dcterms:created>
  <dcterms:modified xsi:type="dcterms:W3CDTF">2016-04-06T17:21:19Z</dcterms:modified>
</cp:coreProperties>
</file>