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adf9af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adf9af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fadf9a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fadf9a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adf9af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fadf9af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fadf9af7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fadf9af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adf9af7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fadf9af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fadf9a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fadf9a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506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Data-Driven Ticket Pricing 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77975" y="4081100"/>
            <a:ext cx="34707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Caitlin Ruble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01/24/2022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Goal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026450" y="1439450"/>
            <a:ext cx="7091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Chair Lift							$1,540,00/season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(already installed)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Current Ticket Price						$81.00/person/day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can Big Mountain choose a new, data-driven ticket price to make up for their increased operating costs for the new chair?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Or, can Big Mountain change operations within the park to reduce costs and maintain revenue with the new chair?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385275" y="1581025"/>
            <a:ext cx="1982400" cy="18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3385275" y="2276875"/>
            <a:ext cx="1982400" cy="18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15300" y="1156300"/>
            <a:ext cx="71211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our model derived from nationwide ski resort data, assuming 350,000 visitors for the season, each staying for 5 days: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Big Mountain can support a ticket price of: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leads to a change in seasonal revenue of:</a:t>
            </a:r>
            <a:endParaRPr sz="1600"/>
          </a:p>
        </p:txBody>
      </p:sp>
      <p:sp>
        <p:nvSpPr>
          <p:cNvPr id="150" name="Google Shape;150;p15"/>
          <p:cNvSpPr txBox="1"/>
          <p:nvPr/>
        </p:nvSpPr>
        <p:spPr>
          <a:xfrm>
            <a:off x="4666400" y="2613100"/>
            <a:ext cx="317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$95.81 ± $10.39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477600" y="3941400"/>
            <a:ext cx="4005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~</a:t>
            </a: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$26 million ± $18 million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109075"/>
            <a:ext cx="7038900" cy="3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target metric was weekend ticket price, chosen because weekday price was omitted from much of our sample set.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included all states in our analysis model because we found that, while inter-state prices generally </a:t>
            </a:r>
            <a:r>
              <a:rPr lang="en" sz="1700"/>
              <a:t>clustered</a:t>
            </a:r>
            <a:r>
              <a:rPr lang="en" sz="1700"/>
              <a:t> together, the state did not ultimately predict ticket price.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We tested both a linear </a:t>
            </a:r>
            <a:r>
              <a:rPr lang="en" sz="1700"/>
              <a:t>regression</a:t>
            </a:r>
            <a:r>
              <a:rPr lang="en" sz="1700"/>
              <a:t> model and a random forest regression model. 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random forest model shows less variability and more consistent results, and was chosen for the final model.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22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r>
              <a:rPr lang="en"/>
              <a:t>Model</a:t>
            </a:r>
            <a:r>
              <a:rPr lang="en"/>
              <a:t> Key Features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622200" y="896700"/>
            <a:ext cx="5274000" cy="415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202" y="896700"/>
            <a:ext cx="5175731" cy="41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401150" y="1545625"/>
            <a:ext cx="3032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important features to determine price:</a:t>
            </a:r>
            <a:b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fast quads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runs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Snow-making acreage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Length of Vertical Drop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120625" y="405550"/>
            <a:ext cx="7716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was among the most well-appointed resorts nationwide for our key features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03575" y="1402350"/>
            <a:ext cx="7173900" cy="3679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22" y="1481375"/>
            <a:ext cx="3304103" cy="18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725" y="1473888"/>
            <a:ext cx="3331400" cy="18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520" y="3266495"/>
            <a:ext cx="3331400" cy="181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3725" y="3266500"/>
            <a:ext cx="3331401" cy="181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132675"/>
            <a:ext cx="70389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Big Mountain is well poised in the nation-wide market share to increase it’s ticket price significantly to </a:t>
            </a:r>
            <a:r>
              <a:rPr lang="en" sz="1600"/>
              <a:t>$95.81 ± $10.39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Even at the low end of this range, Big Mountain can generate revenue to more than cover the increased cost of the new chair lift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Future business decisions should focus on modifications to the top four features of our model:</a:t>
            </a:r>
            <a:br>
              <a:rPr lang="en" sz="1600"/>
            </a:br>
            <a:endParaRPr sz="16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e.g.1:  Big Mountain could close 3-5 runs with minimal effect on ticket price and potentially a big effect on operating costs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e.g.2: A new run and chair that increased the length of the vertical drop would support an additional $1.99 increase in ticket price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