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69" r:id="rId1"/>
    <p:sldMasterId id="2147483981"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Slide" id="{EA17A719-B5EC-5A42-A258-1A5AC6420E8A}">
          <p14:sldIdLst>
            <p14:sldId id="256"/>
          </p14:sldIdLst>
        </p14:section>
        <p14:section name="Introduction" id="{F0427E20-43D4-674D-A84D-6BDF22B7E995}">
          <p14:sldIdLst>
            <p14:sldId id="257"/>
            <p14:sldId id="258"/>
            <p14:sldId id="259"/>
            <p14:sldId id="260"/>
            <p14:sldId id="261"/>
            <p14:sldId id="262"/>
            <p14:sldId id="263"/>
            <p14:sldId id="264"/>
            <p14:sldId id="265"/>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61"/>
    <p:restoredTop sz="73571"/>
  </p:normalViewPr>
  <p:slideViewPr>
    <p:cSldViewPr snapToGrid="0" snapToObjects="1">
      <p:cViewPr varScale="1">
        <p:scale>
          <a:sx n="52" d="100"/>
          <a:sy n="52" d="100"/>
        </p:scale>
        <p:origin x="208"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4D06E5-274E-504D-921B-672767C3AF43}" type="doc">
      <dgm:prSet loTypeId="urn:microsoft.com/office/officeart/2005/8/layout/orgChart1" loCatId="" qsTypeId="urn:microsoft.com/office/officeart/2005/8/quickstyle/simple5" qsCatId="simple" csTypeId="urn:microsoft.com/office/officeart/2005/8/colors/accent0_3" csCatId="mainScheme" phldr="1"/>
      <dgm:spPr/>
      <dgm:t>
        <a:bodyPr/>
        <a:lstStyle/>
        <a:p>
          <a:endParaRPr lang="en-US"/>
        </a:p>
      </dgm:t>
    </dgm:pt>
    <dgm:pt modelId="{69CE4A23-F36E-1748-8D80-A22FC089A0FB}">
      <dgm:prSet phldrT="[Text]"/>
      <dgm:spPr/>
      <dgm:t>
        <a:bodyPr/>
        <a:lstStyle/>
        <a:p>
          <a:pPr rtl="0"/>
          <a:r>
            <a:rPr lang="en-US" dirty="0"/>
            <a:t>Data Handling</a:t>
          </a:r>
        </a:p>
      </dgm:t>
    </dgm:pt>
    <dgm:pt modelId="{65F40402-7FD8-AB4D-B547-2DFD1E82ECB3}" type="parTrans" cxnId="{29A00ED0-4B15-2944-9337-5035B1CE835E}">
      <dgm:prSet/>
      <dgm:spPr/>
      <dgm:t>
        <a:bodyPr/>
        <a:lstStyle/>
        <a:p>
          <a:endParaRPr lang="en-US"/>
        </a:p>
      </dgm:t>
    </dgm:pt>
    <dgm:pt modelId="{9FDA6C59-2878-A14B-AA94-049137A2430A}" type="sibTrans" cxnId="{29A00ED0-4B15-2944-9337-5035B1CE835E}">
      <dgm:prSet/>
      <dgm:spPr/>
      <dgm:t>
        <a:bodyPr/>
        <a:lstStyle/>
        <a:p>
          <a:endParaRPr lang="en-US"/>
        </a:p>
      </dgm:t>
    </dgm:pt>
    <dgm:pt modelId="{CE81CBDF-6939-4448-A5FD-6EA7C3BEDFDC}">
      <dgm:prSet phldrT="[Text]"/>
      <dgm:spPr/>
      <dgm:t>
        <a:bodyPr/>
        <a:lstStyle/>
        <a:p>
          <a:pPr rtl="0"/>
          <a:r>
            <a:rPr lang="en-US" dirty="0"/>
            <a:t>Duplicate Features</a:t>
          </a:r>
        </a:p>
      </dgm:t>
    </dgm:pt>
    <dgm:pt modelId="{7D800338-8BE8-4749-9954-1836DD80B5C7}" type="parTrans" cxnId="{917E43F7-C5FF-204B-8F78-0F6C5C34BF79}">
      <dgm:prSet/>
      <dgm:spPr/>
      <dgm:t>
        <a:bodyPr/>
        <a:lstStyle/>
        <a:p>
          <a:endParaRPr lang="en-US"/>
        </a:p>
      </dgm:t>
    </dgm:pt>
    <dgm:pt modelId="{D6E1F6DE-B04D-A647-96B8-8E4E6965C4CB}" type="sibTrans" cxnId="{917E43F7-C5FF-204B-8F78-0F6C5C34BF79}">
      <dgm:prSet/>
      <dgm:spPr/>
      <dgm:t>
        <a:bodyPr/>
        <a:lstStyle/>
        <a:p>
          <a:endParaRPr lang="en-US"/>
        </a:p>
      </dgm:t>
    </dgm:pt>
    <dgm:pt modelId="{535ACE83-62F6-8146-93F9-8095A8395765}">
      <dgm:prSet phldrT="[Text]"/>
      <dgm:spPr/>
      <dgm:t>
        <a:bodyPr/>
        <a:lstStyle/>
        <a:p>
          <a:pPr rtl="0"/>
          <a:r>
            <a:rPr lang="en-US" dirty="0"/>
            <a:t>Label Encoding</a:t>
          </a:r>
        </a:p>
      </dgm:t>
    </dgm:pt>
    <dgm:pt modelId="{3B1522DA-80D6-BC47-AE1E-E113A4978C67}" type="parTrans" cxnId="{4206D9A0-ABD0-6F4D-A088-02332B2BB225}">
      <dgm:prSet/>
      <dgm:spPr/>
      <dgm:t>
        <a:bodyPr/>
        <a:lstStyle/>
        <a:p>
          <a:endParaRPr lang="en-US"/>
        </a:p>
      </dgm:t>
    </dgm:pt>
    <dgm:pt modelId="{09FAA348-B7E6-2F4B-BE50-3A5FA67B266C}" type="sibTrans" cxnId="{4206D9A0-ABD0-6F4D-A088-02332B2BB225}">
      <dgm:prSet/>
      <dgm:spPr/>
      <dgm:t>
        <a:bodyPr/>
        <a:lstStyle/>
        <a:p>
          <a:endParaRPr lang="en-US"/>
        </a:p>
      </dgm:t>
    </dgm:pt>
    <dgm:pt modelId="{5CD4060C-E774-BF48-88B5-76C3FB267C51}">
      <dgm:prSet phldrT="[Text]" phldr="1"/>
      <dgm:spPr/>
      <dgm:t>
        <a:bodyPr/>
        <a:lstStyle/>
        <a:p>
          <a:pPr rtl="0"/>
          <a:endParaRPr lang="en-US" dirty="0"/>
        </a:p>
      </dgm:t>
    </dgm:pt>
    <dgm:pt modelId="{026E4E93-A699-9940-A285-F8AA5F4B5C63}" type="parTrans" cxnId="{2C2D74E2-FEDA-9F43-B8B7-528D80C7458C}">
      <dgm:prSet/>
      <dgm:spPr/>
      <dgm:t>
        <a:bodyPr/>
        <a:lstStyle/>
        <a:p>
          <a:endParaRPr lang="en-US"/>
        </a:p>
      </dgm:t>
    </dgm:pt>
    <dgm:pt modelId="{8A5EEE5E-42F3-844F-93E2-C9ACC02340EB}" type="sibTrans" cxnId="{2C2D74E2-FEDA-9F43-B8B7-528D80C7458C}">
      <dgm:prSet/>
      <dgm:spPr/>
      <dgm:t>
        <a:bodyPr/>
        <a:lstStyle/>
        <a:p>
          <a:endParaRPr lang="en-US"/>
        </a:p>
      </dgm:t>
    </dgm:pt>
    <dgm:pt modelId="{8F7B3CCF-CB63-B04C-8870-8A8EDAFAC848}" type="pres">
      <dgm:prSet presAssocID="{154D06E5-274E-504D-921B-672767C3AF43}" presName="hierChild1" presStyleCnt="0">
        <dgm:presLayoutVars>
          <dgm:orgChart val="1"/>
          <dgm:chPref val="1"/>
          <dgm:dir/>
          <dgm:animOne val="branch"/>
          <dgm:animLvl val="lvl"/>
          <dgm:resizeHandles/>
        </dgm:presLayoutVars>
      </dgm:prSet>
      <dgm:spPr/>
    </dgm:pt>
    <dgm:pt modelId="{1CCFA4CD-BE31-D240-8144-DDB6D604C2AF}" type="pres">
      <dgm:prSet presAssocID="{69CE4A23-F36E-1748-8D80-A22FC089A0FB}" presName="hierRoot1" presStyleCnt="0">
        <dgm:presLayoutVars>
          <dgm:hierBranch val="init"/>
        </dgm:presLayoutVars>
      </dgm:prSet>
      <dgm:spPr/>
    </dgm:pt>
    <dgm:pt modelId="{7C99E454-3703-6041-BC02-64583E21728E}" type="pres">
      <dgm:prSet presAssocID="{69CE4A23-F36E-1748-8D80-A22FC089A0FB}" presName="rootComposite1" presStyleCnt="0"/>
      <dgm:spPr/>
    </dgm:pt>
    <dgm:pt modelId="{C8DB40EF-B11A-7F4D-8A9D-265B36C1C02F}" type="pres">
      <dgm:prSet presAssocID="{69CE4A23-F36E-1748-8D80-A22FC089A0FB}" presName="rootText1" presStyleLbl="node0" presStyleIdx="0" presStyleCnt="1" custScaleX="148946">
        <dgm:presLayoutVars>
          <dgm:chPref val="3"/>
        </dgm:presLayoutVars>
      </dgm:prSet>
      <dgm:spPr/>
    </dgm:pt>
    <dgm:pt modelId="{EB358905-447E-0542-B4B3-ACE724EAAFC6}" type="pres">
      <dgm:prSet presAssocID="{69CE4A23-F36E-1748-8D80-A22FC089A0FB}" presName="rootConnector1" presStyleLbl="node1" presStyleIdx="0" presStyleCnt="0"/>
      <dgm:spPr/>
    </dgm:pt>
    <dgm:pt modelId="{9555293F-B624-C04E-B4A0-E54774FB8A60}" type="pres">
      <dgm:prSet presAssocID="{69CE4A23-F36E-1748-8D80-A22FC089A0FB}" presName="hierChild2" presStyleCnt="0"/>
      <dgm:spPr/>
    </dgm:pt>
    <dgm:pt modelId="{FE8E10CC-2885-9848-A022-067587309DE5}" type="pres">
      <dgm:prSet presAssocID="{7D800338-8BE8-4749-9954-1836DD80B5C7}" presName="Name37" presStyleLbl="parChTrans1D2" presStyleIdx="0" presStyleCnt="3"/>
      <dgm:spPr/>
    </dgm:pt>
    <dgm:pt modelId="{A4220A94-4928-0141-A73D-8E8F807E3B79}" type="pres">
      <dgm:prSet presAssocID="{CE81CBDF-6939-4448-A5FD-6EA7C3BEDFDC}" presName="hierRoot2" presStyleCnt="0">
        <dgm:presLayoutVars>
          <dgm:hierBranch val="init"/>
        </dgm:presLayoutVars>
      </dgm:prSet>
      <dgm:spPr/>
    </dgm:pt>
    <dgm:pt modelId="{336E8BD1-3EDC-2D48-9125-FF22E85B7849}" type="pres">
      <dgm:prSet presAssocID="{CE81CBDF-6939-4448-A5FD-6EA7C3BEDFDC}" presName="rootComposite" presStyleCnt="0"/>
      <dgm:spPr/>
    </dgm:pt>
    <dgm:pt modelId="{A836205F-AC48-3743-B804-A5C9FFC8E6D2}" type="pres">
      <dgm:prSet presAssocID="{CE81CBDF-6939-4448-A5FD-6EA7C3BEDFDC}" presName="rootText" presStyleLbl="node2" presStyleIdx="0" presStyleCnt="3" custLinFactNeighborX="-99295" custLinFactNeighborY="-10378">
        <dgm:presLayoutVars>
          <dgm:chPref val="3"/>
        </dgm:presLayoutVars>
      </dgm:prSet>
      <dgm:spPr/>
    </dgm:pt>
    <dgm:pt modelId="{E824D0C1-D367-DE40-BC5C-7BFC13932804}" type="pres">
      <dgm:prSet presAssocID="{CE81CBDF-6939-4448-A5FD-6EA7C3BEDFDC}" presName="rootConnector" presStyleLbl="node2" presStyleIdx="0" presStyleCnt="3"/>
      <dgm:spPr/>
    </dgm:pt>
    <dgm:pt modelId="{F182E28C-22F9-1040-A78A-ABB8CF55F72C}" type="pres">
      <dgm:prSet presAssocID="{CE81CBDF-6939-4448-A5FD-6EA7C3BEDFDC}" presName="hierChild4" presStyleCnt="0"/>
      <dgm:spPr/>
    </dgm:pt>
    <dgm:pt modelId="{CB33BEDA-49EB-B24A-A992-F59E4B135F9D}" type="pres">
      <dgm:prSet presAssocID="{CE81CBDF-6939-4448-A5FD-6EA7C3BEDFDC}" presName="hierChild5" presStyleCnt="0"/>
      <dgm:spPr/>
    </dgm:pt>
    <dgm:pt modelId="{FADBC707-67FF-A940-9BA6-CA8096FA82D5}" type="pres">
      <dgm:prSet presAssocID="{3B1522DA-80D6-BC47-AE1E-E113A4978C67}" presName="Name37" presStyleLbl="parChTrans1D2" presStyleIdx="1" presStyleCnt="3"/>
      <dgm:spPr/>
    </dgm:pt>
    <dgm:pt modelId="{A8566C99-6CC4-DC4D-8215-C057400EB532}" type="pres">
      <dgm:prSet presAssocID="{535ACE83-62F6-8146-93F9-8095A8395765}" presName="hierRoot2" presStyleCnt="0">
        <dgm:presLayoutVars>
          <dgm:hierBranch val="init"/>
        </dgm:presLayoutVars>
      </dgm:prSet>
      <dgm:spPr/>
    </dgm:pt>
    <dgm:pt modelId="{99F3D2FD-2912-3847-817D-7E27369FB6B7}" type="pres">
      <dgm:prSet presAssocID="{535ACE83-62F6-8146-93F9-8095A8395765}" presName="rootComposite" presStyleCnt="0"/>
      <dgm:spPr/>
    </dgm:pt>
    <dgm:pt modelId="{29D9F7A5-C111-B84F-B462-35CF7E1FAC80}" type="pres">
      <dgm:prSet presAssocID="{535ACE83-62F6-8146-93F9-8095A8395765}" presName="rootText" presStyleLbl="node2" presStyleIdx="1" presStyleCnt="3">
        <dgm:presLayoutVars>
          <dgm:chPref val="3"/>
        </dgm:presLayoutVars>
      </dgm:prSet>
      <dgm:spPr/>
    </dgm:pt>
    <dgm:pt modelId="{064D5F91-12DF-EF43-8F48-E4B1E2A6B317}" type="pres">
      <dgm:prSet presAssocID="{535ACE83-62F6-8146-93F9-8095A8395765}" presName="rootConnector" presStyleLbl="node2" presStyleIdx="1" presStyleCnt="3"/>
      <dgm:spPr/>
    </dgm:pt>
    <dgm:pt modelId="{6952398D-5B1F-CF42-8D8D-5B17777B9BFF}" type="pres">
      <dgm:prSet presAssocID="{535ACE83-62F6-8146-93F9-8095A8395765}" presName="hierChild4" presStyleCnt="0"/>
      <dgm:spPr/>
    </dgm:pt>
    <dgm:pt modelId="{8BF30E87-4BB8-F84F-8B83-5DB53F52CD66}" type="pres">
      <dgm:prSet presAssocID="{535ACE83-62F6-8146-93F9-8095A8395765}" presName="hierChild5" presStyleCnt="0"/>
      <dgm:spPr/>
    </dgm:pt>
    <dgm:pt modelId="{2C7E5BFE-96C8-D34A-B418-325F000E5329}" type="pres">
      <dgm:prSet presAssocID="{026E4E93-A699-9940-A285-F8AA5F4B5C63}" presName="Name37" presStyleLbl="parChTrans1D2" presStyleIdx="2" presStyleCnt="3"/>
      <dgm:spPr/>
    </dgm:pt>
    <dgm:pt modelId="{09160375-4C62-2242-BAF0-E30B9586450C}" type="pres">
      <dgm:prSet presAssocID="{5CD4060C-E774-BF48-88B5-76C3FB267C51}" presName="hierRoot2" presStyleCnt="0">
        <dgm:presLayoutVars>
          <dgm:hierBranch val="init"/>
        </dgm:presLayoutVars>
      </dgm:prSet>
      <dgm:spPr/>
    </dgm:pt>
    <dgm:pt modelId="{6189465F-FA2D-364C-ADE2-7847113A890E}" type="pres">
      <dgm:prSet presAssocID="{5CD4060C-E774-BF48-88B5-76C3FB267C51}" presName="rootComposite" presStyleCnt="0"/>
      <dgm:spPr/>
    </dgm:pt>
    <dgm:pt modelId="{6D9D2A2B-5256-704B-8FF7-EDA22D05DCD5}" type="pres">
      <dgm:prSet presAssocID="{5CD4060C-E774-BF48-88B5-76C3FB267C51}" presName="rootText" presStyleLbl="node2" presStyleIdx="2" presStyleCnt="3" custLinFactNeighborX="86345" custLinFactNeighborY="-10378">
        <dgm:presLayoutVars>
          <dgm:chPref val="3"/>
        </dgm:presLayoutVars>
      </dgm:prSet>
      <dgm:spPr/>
    </dgm:pt>
    <dgm:pt modelId="{4C2F8557-8F14-F145-8036-F034AB14911B}" type="pres">
      <dgm:prSet presAssocID="{5CD4060C-E774-BF48-88B5-76C3FB267C51}" presName="rootConnector" presStyleLbl="node2" presStyleIdx="2" presStyleCnt="3"/>
      <dgm:spPr/>
    </dgm:pt>
    <dgm:pt modelId="{553A6124-8DAA-6440-9D53-291BE7F9F957}" type="pres">
      <dgm:prSet presAssocID="{5CD4060C-E774-BF48-88B5-76C3FB267C51}" presName="hierChild4" presStyleCnt="0"/>
      <dgm:spPr/>
    </dgm:pt>
    <dgm:pt modelId="{9BF6E777-715F-464C-B174-D467B0AC6946}" type="pres">
      <dgm:prSet presAssocID="{5CD4060C-E774-BF48-88B5-76C3FB267C51}" presName="hierChild5" presStyleCnt="0"/>
      <dgm:spPr/>
    </dgm:pt>
    <dgm:pt modelId="{7F895ECD-84CE-6849-9301-049F9B23AF7F}" type="pres">
      <dgm:prSet presAssocID="{69CE4A23-F36E-1748-8D80-A22FC089A0FB}" presName="hierChild3" presStyleCnt="0"/>
      <dgm:spPr/>
    </dgm:pt>
  </dgm:ptLst>
  <dgm:cxnLst>
    <dgm:cxn modelId="{49A7E002-766F-8341-82DF-7F47D18CECFA}" type="presOf" srcId="{154D06E5-274E-504D-921B-672767C3AF43}" destId="{8F7B3CCF-CB63-B04C-8870-8A8EDAFAC848}" srcOrd="0" destOrd="0" presId="urn:microsoft.com/office/officeart/2005/8/layout/orgChart1"/>
    <dgm:cxn modelId="{260A7811-662C-F440-ABF3-DD5B9BC353B3}" type="presOf" srcId="{5CD4060C-E774-BF48-88B5-76C3FB267C51}" destId="{4C2F8557-8F14-F145-8036-F034AB14911B}" srcOrd="1" destOrd="0" presId="urn:microsoft.com/office/officeart/2005/8/layout/orgChart1"/>
    <dgm:cxn modelId="{D7F0F914-6542-5442-A95E-FBAE04CBC4F3}" type="presOf" srcId="{69CE4A23-F36E-1748-8D80-A22FC089A0FB}" destId="{C8DB40EF-B11A-7F4D-8A9D-265B36C1C02F}" srcOrd="0" destOrd="0" presId="urn:microsoft.com/office/officeart/2005/8/layout/orgChart1"/>
    <dgm:cxn modelId="{5329C617-8A22-1E4A-A342-4A2C5EE33885}" type="presOf" srcId="{CE81CBDF-6939-4448-A5FD-6EA7C3BEDFDC}" destId="{A836205F-AC48-3743-B804-A5C9FFC8E6D2}" srcOrd="0" destOrd="0" presId="urn:microsoft.com/office/officeart/2005/8/layout/orgChart1"/>
    <dgm:cxn modelId="{51CA6518-5E1C-2447-A00F-527511C133DF}" type="presOf" srcId="{535ACE83-62F6-8146-93F9-8095A8395765}" destId="{29D9F7A5-C111-B84F-B462-35CF7E1FAC80}" srcOrd="0" destOrd="0" presId="urn:microsoft.com/office/officeart/2005/8/layout/orgChart1"/>
    <dgm:cxn modelId="{E92D792B-F4AB-0F41-92A9-485AE542E46F}" type="presOf" srcId="{026E4E93-A699-9940-A285-F8AA5F4B5C63}" destId="{2C7E5BFE-96C8-D34A-B418-325F000E5329}" srcOrd="0" destOrd="0" presId="urn:microsoft.com/office/officeart/2005/8/layout/orgChart1"/>
    <dgm:cxn modelId="{0C445636-5F7A-E141-A874-31356527064C}" type="presOf" srcId="{69CE4A23-F36E-1748-8D80-A22FC089A0FB}" destId="{EB358905-447E-0542-B4B3-ACE724EAAFC6}" srcOrd="1" destOrd="0" presId="urn:microsoft.com/office/officeart/2005/8/layout/orgChart1"/>
    <dgm:cxn modelId="{0121E257-9469-4846-AC20-2FD44F8713DD}" type="presOf" srcId="{5CD4060C-E774-BF48-88B5-76C3FB267C51}" destId="{6D9D2A2B-5256-704B-8FF7-EDA22D05DCD5}" srcOrd="0" destOrd="0" presId="urn:microsoft.com/office/officeart/2005/8/layout/orgChart1"/>
    <dgm:cxn modelId="{28FFBD59-7170-6747-9B52-5C27910E4079}" type="presOf" srcId="{3B1522DA-80D6-BC47-AE1E-E113A4978C67}" destId="{FADBC707-67FF-A940-9BA6-CA8096FA82D5}" srcOrd="0" destOrd="0" presId="urn:microsoft.com/office/officeart/2005/8/layout/orgChart1"/>
    <dgm:cxn modelId="{D4C18C90-9FEC-DA41-A8A9-5C8B1BE567A3}" type="presOf" srcId="{535ACE83-62F6-8146-93F9-8095A8395765}" destId="{064D5F91-12DF-EF43-8F48-E4B1E2A6B317}" srcOrd="1" destOrd="0" presId="urn:microsoft.com/office/officeart/2005/8/layout/orgChart1"/>
    <dgm:cxn modelId="{DF590D9E-3003-0241-A649-175203B6E364}" type="presOf" srcId="{7D800338-8BE8-4749-9954-1836DD80B5C7}" destId="{FE8E10CC-2885-9848-A022-067587309DE5}" srcOrd="0" destOrd="0" presId="urn:microsoft.com/office/officeart/2005/8/layout/orgChart1"/>
    <dgm:cxn modelId="{4206D9A0-ABD0-6F4D-A088-02332B2BB225}" srcId="{69CE4A23-F36E-1748-8D80-A22FC089A0FB}" destId="{535ACE83-62F6-8146-93F9-8095A8395765}" srcOrd="1" destOrd="0" parTransId="{3B1522DA-80D6-BC47-AE1E-E113A4978C67}" sibTransId="{09FAA348-B7E6-2F4B-BE50-3A5FA67B266C}"/>
    <dgm:cxn modelId="{29A00ED0-4B15-2944-9337-5035B1CE835E}" srcId="{154D06E5-274E-504D-921B-672767C3AF43}" destId="{69CE4A23-F36E-1748-8D80-A22FC089A0FB}" srcOrd="0" destOrd="0" parTransId="{65F40402-7FD8-AB4D-B547-2DFD1E82ECB3}" sibTransId="{9FDA6C59-2878-A14B-AA94-049137A2430A}"/>
    <dgm:cxn modelId="{2C2D74E2-FEDA-9F43-B8B7-528D80C7458C}" srcId="{69CE4A23-F36E-1748-8D80-A22FC089A0FB}" destId="{5CD4060C-E774-BF48-88B5-76C3FB267C51}" srcOrd="2" destOrd="0" parTransId="{026E4E93-A699-9940-A285-F8AA5F4B5C63}" sibTransId="{8A5EEE5E-42F3-844F-93E2-C9ACC02340EB}"/>
    <dgm:cxn modelId="{917E43F7-C5FF-204B-8F78-0F6C5C34BF79}" srcId="{69CE4A23-F36E-1748-8D80-A22FC089A0FB}" destId="{CE81CBDF-6939-4448-A5FD-6EA7C3BEDFDC}" srcOrd="0" destOrd="0" parTransId="{7D800338-8BE8-4749-9954-1836DD80B5C7}" sibTransId="{D6E1F6DE-B04D-A647-96B8-8E4E6965C4CB}"/>
    <dgm:cxn modelId="{6FC321FC-0D43-8B42-9C62-3C46D962AF06}" type="presOf" srcId="{CE81CBDF-6939-4448-A5FD-6EA7C3BEDFDC}" destId="{E824D0C1-D367-DE40-BC5C-7BFC13932804}" srcOrd="1" destOrd="0" presId="urn:microsoft.com/office/officeart/2005/8/layout/orgChart1"/>
    <dgm:cxn modelId="{3BF3027C-9B3A-1F4E-8148-0D8B109509E4}" type="presParOf" srcId="{8F7B3CCF-CB63-B04C-8870-8A8EDAFAC848}" destId="{1CCFA4CD-BE31-D240-8144-DDB6D604C2AF}" srcOrd="0" destOrd="0" presId="urn:microsoft.com/office/officeart/2005/8/layout/orgChart1"/>
    <dgm:cxn modelId="{297F5AA5-CC85-6242-946B-6A69A94F881D}" type="presParOf" srcId="{1CCFA4CD-BE31-D240-8144-DDB6D604C2AF}" destId="{7C99E454-3703-6041-BC02-64583E21728E}" srcOrd="0" destOrd="0" presId="urn:microsoft.com/office/officeart/2005/8/layout/orgChart1"/>
    <dgm:cxn modelId="{F811D194-DB98-E440-896F-948A525D3C84}" type="presParOf" srcId="{7C99E454-3703-6041-BC02-64583E21728E}" destId="{C8DB40EF-B11A-7F4D-8A9D-265B36C1C02F}" srcOrd="0" destOrd="0" presId="urn:microsoft.com/office/officeart/2005/8/layout/orgChart1"/>
    <dgm:cxn modelId="{B34216C7-C729-EA4E-BEC7-6DCABDF50188}" type="presParOf" srcId="{7C99E454-3703-6041-BC02-64583E21728E}" destId="{EB358905-447E-0542-B4B3-ACE724EAAFC6}" srcOrd="1" destOrd="0" presId="urn:microsoft.com/office/officeart/2005/8/layout/orgChart1"/>
    <dgm:cxn modelId="{6D9BFC80-DD8B-5041-BB54-6DB927505232}" type="presParOf" srcId="{1CCFA4CD-BE31-D240-8144-DDB6D604C2AF}" destId="{9555293F-B624-C04E-B4A0-E54774FB8A60}" srcOrd="1" destOrd="0" presId="urn:microsoft.com/office/officeart/2005/8/layout/orgChart1"/>
    <dgm:cxn modelId="{7DCAEFD0-A1D6-614C-B88A-3A380D92A50E}" type="presParOf" srcId="{9555293F-B624-C04E-B4A0-E54774FB8A60}" destId="{FE8E10CC-2885-9848-A022-067587309DE5}" srcOrd="0" destOrd="0" presId="urn:microsoft.com/office/officeart/2005/8/layout/orgChart1"/>
    <dgm:cxn modelId="{AE2E2ABE-635A-7745-AD02-3519BF24C433}" type="presParOf" srcId="{9555293F-B624-C04E-B4A0-E54774FB8A60}" destId="{A4220A94-4928-0141-A73D-8E8F807E3B79}" srcOrd="1" destOrd="0" presId="urn:microsoft.com/office/officeart/2005/8/layout/orgChart1"/>
    <dgm:cxn modelId="{0688ECD2-7839-A44F-B9A0-26AFD2748FBB}" type="presParOf" srcId="{A4220A94-4928-0141-A73D-8E8F807E3B79}" destId="{336E8BD1-3EDC-2D48-9125-FF22E85B7849}" srcOrd="0" destOrd="0" presId="urn:microsoft.com/office/officeart/2005/8/layout/orgChart1"/>
    <dgm:cxn modelId="{4B65EB1F-76FB-CA4E-9B62-3E265849253D}" type="presParOf" srcId="{336E8BD1-3EDC-2D48-9125-FF22E85B7849}" destId="{A836205F-AC48-3743-B804-A5C9FFC8E6D2}" srcOrd="0" destOrd="0" presId="urn:microsoft.com/office/officeart/2005/8/layout/orgChart1"/>
    <dgm:cxn modelId="{7B7A99A8-BA7F-B342-BF62-5294B7D40999}" type="presParOf" srcId="{336E8BD1-3EDC-2D48-9125-FF22E85B7849}" destId="{E824D0C1-D367-DE40-BC5C-7BFC13932804}" srcOrd="1" destOrd="0" presId="urn:microsoft.com/office/officeart/2005/8/layout/orgChart1"/>
    <dgm:cxn modelId="{8D893B79-9885-5247-966A-010C81556839}" type="presParOf" srcId="{A4220A94-4928-0141-A73D-8E8F807E3B79}" destId="{F182E28C-22F9-1040-A78A-ABB8CF55F72C}" srcOrd="1" destOrd="0" presId="urn:microsoft.com/office/officeart/2005/8/layout/orgChart1"/>
    <dgm:cxn modelId="{FA9A62A4-E471-4441-AB54-36797C764D5B}" type="presParOf" srcId="{A4220A94-4928-0141-A73D-8E8F807E3B79}" destId="{CB33BEDA-49EB-B24A-A992-F59E4B135F9D}" srcOrd="2" destOrd="0" presId="urn:microsoft.com/office/officeart/2005/8/layout/orgChart1"/>
    <dgm:cxn modelId="{C53CC3BB-1FC1-F342-BFE8-66BA98F236A6}" type="presParOf" srcId="{9555293F-B624-C04E-B4A0-E54774FB8A60}" destId="{FADBC707-67FF-A940-9BA6-CA8096FA82D5}" srcOrd="2" destOrd="0" presId="urn:microsoft.com/office/officeart/2005/8/layout/orgChart1"/>
    <dgm:cxn modelId="{68E4C659-E5C6-0549-A3ED-C11885213068}" type="presParOf" srcId="{9555293F-B624-C04E-B4A0-E54774FB8A60}" destId="{A8566C99-6CC4-DC4D-8215-C057400EB532}" srcOrd="3" destOrd="0" presId="urn:microsoft.com/office/officeart/2005/8/layout/orgChart1"/>
    <dgm:cxn modelId="{EE4200ED-44F6-F14D-867C-9CDB773DF54F}" type="presParOf" srcId="{A8566C99-6CC4-DC4D-8215-C057400EB532}" destId="{99F3D2FD-2912-3847-817D-7E27369FB6B7}" srcOrd="0" destOrd="0" presId="urn:microsoft.com/office/officeart/2005/8/layout/orgChart1"/>
    <dgm:cxn modelId="{67D6C871-9A16-D046-A8EA-889630A04FCE}" type="presParOf" srcId="{99F3D2FD-2912-3847-817D-7E27369FB6B7}" destId="{29D9F7A5-C111-B84F-B462-35CF7E1FAC80}" srcOrd="0" destOrd="0" presId="urn:microsoft.com/office/officeart/2005/8/layout/orgChart1"/>
    <dgm:cxn modelId="{AF22B2F8-CDE3-4740-9D55-96D2C11B1F82}" type="presParOf" srcId="{99F3D2FD-2912-3847-817D-7E27369FB6B7}" destId="{064D5F91-12DF-EF43-8F48-E4B1E2A6B317}" srcOrd="1" destOrd="0" presId="urn:microsoft.com/office/officeart/2005/8/layout/orgChart1"/>
    <dgm:cxn modelId="{43E9F3F1-3A38-EE45-BE86-D9F28FD550B7}" type="presParOf" srcId="{A8566C99-6CC4-DC4D-8215-C057400EB532}" destId="{6952398D-5B1F-CF42-8D8D-5B17777B9BFF}" srcOrd="1" destOrd="0" presId="urn:microsoft.com/office/officeart/2005/8/layout/orgChart1"/>
    <dgm:cxn modelId="{D1EE486B-BB92-394A-94AF-5F5841CC724A}" type="presParOf" srcId="{A8566C99-6CC4-DC4D-8215-C057400EB532}" destId="{8BF30E87-4BB8-F84F-8B83-5DB53F52CD66}" srcOrd="2" destOrd="0" presId="urn:microsoft.com/office/officeart/2005/8/layout/orgChart1"/>
    <dgm:cxn modelId="{723C0F54-28FF-E242-A851-73EE43D8C81A}" type="presParOf" srcId="{9555293F-B624-C04E-B4A0-E54774FB8A60}" destId="{2C7E5BFE-96C8-D34A-B418-325F000E5329}" srcOrd="4" destOrd="0" presId="urn:microsoft.com/office/officeart/2005/8/layout/orgChart1"/>
    <dgm:cxn modelId="{00BB2922-54BD-4041-B211-A4C1F8C46665}" type="presParOf" srcId="{9555293F-B624-C04E-B4A0-E54774FB8A60}" destId="{09160375-4C62-2242-BAF0-E30B9586450C}" srcOrd="5" destOrd="0" presId="urn:microsoft.com/office/officeart/2005/8/layout/orgChart1"/>
    <dgm:cxn modelId="{82343456-3E0F-8A4B-8DF0-E4EF3FB16DE7}" type="presParOf" srcId="{09160375-4C62-2242-BAF0-E30B9586450C}" destId="{6189465F-FA2D-364C-ADE2-7847113A890E}" srcOrd="0" destOrd="0" presId="urn:microsoft.com/office/officeart/2005/8/layout/orgChart1"/>
    <dgm:cxn modelId="{46822424-4CC4-3646-B629-D0C0CB9250D8}" type="presParOf" srcId="{6189465F-FA2D-364C-ADE2-7847113A890E}" destId="{6D9D2A2B-5256-704B-8FF7-EDA22D05DCD5}" srcOrd="0" destOrd="0" presId="urn:microsoft.com/office/officeart/2005/8/layout/orgChart1"/>
    <dgm:cxn modelId="{83062377-857B-054D-983E-1327AD9C4F8B}" type="presParOf" srcId="{6189465F-FA2D-364C-ADE2-7847113A890E}" destId="{4C2F8557-8F14-F145-8036-F034AB14911B}" srcOrd="1" destOrd="0" presId="urn:microsoft.com/office/officeart/2005/8/layout/orgChart1"/>
    <dgm:cxn modelId="{FF6F93C4-8C81-714D-A47A-6D0CD338C678}" type="presParOf" srcId="{09160375-4C62-2242-BAF0-E30B9586450C}" destId="{553A6124-8DAA-6440-9D53-291BE7F9F957}" srcOrd="1" destOrd="0" presId="urn:microsoft.com/office/officeart/2005/8/layout/orgChart1"/>
    <dgm:cxn modelId="{1A72D4B3-C2F5-FA41-B72C-57EC092B68AF}" type="presParOf" srcId="{09160375-4C62-2242-BAF0-E30B9586450C}" destId="{9BF6E777-715F-464C-B174-D467B0AC6946}" srcOrd="2" destOrd="0" presId="urn:microsoft.com/office/officeart/2005/8/layout/orgChart1"/>
    <dgm:cxn modelId="{F229DF4E-5609-394D-8C6E-B9041518C413}" type="presParOf" srcId="{1CCFA4CD-BE31-D240-8144-DDB6D604C2AF}" destId="{7F895ECD-84CE-6849-9301-049F9B23AF7F}"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7E5BFE-96C8-D34A-B418-325F000E5329}">
      <dsp:nvSpPr>
        <dsp:cNvPr id="0" name=""/>
        <dsp:cNvSpPr/>
      </dsp:nvSpPr>
      <dsp:spPr>
        <a:xfrm>
          <a:off x="5257800" y="883061"/>
          <a:ext cx="3659656" cy="279065"/>
        </a:xfrm>
        <a:custGeom>
          <a:avLst/>
          <a:gdLst/>
          <a:ahLst/>
          <a:cxnLst/>
          <a:rect l="0" t="0" r="0" b="0"/>
          <a:pathLst>
            <a:path>
              <a:moveTo>
                <a:pt x="0" y="0"/>
              </a:moveTo>
              <a:lnTo>
                <a:pt x="0" y="93739"/>
              </a:lnTo>
              <a:lnTo>
                <a:pt x="3659656" y="93739"/>
              </a:lnTo>
              <a:lnTo>
                <a:pt x="3659656" y="279065"/>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DBC707-67FF-A940-9BA6-CA8096FA82D5}">
      <dsp:nvSpPr>
        <dsp:cNvPr id="0" name=""/>
        <dsp:cNvSpPr/>
      </dsp:nvSpPr>
      <dsp:spPr>
        <a:xfrm>
          <a:off x="5212080" y="883061"/>
          <a:ext cx="91440" cy="370651"/>
        </a:xfrm>
        <a:custGeom>
          <a:avLst/>
          <a:gdLst/>
          <a:ahLst/>
          <a:cxnLst/>
          <a:rect l="0" t="0" r="0" b="0"/>
          <a:pathLst>
            <a:path>
              <a:moveTo>
                <a:pt x="45720" y="0"/>
              </a:moveTo>
              <a:lnTo>
                <a:pt x="45720" y="37065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8E10CC-2885-9848-A022-067587309DE5}">
      <dsp:nvSpPr>
        <dsp:cNvPr id="0" name=""/>
        <dsp:cNvSpPr/>
      </dsp:nvSpPr>
      <dsp:spPr>
        <a:xfrm>
          <a:off x="1369574" y="883061"/>
          <a:ext cx="3888225" cy="279065"/>
        </a:xfrm>
        <a:custGeom>
          <a:avLst/>
          <a:gdLst/>
          <a:ahLst/>
          <a:cxnLst/>
          <a:rect l="0" t="0" r="0" b="0"/>
          <a:pathLst>
            <a:path>
              <a:moveTo>
                <a:pt x="3888225" y="0"/>
              </a:moveTo>
              <a:lnTo>
                <a:pt x="3888225" y="93739"/>
              </a:lnTo>
              <a:lnTo>
                <a:pt x="0" y="93739"/>
              </a:lnTo>
              <a:lnTo>
                <a:pt x="0" y="279065"/>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8DB40EF-B11A-7F4D-8A9D-265B36C1C02F}">
      <dsp:nvSpPr>
        <dsp:cNvPr id="0" name=""/>
        <dsp:cNvSpPr/>
      </dsp:nvSpPr>
      <dsp:spPr>
        <a:xfrm>
          <a:off x="3943345" y="557"/>
          <a:ext cx="2628909" cy="88250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rtl="0">
            <a:lnSpc>
              <a:spcPct val="90000"/>
            </a:lnSpc>
            <a:spcBef>
              <a:spcPct val="0"/>
            </a:spcBef>
            <a:spcAft>
              <a:spcPct val="35000"/>
            </a:spcAft>
            <a:buNone/>
          </a:pPr>
          <a:r>
            <a:rPr lang="en-US" sz="3000" kern="1200" dirty="0"/>
            <a:t>Data Handling</a:t>
          </a:r>
        </a:p>
      </dsp:txBody>
      <dsp:txXfrm>
        <a:off x="3943345" y="557"/>
        <a:ext cx="2628909" cy="882504"/>
      </dsp:txXfrm>
    </dsp:sp>
    <dsp:sp modelId="{A836205F-AC48-3743-B804-A5C9FFC8E6D2}">
      <dsp:nvSpPr>
        <dsp:cNvPr id="0" name=""/>
        <dsp:cNvSpPr/>
      </dsp:nvSpPr>
      <dsp:spPr>
        <a:xfrm>
          <a:off x="487070" y="1162127"/>
          <a:ext cx="1765008" cy="88250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rtl="0">
            <a:lnSpc>
              <a:spcPct val="90000"/>
            </a:lnSpc>
            <a:spcBef>
              <a:spcPct val="0"/>
            </a:spcBef>
            <a:spcAft>
              <a:spcPct val="35000"/>
            </a:spcAft>
            <a:buNone/>
          </a:pPr>
          <a:r>
            <a:rPr lang="en-US" sz="3000" kern="1200" dirty="0"/>
            <a:t>Duplicate Features</a:t>
          </a:r>
        </a:p>
      </dsp:txBody>
      <dsp:txXfrm>
        <a:off x="487070" y="1162127"/>
        <a:ext cx="1765008" cy="882504"/>
      </dsp:txXfrm>
    </dsp:sp>
    <dsp:sp modelId="{29D9F7A5-C111-B84F-B462-35CF7E1FAC80}">
      <dsp:nvSpPr>
        <dsp:cNvPr id="0" name=""/>
        <dsp:cNvSpPr/>
      </dsp:nvSpPr>
      <dsp:spPr>
        <a:xfrm>
          <a:off x="4375295" y="1253713"/>
          <a:ext cx="1765008" cy="88250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rtl="0">
            <a:lnSpc>
              <a:spcPct val="90000"/>
            </a:lnSpc>
            <a:spcBef>
              <a:spcPct val="0"/>
            </a:spcBef>
            <a:spcAft>
              <a:spcPct val="35000"/>
            </a:spcAft>
            <a:buNone/>
          </a:pPr>
          <a:r>
            <a:rPr lang="en-US" sz="3000" kern="1200" dirty="0"/>
            <a:t>Label Encoding</a:t>
          </a:r>
        </a:p>
      </dsp:txBody>
      <dsp:txXfrm>
        <a:off x="4375295" y="1253713"/>
        <a:ext cx="1765008" cy="882504"/>
      </dsp:txXfrm>
    </dsp:sp>
    <dsp:sp modelId="{6D9D2A2B-5256-704B-8FF7-EDA22D05DCD5}">
      <dsp:nvSpPr>
        <dsp:cNvPr id="0" name=""/>
        <dsp:cNvSpPr/>
      </dsp:nvSpPr>
      <dsp:spPr>
        <a:xfrm>
          <a:off x="8034952" y="1162127"/>
          <a:ext cx="1765008" cy="88250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rtl="0">
            <a:lnSpc>
              <a:spcPct val="90000"/>
            </a:lnSpc>
            <a:spcBef>
              <a:spcPct val="0"/>
            </a:spcBef>
            <a:spcAft>
              <a:spcPct val="35000"/>
            </a:spcAft>
            <a:buNone/>
          </a:pPr>
          <a:endParaRPr lang="en-US" sz="3000" kern="1200" dirty="0"/>
        </a:p>
      </dsp:txBody>
      <dsp:txXfrm>
        <a:off x="8034952" y="1162127"/>
        <a:ext cx="1765008" cy="88250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C7BD9-707D-E842-87F0-D0C7714A2B17}" type="datetimeFigureOut">
              <a:rPr lang="en-US" smtClean="0"/>
              <a:t>7/9/22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C99E1D-C821-7B49-8962-047D461C08B2}" type="slidenum">
              <a:rPr lang="en-US" smtClean="0"/>
              <a:t>‹#›</a:t>
            </a:fld>
            <a:endParaRPr lang="en-US"/>
          </a:p>
        </p:txBody>
      </p:sp>
    </p:spTree>
    <p:extLst>
      <p:ext uri="{BB962C8B-B14F-4D97-AF65-F5344CB8AC3E}">
        <p14:creationId xmlns:p14="http://schemas.microsoft.com/office/powerpoint/2010/main" val="2707610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 story of the sick Dodo bird</a:t>
            </a:r>
          </a:p>
          <a:p>
            <a:endParaRPr lang="en-US" dirty="0"/>
          </a:p>
          <a:p>
            <a:r>
              <a:rPr lang="en-US" dirty="0"/>
              <a:t>Bird goes to doctor, that doctor uses two things (CLICK): </a:t>
            </a:r>
          </a:p>
          <a:p>
            <a:endParaRPr lang="en-US" dirty="0"/>
          </a:p>
          <a:p>
            <a:r>
              <a:rPr lang="en-US" dirty="0"/>
              <a:t>Data about symptoms, lab results, family history, </a:t>
            </a:r>
            <a:r>
              <a:rPr lang="en-US" dirty="0" err="1"/>
              <a:t>etc</a:t>
            </a:r>
            <a:r>
              <a:rPr lang="en-US" dirty="0"/>
              <a:t> + their knowledge to come up with…(CLICK)</a:t>
            </a:r>
          </a:p>
          <a:p>
            <a:endParaRPr lang="en-US" dirty="0"/>
          </a:p>
          <a:p>
            <a:r>
              <a:rPr lang="en-US" dirty="0"/>
              <a:t>A diagnosis. (CLICK)</a:t>
            </a:r>
          </a:p>
          <a:p>
            <a:endParaRPr lang="en-US" dirty="0"/>
          </a:p>
          <a:p>
            <a:r>
              <a:rPr lang="en-US" dirty="0"/>
              <a:t>That diagnosis leads to treatment, which, hopefully resolves the illness so our Dodo bird can feel better and get on with its life</a:t>
            </a:r>
          </a:p>
        </p:txBody>
      </p:sp>
      <p:sp>
        <p:nvSpPr>
          <p:cNvPr id="4" name="Slide Number Placeholder 3"/>
          <p:cNvSpPr>
            <a:spLocks noGrp="1"/>
          </p:cNvSpPr>
          <p:nvPr>
            <p:ph type="sldNum" sz="quarter" idx="5"/>
          </p:nvPr>
        </p:nvSpPr>
        <p:spPr/>
        <p:txBody>
          <a:bodyPr/>
          <a:lstStyle/>
          <a:p>
            <a:fld id="{4EC99E1D-C821-7B49-8962-047D461C08B2}" type="slidenum">
              <a:rPr lang="en-US" smtClean="0"/>
              <a:t>2</a:t>
            </a:fld>
            <a:endParaRPr lang="en-US"/>
          </a:p>
        </p:txBody>
      </p:sp>
    </p:spTree>
    <p:extLst>
      <p:ext uri="{BB962C8B-B14F-4D97-AF65-F5344CB8AC3E}">
        <p14:creationId xmlns:p14="http://schemas.microsoft.com/office/powerpoint/2010/main" val="164331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all know doctors are very smart people. They study for years to memorize vast quantities of medical data, gain first hand experience practicing medical theory with patients and continue to gain experience through their years of practicing medicine.</a:t>
            </a:r>
          </a:p>
          <a:p>
            <a:endParaRPr lang="en-US" dirty="0"/>
          </a:p>
          <a:p>
            <a:r>
              <a:rPr lang="en-US" dirty="0"/>
              <a:t>However, they are also people, and not walking encyclopedias of medical knowledge. They are subject to the fallibilities of being human.</a:t>
            </a:r>
          </a:p>
          <a:p>
            <a:endParaRPr lang="en-US" dirty="0"/>
          </a:p>
          <a:p>
            <a:r>
              <a:rPr lang="en-US" dirty="0"/>
              <a:t>So let’s say that there is a flaw or gap in a doctor’s knowledge or reasoning. (CLICK)</a:t>
            </a:r>
          </a:p>
          <a:p>
            <a:r>
              <a:rPr lang="en-US" dirty="0"/>
              <a:t>And let’s say this gap leads to a misdiagnosis for the patient. (CLICK)</a:t>
            </a:r>
          </a:p>
          <a:p>
            <a:r>
              <a:rPr lang="en-US" dirty="0"/>
              <a:t>Which in turn leads to the wrong treatment. (CLICK)</a:t>
            </a:r>
          </a:p>
          <a:p>
            <a:endParaRPr lang="en-US" dirty="0"/>
          </a:p>
          <a:p>
            <a:r>
              <a:rPr lang="en-US" dirty="0"/>
              <a:t>At best, this leads to prolonged suffering (CLICK)</a:t>
            </a:r>
          </a:p>
          <a:p>
            <a:r>
              <a:rPr lang="en-US" dirty="0"/>
              <a:t>At worst, this leads to severe illness and even death</a:t>
            </a:r>
          </a:p>
          <a:p>
            <a:r>
              <a:rPr lang="en-US" dirty="0"/>
              <a:t>And the Sum of all this is suffering and a lot of money (CLICK)</a:t>
            </a:r>
          </a:p>
        </p:txBody>
      </p:sp>
      <p:sp>
        <p:nvSpPr>
          <p:cNvPr id="4" name="Slide Number Placeholder 3"/>
          <p:cNvSpPr>
            <a:spLocks noGrp="1"/>
          </p:cNvSpPr>
          <p:nvPr>
            <p:ph type="sldNum" sz="quarter" idx="5"/>
          </p:nvPr>
        </p:nvSpPr>
        <p:spPr/>
        <p:txBody>
          <a:bodyPr/>
          <a:lstStyle/>
          <a:p>
            <a:fld id="{4EC99E1D-C821-7B49-8962-047D461C08B2}" type="slidenum">
              <a:rPr lang="en-US" smtClean="0"/>
              <a:t>3</a:t>
            </a:fld>
            <a:endParaRPr lang="en-US"/>
          </a:p>
        </p:txBody>
      </p:sp>
    </p:spTree>
    <p:extLst>
      <p:ext uri="{BB962C8B-B14F-4D97-AF65-F5344CB8AC3E}">
        <p14:creationId xmlns:p14="http://schemas.microsoft.com/office/powerpoint/2010/main" val="1311422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can we do?</a:t>
            </a:r>
          </a:p>
          <a:p>
            <a:endParaRPr lang="en-US" dirty="0"/>
          </a:p>
          <a:p>
            <a:r>
              <a:rPr lang="en-US" dirty="0"/>
              <a:t>Well, my proposal is to replace that error-prone doctor knowledge component with a machine learning model (CLICK)</a:t>
            </a:r>
          </a:p>
          <a:p>
            <a:endParaRPr lang="en-US" dirty="0"/>
          </a:p>
          <a:p>
            <a:r>
              <a:rPr lang="en-US" dirty="0"/>
              <a:t>That takes that symptom data and gives (CLICK) the right diagnosis</a:t>
            </a:r>
          </a:p>
          <a:p>
            <a:endParaRPr lang="en-US" dirty="0"/>
          </a:p>
          <a:p>
            <a:r>
              <a:rPr lang="en-US" dirty="0"/>
              <a:t>In turn leading to the (CLICK) right treatment</a:t>
            </a:r>
          </a:p>
          <a:p>
            <a:endParaRPr lang="en-US" dirty="0"/>
          </a:p>
          <a:p>
            <a:r>
              <a:rPr lang="en-US" dirty="0"/>
              <a:t>Which saves a lot of money(CLICK), a lot of suffering, and, of course (CLICK) healthy patients with better outcomes.</a:t>
            </a:r>
          </a:p>
          <a:p>
            <a:endParaRPr lang="en-US" dirty="0"/>
          </a:p>
        </p:txBody>
      </p:sp>
      <p:sp>
        <p:nvSpPr>
          <p:cNvPr id="4" name="Slide Number Placeholder 3"/>
          <p:cNvSpPr>
            <a:spLocks noGrp="1"/>
          </p:cNvSpPr>
          <p:nvPr>
            <p:ph type="sldNum" sz="quarter" idx="5"/>
          </p:nvPr>
        </p:nvSpPr>
        <p:spPr/>
        <p:txBody>
          <a:bodyPr/>
          <a:lstStyle/>
          <a:p>
            <a:fld id="{4EC99E1D-C821-7B49-8962-047D461C08B2}" type="slidenum">
              <a:rPr lang="en-US" smtClean="0"/>
              <a:t>4</a:t>
            </a:fld>
            <a:endParaRPr lang="en-US"/>
          </a:p>
        </p:txBody>
      </p:sp>
    </p:spTree>
    <p:extLst>
      <p:ext uri="{BB962C8B-B14F-4D97-AF65-F5344CB8AC3E}">
        <p14:creationId xmlns:p14="http://schemas.microsoft.com/office/powerpoint/2010/main" val="2949272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C99E1D-C821-7B49-8962-047D461C08B2}" type="slidenum">
              <a:rPr lang="en-US" smtClean="0"/>
              <a:t>5</a:t>
            </a:fld>
            <a:endParaRPr lang="en-US"/>
          </a:p>
        </p:txBody>
      </p:sp>
    </p:spTree>
    <p:extLst>
      <p:ext uri="{BB962C8B-B14F-4D97-AF65-F5344CB8AC3E}">
        <p14:creationId xmlns:p14="http://schemas.microsoft.com/office/powerpoint/2010/main" val="2803103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C99E1D-C821-7B49-8962-047D461C08B2}" type="slidenum">
              <a:rPr lang="en-US" smtClean="0"/>
              <a:t>6</a:t>
            </a:fld>
            <a:endParaRPr lang="en-US"/>
          </a:p>
        </p:txBody>
      </p:sp>
    </p:spTree>
    <p:extLst>
      <p:ext uri="{BB962C8B-B14F-4D97-AF65-F5344CB8AC3E}">
        <p14:creationId xmlns:p14="http://schemas.microsoft.com/office/powerpoint/2010/main" val="2171543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C99E1D-C821-7B49-8962-047D461C08B2}" type="slidenum">
              <a:rPr lang="en-US" smtClean="0"/>
              <a:t>7</a:t>
            </a:fld>
            <a:endParaRPr lang="en-US"/>
          </a:p>
        </p:txBody>
      </p:sp>
    </p:spTree>
    <p:extLst>
      <p:ext uri="{BB962C8B-B14F-4D97-AF65-F5344CB8AC3E}">
        <p14:creationId xmlns:p14="http://schemas.microsoft.com/office/powerpoint/2010/main" val="208891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7/9/22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3780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54884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6221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AAD347D-5ACD-4C99-B74B-A9C85AD731AF}" type="datetimeFigureOut">
              <a:rPr lang="en-US" smtClean="0"/>
              <a:t>7/9/22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68328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50440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796027F-7875-4030-9381-8BD8C4F21935}" type="datetimeFigureOut">
              <a:rPr lang="en-US" smtClean="0"/>
              <a:t>7/9/22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55407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7/9/22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25457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7/9/22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477109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7/9/22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83333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7/9/22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508505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0016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016472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154992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7/9/22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34632446"/>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AAD347D-5ACD-4C99-B74B-A9C85AD731AF}" type="datetimeFigureOut">
              <a:rPr lang="en-US" smtClean="0"/>
              <a:t>7/9/22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60859906"/>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AAD347D-5ACD-4C99-B74B-A9C85AD731AF}" type="datetimeFigureOut">
              <a:rPr lang="en-US" smtClean="0"/>
              <a:t>7/9/22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02111984F56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57930575"/>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AAD347D-5ACD-4C99-B74B-A9C85AD731AF}" type="datetimeFigureOut">
              <a:rPr lang="en-US" smtClean="0"/>
              <a:t>7/9/22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1858305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t>7/9/22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43244569"/>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t>7/9/22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41529966"/>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359372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509A250-FF31-4206-8172-F9D3106AACB1}" type="datetimeFigureOut">
              <a:rPr lang="en-US" smtClean="0"/>
              <a:t>7/9/22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37904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7/9/22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61659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7/9/22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55682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7/9/22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37613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7/9/22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8437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7/9/22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74794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24627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16083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D347D-5ACD-4C99-B74B-A9C85AD731AF}" type="datetimeFigureOut">
              <a:rPr lang="en-US" smtClean="0"/>
              <a:t>7/9/22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486594066"/>
      </p:ext>
    </p:extLst>
  </p:cSld>
  <p:clrMap bg1="dk1" tx1="lt1" bg2="dk2" tx2="lt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AAD347D-5ACD-4C99-B74B-A9C85AD731AF}" type="datetimeFigureOut">
              <a:rPr lang="en-US" smtClean="0"/>
              <a:t>7/9/22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736518164"/>
      </p:ext>
    </p:extLst>
  </p:cSld>
  <p:clrMap bg1="dk1" tx1="lt1" bg2="dk2" tx2="lt2" accent1="accent1" accent2="accent2" accent3="accent3" accent4="accent4" accent5="accent5" accent6="accent6" hlink="hlink" folHlink="folHlink"/>
  <p:sldLayoutIdLst>
    <p:sldLayoutId id="2147483982"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 id="2147483995" r:id="rId14"/>
    <p:sldLayoutId id="2147483996" r:id="rId15"/>
    <p:sldLayoutId id="2147483997" r:id="rId16"/>
    <p:sldLayoutId id="2147483998"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pngall.com/sick-p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www.pngall.com/sick-png"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www.rawpixel.com/image/328399/premium-illustration-image-dodo-george-shaw-animal" TargetMode="Externa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kaushil268/disease-prediction-using-machine-learn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B1752-A436-7AE5-266A-F53ECE7BE867}"/>
              </a:ext>
            </a:extLst>
          </p:cNvPr>
          <p:cNvSpPr>
            <a:spLocks noGrp="1"/>
          </p:cNvSpPr>
          <p:nvPr>
            <p:ph type="ctrTitle"/>
          </p:nvPr>
        </p:nvSpPr>
        <p:spPr/>
        <p:txBody>
          <a:bodyPr/>
          <a:lstStyle/>
          <a:p>
            <a:r>
              <a:rPr lang="en-US" b="1" dirty="0"/>
              <a:t>Patient Diagnosis with Machine Learning</a:t>
            </a:r>
          </a:p>
        </p:txBody>
      </p:sp>
      <p:sp>
        <p:nvSpPr>
          <p:cNvPr id="3" name="Subtitle 2">
            <a:extLst>
              <a:ext uri="{FF2B5EF4-FFF2-40B4-BE49-F238E27FC236}">
                <a16:creationId xmlns:a16="http://schemas.microsoft.com/office/drawing/2014/main" id="{58C8C418-DB4C-E4E4-55FA-986F5D1DD07D}"/>
              </a:ext>
            </a:extLst>
          </p:cNvPr>
          <p:cNvSpPr>
            <a:spLocks noGrp="1"/>
          </p:cNvSpPr>
          <p:nvPr>
            <p:ph type="subTitle" idx="1"/>
          </p:nvPr>
        </p:nvSpPr>
        <p:spPr/>
        <p:txBody>
          <a:bodyPr/>
          <a:lstStyle/>
          <a:p>
            <a:r>
              <a:rPr lang="en-US" sz="2800" dirty="0"/>
              <a:t>Caitlin Ortega Ruble</a:t>
            </a:r>
            <a:endParaRPr lang="en-US" dirty="0"/>
          </a:p>
        </p:txBody>
      </p:sp>
    </p:spTree>
    <p:extLst>
      <p:ext uri="{BB962C8B-B14F-4D97-AF65-F5344CB8AC3E}">
        <p14:creationId xmlns:p14="http://schemas.microsoft.com/office/powerpoint/2010/main" val="426620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D16D1-2D3C-1349-F588-D38B3C8F79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156509-D48A-4FA7-F1A2-3D446569161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29499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E2BD-38BD-3E28-6D95-D2C7B5CBFA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D217B2-A848-E4F2-A8C4-0FD9086A224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82543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C97F2-A930-F163-C6C8-D8C66CA64B99}"/>
              </a:ext>
            </a:extLst>
          </p:cNvPr>
          <p:cNvSpPr>
            <a:spLocks noGrp="1"/>
          </p:cNvSpPr>
          <p:nvPr>
            <p:ph type="title"/>
          </p:nvPr>
        </p:nvSpPr>
        <p:spPr>
          <a:xfrm>
            <a:off x="651934" y="448898"/>
            <a:ext cx="7408333" cy="651770"/>
          </a:xfrm>
        </p:spPr>
        <p:txBody>
          <a:bodyPr>
            <a:normAutofit/>
          </a:bodyPr>
          <a:lstStyle/>
          <a:p>
            <a:pPr algn="l"/>
            <a:r>
              <a:rPr lang="en-US" sz="2800" dirty="0">
                <a:latin typeface="Calibri Light" panose="020F0302020204030204" pitchFamily="34" charset="0"/>
                <a:cs typeface="Calibri Light" panose="020F0302020204030204" pitchFamily="34" charset="0"/>
              </a:rPr>
              <a:t>How Diagnosis is Done</a:t>
            </a:r>
          </a:p>
        </p:txBody>
      </p:sp>
      <p:pic>
        <p:nvPicPr>
          <p:cNvPr id="21" name="Picture 20">
            <a:extLst>
              <a:ext uri="{FF2B5EF4-FFF2-40B4-BE49-F238E27FC236}">
                <a16:creationId xmlns:a16="http://schemas.microsoft.com/office/drawing/2014/main" id="{2C0A0997-B35B-6EF3-B614-E65D96BC25EB}"/>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69392" y="1280321"/>
            <a:ext cx="4112980" cy="4297355"/>
          </a:xfrm>
          <a:prstGeom prst="rect">
            <a:avLst/>
          </a:prstGeom>
        </p:spPr>
      </p:pic>
      <p:grpSp>
        <p:nvGrpSpPr>
          <p:cNvPr id="36" name="Group 35">
            <a:extLst>
              <a:ext uri="{FF2B5EF4-FFF2-40B4-BE49-F238E27FC236}">
                <a16:creationId xmlns:a16="http://schemas.microsoft.com/office/drawing/2014/main" id="{AB508288-EC77-87E0-2751-0CD08091ABC3}"/>
              </a:ext>
            </a:extLst>
          </p:cNvPr>
          <p:cNvGrpSpPr/>
          <p:nvPr/>
        </p:nvGrpSpPr>
        <p:grpSpPr>
          <a:xfrm>
            <a:off x="4383855" y="1002978"/>
            <a:ext cx="1824360" cy="4864258"/>
            <a:chOff x="4383855" y="1002978"/>
            <a:chExt cx="1824360" cy="4864258"/>
          </a:xfrm>
        </p:grpSpPr>
        <p:sp>
          <p:nvSpPr>
            <p:cNvPr id="31" name="Freeform 30">
              <a:extLst>
                <a:ext uri="{FF2B5EF4-FFF2-40B4-BE49-F238E27FC236}">
                  <a16:creationId xmlns:a16="http://schemas.microsoft.com/office/drawing/2014/main" id="{E4F3F0AA-2B14-8935-CDED-FA5664C2F314}"/>
                </a:ext>
              </a:extLst>
            </p:cNvPr>
            <p:cNvSpPr/>
            <p:nvPr/>
          </p:nvSpPr>
          <p:spPr>
            <a:xfrm>
              <a:off x="4417457" y="1002978"/>
              <a:ext cx="1757156" cy="1757156"/>
            </a:xfrm>
            <a:custGeom>
              <a:avLst/>
              <a:gdLst>
                <a:gd name="connsiteX0" fmla="*/ 0 w 1757156"/>
                <a:gd name="connsiteY0" fmla="*/ 878578 h 1757156"/>
                <a:gd name="connsiteX1" fmla="*/ 878578 w 1757156"/>
                <a:gd name="connsiteY1" fmla="*/ 0 h 1757156"/>
                <a:gd name="connsiteX2" fmla="*/ 1757156 w 1757156"/>
                <a:gd name="connsiteY2" fmla="*/ 878578 h 1757156"/>
                <a:gd name="connsiteX3" fmla="*/ 878578 w 1757156"/>
                <a:gd name="connsiteY3" fmla="*/ 1757156 h 1757156"/>
                <a:gd name="connsiteX4" fmla="*/ 0 w 1757156"/>
                <a:gd name="connsiteY4" fmla="*/ 878578 h 1757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7156" h="1757156">
                  <a:moveTo>
                    <a:pt x="0" y="878578"/>
                  </a:moveTo>
                  <a:cubicBezTo>
                    <a:pt x="0" y="393353"/>
                    <a:pt x="393353" y="0"/>
                    <a:pt x="878578" y="0"/>
                  </a:cubicBezTo>
                  <a:cubicBezTo>
                    <a:pt x="1363803" y="0"/>
                    <a:pt x="1757156" y="393353"/>
                    <a:pt x="1757156" y="878578"/>
                  </a:cubicBezTo>
                  <a:cubicBezTo>
                    <a:pt x="1757156" y="1363803"/>
                    <a:pt x="1363803" y="1757156"/>
                    <a:pt x="878578" y="1757156"/>
                  </a:cubicBezTo>
                  <a:cubicBezTo>
                    <a:pt x="393353" y="1757156"/>
                    <a:pt x="0" y="1363803"/>
                    <a:pt x="0" y="878578"/>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7810" tIns="287810" rIns="287810" bIns="287810" numCol="1" spcCol="1270" anchor="ctr" anchorCtr="0">
              <a:noAutofit/>
            </a:bodyPr>
            <a:lstStyle/>
            <a:p>
              <a:pPr marL="0" lvl="0" indent="0" algn="ctr" defTabSz="1066800">
                <a:lnSpc>
                  <a:spcPct val="90000"/>
                </a:lnSpc>
                <a:spcBef>
                  <a:spcPct val="0"/>
                </a:spcBef>
                <a:spcAft>
                  <a:spcPct val="35000"/>
                </a:spcAft>
                <a:buNone/>
              </a:pPr>
              <a:r>
                <a:rPr lang="en-US" sz="2400" kern="1200" dirty="0"/>
                <a:t>Data:</a:t>
              </a:r>
              <a:br>
                <a:rPr lang="en-US" sz="1800" kern="1200" dirty="0"/>
              </a:br>
              <a:r>
                <a:rPr lang="en-US" sz="1800" kern="1200" dirty="0"/>
                <a:t>Symptoms,</a:t>
              </a:r>
              <a:br>
                <a:rPr lang="en-US" sz="1800" kern="1200" dirty="0"/>
              </a:br>
              <a:r>
                <a:rPr lang="en-US" sz="1800" kern="1200" dirty="0"/>
                <a:t>Test Results,</a:t>
              </a:r>
              <a:br>
                <a:rPr lang="en-US" sz="1800" kern="1200" dirty="0"/>
              </a:br>
              <a:r>
                <a:rPr lang="en-US" sz="1800" kern="1200" dirty="0"/>
                <a:t>Etc.</a:t>
              </a:r>
            </a:p>
          </p:txBody>
        </p:sp>
        <p:sp>
          <p:nvSpPr>
            <p:cNvPr id="32" name="Freeform 31">
              <a:extLst>
                <a:ext uri="{FF2B5EF4-FFF2-40B4-BE49-F238E27FC236}">
                  <a16:creationId xmlns:a16="http://schemas.microsoft.com/office/drawing/2014/main" id="{5FC9892C-0628-149B-29C7-4FEF8FA4152A}"/>
                </a:ext>
              </a:extLst>
            </p:cNvPr>
            <p:cNvSpPr/>
            <p:nvPr/>
          </p:nvSpPr>
          <p:spPr>
            <a:xfrm>
              <a:off x="4920288" y="2973349"/>
              <a:ext cx="818700" cy="818700"/>
            </a:xfrm>
            <a:custGeom>
              <a:avLst/>
              <a:gdLst>
                <a:gd name="connsiteX0" fmla="*/ 108519 w 818700"/>
                <a:gd name="connsiteY0" fmla="*/ 313071 h 818700"/>
                <a:gd name="connsiteX1" fmla="*/ 313071 w 818700"/>
                <a:gd name="connsiteY1" fmla="*/ 313071 h 818700"/>
                <a:gd name="connsiteX2" fmla="*/ 313071 w 818700"/>
                <a:gd name="connsiteY2" fmla="*/ 108519 h 818700"/>
                <a:gd name="connsiteX3" fmla="*/ 505629 w 818700"/>
                <a:gd name="connsiteY3" fmla="*/ 108519 h 818700"/>
                <a:gd name="connsiteX4" fmla="*/ 505629 w 818700"/>
                <a:gd name="connsiteY4" fmla="*/ 313071 h 818700"/>
                <a:gd name="connsiteX5" fmla="*/ 710181 w 818700"/>
                <a:gd name="connsiteY5" fmla="*/ 313071 h 818700"/>
                <a:gd name="connsiteX6" fmla="*/ 710181 w 818700"/>
                <a:gd name="connsiteY6" fmla="*/ 505629 h 818700"/>
                <a:gd name="connsiteX7" fmla="*/ 505629 w 818700"/>
                <a:gd name="connsiteY7" fmla="*/ 505629 h 818700"/>
                <a:gd name="connsiteX8" fmla="*/ 505629 w 818700"/>
                <a:gd name="connsiteY8" fmla="*/ 710181 h 818700"/>
                <a:gd name="connsiteX9" fmla="*/ 313071 w 818700"/>
                <a:gd name="connsiteY9" fmla="*/ 710181 h 818700"/>
                <a:gd name="connsiteX10" fmla="*/ 313071 w 818700"/>
                <a:gd name="connsiteY10" fmla="*/ 505629 h 818700"/>
                <a:gd name="connsiteX11" fmla="*/ 108519 w 818700"/>
                <a:gd name="connsiteY11" fmla="*/ 505629 h 818700"/>
                <a:gd name="connsiteX12" fmla="*/ 108519 w 818700"/>
                <a:gd name="connsiteY12" fmla="*/ 313071 h 81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8700" h="818700">
                  <a:moveTo>
                    <a:pt x="108519" y="313071"/>
                  </a:moveTo>
                  <a:lnTo>
                    <a:pt x="313071" y="313071"/>
                  </a:lnTo>
                  <a:lnTo>
                    <a:pt x="313071" y="108519"/>
                  </a:lnTo>
                  <a:lnTo>
                    <a:pt x="505629" y="108519"/>
                  </a:lnTo>
                  <a:lnTo>
                    <a:pt x="505629" y="313071"/>
                  </a:lnTo>
                  <a:lnTo>
                    <a:pt x="710181" y="313071"/>
                  </a:lnTo>
                  <a:lnTo>
                    <a:pt x="710181" y="505629"/>
                  </a:lnTo>
                  <a:lnTo>
                    <a:pt x="505629" y="505629"/>
                  </a:lnTo>
                  <a:lnTo>
                    <a:pt x="505629" y="710181"/>
                  </a:lnTo>
                  <a:lnTo>
                    <a:pt x="313071" y="710181"/>
                  </a:lnTo>
                  <a:lnTo>
                    <a:pt x="313071" y="505629"/>
                  </a:lnTo>
                  <a:lnTo>
                    <a:pt x="108519" y="505629"/>
                  </a:lnTo>
                  <a:lnTo>
                    <a:pt x="108519" y="31307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08519" tIns="313071" rIns="108519" bIns="313071" numCol="1" spcCol="1270" anchor="ctr" anchorCtr="0">
              <a:noAutofit/>
            </a:bodyPr>
            <a:lstStyle/>
            <a:p>
              <a:pPr marL="0" lvl="0" indent="0" algn="ctr" defTabSz="577850" rtl="0">
                <a:lnSpc>
                  <a:spcPct val="90000"/>
                </a:lnSpc>
                <a:spcBef>
                  <a:spcPct val="0"/>
                </a:spcBef>
                <a:spcAft>
                  <a:spcPct val="35000"/>
                </a:spcAft>
                <a:buNone/>
              </a:pPr>
              <a:endParaRPr lang="en-US" sz="1300" kern="1200"/>
            </a:p>
          </p:txBody>
        </p:sp>
        <p:sp>
          <p:nvSpPr>
            <p:cNvPr id="33" name="Freeform 32">
              <a:extLst>
                <a:ext uri="{FF2B5EF4-FFF2-40B4-BE49-F238E27FC236}">
                  <a16:creationId xmlns:a16="http://schemas.microsoft.com/office/drawing/2014/main" id="{1B0EBB0C-9DB3-F1DA-41ED-2DCC0FC906D1}"/>
                </a:ext>
              </a:extLst>
            </p:cNvPr>
            <p:cNvSpPr/>
            <p:nvPr/>
          </p:nvSpPr>
          <p:spPr>
            <a:xfrm>
              <a:off x="4383855" y="4042876"/>
              <a:ext cx="1824360" cy="1824360"/>
            </a:xfrm>
            <a:custGeom>
              <a:avLst/>
              <a:gdLst>
                <a:gd name="connsiteX0" fmla="*/ 0 w 1824360"/>
                <a:gd name="connsiteY0" fmla="*/ 912180 h 1824360"/>
                <a:gd name="connsiteX1" fmla="*/ 912180 w 1824360"/>
                <a:gd name="connsiteY1" fmla="*/ 0 h 1824360"/>
                <a:gd name="connsiteX2" fmla="*/ 1824360 w 1824360"/>
                <a:gd name="connsiteY2" fmla="*/ 912180 h 1824360"/>
                <a:gd name="connsiteX3" fmla="*/ 912180 w 1824360"/>
                <a:gd name="connsiteY3" fmla="*/ 1824360 h 1824360"/>
                <a:gd name="connsiteX4" fmla="*/ 0 w 1824360"/>
                <a:gd name="connsiteY4" fmla="*/ 912180 h 1824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360" h="1824360">
                  <a:moveTo>
                    <a:pt x="0" y="912180"/>
                  </a:moveTo>
                  <a:cubicBezTo>
                    <a:pt x="0" y="408397"/>
                    <a:pt x="408397" y="0"/>
                    <a:pt x="912180" y="0"/>
                  </a:cubicBezTo>
                  <a:cubicBezTo>
                    <a:pt x="1415963" y="0"/>
                    <a:pt x="1824360" y="408397"/>
                    <a:pt x="1824360" y="912180"/>
                  </a:cubicBezTo>
                  <a:cubicBezTo>
                    <a:pt x="1824360" y="1415963"/>
                    <a:pt x="1415963" y="1824360"/>
                    <a:pt x="912180" y="1824360"/>
                  </a:cubicBezTo>
                  <a:cubicBezTo>
                    <a:pt x="408397" y="1824360"/>
                    <a:pt x="0" y="1415963"/>
                    <a:pt x="0" y="912180"/>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3841" tIns="293841" rIns="293841" bIns="293841" numCol="1" spcCol="1270" anchor="ctr" anchorCtr="0">
              <a:noAutofit/>
            </a:bodyPr>
            <a:lstStyle/>
            <a:p>
              <a:pPr marL="0" lvl="0" indent="0" algn="ctr" defTabSz="933450">
                <a:lnSpc>
                  <a:spcPct val="90000"/>
                </a:lnSpc>
                <a:spcBef>
                  <a:spcPct val="0"/>
                </a:spcBef>
                <a:spcAft>
                  <a:spcPct val="35000"/>
                </a:spcAft>
                <a:buNone/>
              </a:pPr>
              <a:r>
                <a:rPr lang="en-US" sz="2100" kern="1200" dirty="0"/>
                <a:t>Doctor's Knowledge</a:t>
              </a:r>
            </a:p>
          </p:txBody>
        </p:sp>
      </p:grpSp>
      <p:grpSp>
        <p:nvGrpSpPr>
          <p:cNvPr id="37" name="Group 36">
            <a:extLst>
              <a:ext uri="{FF2B5EF4-FFF2-40B4-BE49-F238E27FC236}">
                <a16:creationId xmlns:a16="http://schemas.microsoft.com/office/drawing/2014/main" id="{0FF2CABD-4549-6D24-E79B-B26EA580E9FA}"/>
              </a:ext>
            </a:extLst>
          </p:cNvPr>
          <p:cNvGrpSpPr/>
          <p:nvPr/>
        </p:nvGrpSpPr>
        <p:grpSpPr>
          <a:xfrm>
            <a:off x="6385819" y="2531540"/>
            <a:ext cx="2472451" cy="1769521"/>
            <a:chOff x="6385819" y="2531540"/>
            <a:chExt cx="2472451" cy="1769521"/>
          </a:xfrm>
        </p:grpSpPr>
        <p:sp>
          <p:nvSpPr>
            <p:cNvPr id="34" name="Freeform 33">
              <a:extLst>
                <a:ext uri="{FF2B5EF4-FFF2-40B4-BE49-F238E27FC236}">
                  <a16:creationId xmlns:a16="http://schemas.microsoft.com/office/drawing/2014/main" id="{CBF3446B-F235-ECD3-56A1-35E8E0A8CFD1}"/>
                </a:ext>
              </a:extLst>
            </p:cNvPr>
            <p:cNvSpPr/>
            <p:nvPr/>
          </p:nvSpPr>
          <p:spPr>
            <a:xfrm>
              <a:off x="6385819" y="3153752"/>
              <a:ext cx="448873" cy="525097"/>
            </a:xfrm>
            <a:custGeom>
              <a:avLst/>
              <a:gdLst>
                <a:gd name="connsiteX0" fmla="*/ 0 w 448873"/>
                <a:gd name="connsiteY0" fmla="*/ 105019 h 525097"/>
                <a:gd name="connsiteX1" fmla="*/ 224437 w 448873"/>
                <a:gd name="connsiteY1" fmla="*/ 105019 h 525097"/>
                <a:gd name="connsiteX2" fmla="*/ 224437 w 448873"/>
                <a:gd name="connsiteY2" fmla="*/ 0 h 525097"/>
                <a:gd name="connsiteX3" fmla="*/ 448873 w 448873"/>
                <a:gd name="connsiteY3" fmla="*/ 262549 h 525097"/>
                <a:gd name="connsiteX4" fmla="*/ 224437 w 448873"/>
                <a:gd name="connsiteY4" fmla="*/ 525097 h 525097"/>
                <a:gd name="connsiteX5" fmla="*/ 224437 w 448873"/>
                <a:gd name="connsiteY5" fmla="*/ 420078 h 525097"/>
                <a:gd name="connsiteX6" fmla="*/ 0 w 448873"/>
                <a:gd name="connsiteY6" fmla="*/ 420078 h 525097"/>
                <a:gd name="connsiteX7" fmla="*/ 0 w 448873"/>
                <a:gd name="connsiteY7" fmla="*/ 105019 h 52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8873" h="525097">
                  <a:moveTo>
                    <a:pt x="0" y="105019"/>
                  </a:moveTo>
                  <a:lnTo>
                    <a:pt x="224437" y="105019"/>
                  </a:lnTo>
                  <a:lnTo>
                    <a:pt x="224437" y="0"/>
                  </a:lnTo>
                  <a:lnTo>
                    <a:pt x="448873" y="262549"/>
                  </a:lnTo>
                  <a:lnTo>
                    <a:pt x="224437" y="525097"/>
                  </a:lnTo>
                  <a:lnTo>
                    <a:pt x="224437" y="420078"/>
                  </a:lnTo>
                  <a:lnTo>
                    <a:pt x="0" y="420078"/>
                  </a:lnTo>
                  <a:lnTo>
                    <a:pt x="0" y="10501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5019" rIns="134662" bIns="105019" numCol="1" spcCol="1270" anchor="ctr" anchorCtr="0">
              <a:noAutofit/>
            </a:bodyPr>
            <a:lstStyle/>
            <a:p>
              <a:pPr marL="0" lvl="0" indent="0" algn="ctr" defTabSz="755650" rtl="0">
                <a:lnSpc>
                  <a:spcPct val="90000"/>
                </a:lnSpc>
                <a:spcBef>
                  <a:spcPct val="0"/>
                </a:spcBef>
                <a:spcAft>
                  <a:spcPct val="35000"/>
                </a:spcAft>
                <a:buNone/>
              </a:pPr>
              <a:endParaRPr lang="en-US" sz="1700" kern="1200"/>
            </a:p>
          </p:txBody>
        </p:sp>
        <p:sp>
          <p:nvSpPr>
            <p:cNvPr id="35" name="Freeform 34">
              <a:extLst>
                <a:ext uri="{FF2B5EF4-FFF2-40B4-BE49-F238E27FC236}">
                  <a16:creationId xmlns:a16="http://schemas.microsoft.com/office/drawing/2014/main" id="{C6F93AFE-7B68-96C4-0A98-1CC57A2C1FA8}"/>
                </a:ext>
              </a:extLst>
            </p:cNvPr>
            <p:cNvSpPr/>
            <p:nvPr/>
          </p:nvSpPr>
          <p:spPr>
            <a:xfrm>
              <a:off x="7088749" y="2531540"/>
              <a:ext cx="1769521" cy="1769521"/>
            </a:xfrm>
            <a:custGeom>
              <a:avLst/>
              <a:gdLst>
                <a:gd name="connsiteX0" fmla="*/ 0 w 1769521"/>
                <a:gd name="connsiteY0" fmla="*/ 884761 h 1769521"/>
                <a:gd name="connsiteX1" fmla="*/ 884761 w 1769521"/>
                <a:gd name="connsiteY1" fmla="*/ 0 h 1769521"/>
                <a:gd name="connsiteX2" fmla="*/ 1769522 w 1769521"/>
                <a:gd name="connsiteY2" fmla="*/ 884761 h 1769521"/>
                <a:gd name="connsiteX3" fmla="*/ 884761 w 1769521"/>
                <a:gd name="connsiteY3" fmla="*/ 1769522 h 1769521"/>
                <a:gd name="connsiteX4" fmla="*/ 0 w 1769521"/>
                <a:gd name="connsiteY4" fmla="*/ 884761 h 1769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9521" h="1769521">
                  <a:moveTo>
                    <a:pt x="0" y="884761"/>
                  </a:moveTo>
                  <a:cubicBezTo>
                    <a:pt x="0" y="396121"/>
                    <a:pt x="396121" y="0"/>
                    <a:pt x="884761" y="0"/>
                  </a:cubicBezTo>
                  <a:cubicBezTo>
                    <a:pt x="1373401" y="0"/>
                    <a:pt x="1769522" y="396121"/>
                    <a:pt x="1769522" y="884761"/>
                  </a:cubicBezTo>
                  <a:cubicBezTo>
                    <a:pt x="1769522" y="1373401"/>
                    <a:pt x="1373401" y="1769522"/>
                    <a:pt x="884761" y="1769522"/>
                  </a:cubicBezTo>
                  <a:cubicBezTo>
                    <a:pt x="396121" y="1769522"/>
                    <a:pt x="0" y="1373401"/>
                    <a:pt x="0" y="884761"/>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9620" tIns="289620" rIns="289620" bIns="289620" numCol="1" spcCol="1270" anchor="ctr" anchorCtr="0">
              <a:noAutofit/>
            </a:bodyPr>
            <a:lstStyle/>
            <a:p>
              <a:pPr marL="0" lvl="0" indent="0" algn="ctr" defTabSz="1066800">
                <a:lnSpc>
                  <a:spcPct val="90000"/>
                </a:lnSpc>
                <a:spcBef>
                  <a:spcPct val="0"/>
                </a:spcBef>
                <a:spcAft>
                  <a:spcPct val="35000"/>
                </a:spcAft>
                <a:buNone/>
              </a:pPr>
              <a:r>
                <a:rPr lang="en-US" sz="2400" kern="1200" dirty="0"/>
                <a:t>Diagnosis</a:t>
              </a:r>
            </a:p>
          </p:txBody>
        </p:sp>
      </p:grpSp>
      <p:grpSp>
        <p:nvGrpSpPr>
          <p:cNvPr id="38" name="Group 37">
            <a:extLst>
              <a:ext uri="{FF2B5EF4-FFF2-40B4-BE49-F238E27FC236}">
                <a16:creationId xmlns:a16="http://schemas.microsoft.com/office/drawing/2014/main" id="{A2FB0691-5CE0-995F-7DDA-948F39308E6F}"/>
              </a:ext>
            </a:extLst>
          </p:cNvPr>
          <p:cNvGrpSpPr/>
          <p:nvPr/>
        </p:nvGrpSpPr>
        <p:grpSpPr>
          <a:xfrm>
            <a:off x="9157248" y="2498628"/>
            <a:ext cx="2514046" cy="1769521"/>
            <a:chOff x="9157248" y="2498628"/>
            <a:chExt cx="2514046" cy="1769521"/>
          </a:xfrm>
        </p:grpSpPr>
        <p:grpSp>
          <p:nvGrpSpPr>
            <p:cNvPr id="24" name="Group 23">
              <a:extLst>
                <a:ext uri="{FF2B5EF4-FFF2-40B4-BE49-F238E27FC236}">
                  <a16:creationId xmlns:a16="http://schemas.microsoft.com/office/drawing/2014/main" id="{070F4FA9-E1CE-122D-8065-32B117B43DEB}"/>
                </a:ext>
              </a:extLst>
            </p:cNvPr>
            <p:cNvGrpSpPr/>
            <p:nvPr/>
          </p:nvGrpSpPr>
          <p:grpSpPr>
            <a:xfrm>
              <a:off x="9157248" y="3166451"/>
              <a:ext cx="448873" cy="525097"/>
              <a:chOff x="2584276" y="2053084"/>
              <a:chExt cx="448873" cy="525097"/>
            </a:xfrm>
          </p:grpSpPr>
          <p:sp>
            <p:nvSpPr>
              <p:cNvPr id="25" name="Right Arrow 24">
                <a:extLst>
                  <a:ext uri="{FF2B5EF4-FFF2-40B4-BE49-F238E27FC236}">
                    <a16:creationId xmlns:a16="http://schemas.microsoft.com/office/drawing/2014/main" id="{C289D6C0-6BBB-8177-3EA4-9C3220CBE3D8}"/>
                  </a:ext>
                </a:extLst>
              </p:cNvPr>
              <p:cNvSpPr/>
              <p:nvPr/>
            </p:nvSpPr>
            <p:spPr>
              <a:xfrm>
                <a:off x="2584276" y="2053084"/>
                <a:ext cx="448873" cy="525097"/>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a:extLst>
                  <a:ext uri="{FF2B5EF4-FFF2-40B4-BE49-F238E27FC236}">
                    <a16:creationId xmlns:a16="http://schemas.microsoft.com/office/drawing/2014/main" id="{70745E6A-0861-6489-B4B9-3E757058FC8B}"/>
                  </a:ext>
                </a:extLst>
              </p:cNvPr>
              <p:cNvSpPr txBox="1"/>
              <p:nvPr/>
            </p:nvSpPr>
            <p:spPr>
              <a:xfrm>
                <a:off x="2584276" y="2158103"/>
                <a:ext cx="314211" cy="3150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755650" rtl="0">
                  <a:lnSpc>
                    <a:spcPct val="90000"/>
                  </a:lnSpc>
                  <a:spcBef>
                    <a:spcPct val="0"/>
                  </a:spcBef>
                  <a:spcAft>
                    <a:spcPct val="35000"/>
                  </a:spcAft>
                  <a:buNone/>
                </a:pPr>
                <a:endParaRPr lang="en-US" sz="1700" kern="1200"/>
              </a:p>
            </p:txBody>
          </p:sp>
        </p:grpSp>
        <p:grpSp>
          <p:nvGrpSpPr>
            <p:cNvPr id="27" name="Group 26">
              <a:extLst>
                <a:ext uri="{FF2B5EF4-FFF2-40B4-BE49-F238E27FC236}">
                  <a16:creationId xmlns:a16="http://schemas.microsoft.com/office/drawing/2014/main" id="{62A387B8-2669-03FC-2482-41DA96E665FA}"/>
                </a:ext>
              </a:extLst>
            </p:cNvPr>
            <p:cNvGrpSpPr/>
            <p:nvPr/>
          </p:nvGrpSpPr>
          <p:grpSpPr>
            <a:xfrm>
              <a:off x="9901773" y="2498628"/>
              <a:ext cx="1769521" cy="1769521"/>
              <a:chOff x="3431151" y="1430872"/>
              <a:chExt cx="1769521" cy="1769521"/>
            </a:xfrm>
          </p:grpSpPr>
          <p:sp>
            <p:nvSpPr>
              <p:cNvPr id="28" name="Oval 27">
                <a:extLst>
                  <a:ext uri="{FF2B5EF4-FFF2-40B4-BE49-F238E27FC236}">
                    <a16:creationId xmlns:a16="http://schemas.microsoft.com/office/drawing/2014/main" id="{C0453932-B4A5-69C7-4840-DC6A3040FE5E}"/>
                  </a:ext>
                </a:extLst>
              </p:cNvPr>
              <p:cNvSpPr/>
              <p:nvPr/>
            </p:nvSpPr>
            <p:spPr>
              <a:xfrm>
                <a:off x="3431151" y="1430872"/>
                <a:ext cx="1769521" cy="1769521"/>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Oval 4">
                <a:extLst>
                  <a:ext uri="{FF2B5EF4-FFF2-40B4-BE49-F238E27FC236}">
                    <a16:creationId xmlns:a16="http://schemas.microsoft.com/office/drawing/2014/main" id="{E32D9B6F-1602-CE2F-07C6-E8E29D1C37AF}"/>
                  </a:ext>
                </a:extLst>
              </p:cNvPr>
              <p:cNvSpPr txBox="1"/>
              <p:nvPr/>
            </p:nvSpPr>
            <p:spPr>
              <a:xfrm>
                <a:off x="3571760" y="1692378"/>
                <a:ext cx="1510381" cy="128274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Treatment</a:t>
                </a:r>
              </a:p>
            </p:txBody>
          </p:sp>
        </p:grpSp>
      </p:grpSp>
    </p:spTree>
    <p:extLst>
      <p:ext uri="{BB962C8B-B14F-4D97-AF65-F5344CB8AC3E}">
        <p14:creationId xmlns:p14="http://schemas.microsoft.com/office/powerpoint/2010/main" val="4040419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C8888-18C5-51D2-3D2D-E89CEF563A89}"/>
              </a:ext>
            </a:extLst>
          </p:cNvPr>
          <p:cNvSpPr>
            <a:spLocks noGrp="1"/>
          </p:cNvSpPr>
          <p:nvPr>
            <p:ph type="title"/>
          </p:nvPr>
        </p:nvSpPr>
        <p:spPr>
          <a:xfrm>
            <a:off x="615976" y="278712"/>
            <a:ext cx="10515600" cy="1325563"/>
          </a:xfrm>
        </p:spPr>
        <p:txBody>
          <a:bodyPr>
            <a:normAutofit/>
          </a:bodyPr>
          <a:lstStyle/>
          <a:p>
            <a:r>
              <a:rPr lang="en-US" sz="2800" dirty="0"/>
              <a:t>How can it go wrong?</a:t>
            </a:r>
          </a:p>
        </p:txBody>
      </p:sp>
      <p:sp>
        <p:nvSpPr>
          <p:cNvPr id="5" name="Freeform 4">
            <a:extLst>
              <a:ext uri="{FF2B5EF4-FFF2-40B4-BE49-F238E27FC236}">
                <a16:creationId xmlns:a16="http://schemas.microsoft.com/office/drawing/2014/main" id="{7FFCF810-2100-65ED-886B-5A6C1AEA3E1E}"/>
              </a:ext>
            </a:extLst>
          </p:cNvPr>
          <p:cNvSpPr/>
          <p:nvPr/>
        </p:nvSpPr>
        <p:spPr>
          <a:xfrm>
            <a:off x="946124" y="1628617"/>
            <a:ext cx="1757156" cy="1757156"/>
          </a:xfrm>
          <a:custGeom>
            <a:avLst/>
            <a:gdLst>
              <a:gd name="connsiteX0" fmla="*/ 0 w 1757156"/>
              <a:gd name="connsiteY0" fmla="*/ 878578 h 1757156"/>
              <a:gd name="connsiteX1" fmla="*/ 878578 w 1757156"/>
              <a:gd name="connsiteY1" fmla="*/ 0 h 1757156"/>
              <a:gd name="connsiteX2" fmla="*/ 1757156 w 1757156"/>
              <a:gd name="connsiteY2" fmla="*/ 878578 h 1757156"/>
              <a:gd name="connsiteX3" fmla="*/ 878578 w 1757156"/>
              <a:gd name="connsiteY3" fmla="*/ 1757156 h 1757156"/>
              <a:gd name="connsiteX4" fmla="*/ 0 w 1757156"/>
              <a:gd name="connsiteY4" fmla="*/ 878578 h 1757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7156" h="1757156">
                <a:moveTo>
                  <a:pt x="0" y="878578"/>
                </a:moveTo>
                <a:cubicBezTo>
                  <a:pt x="0" y="393353"/>
                  <a:pt x="393353" y="0"/>
                  <a:pt x="878578" y="0"/>
                </a:cubicBezTo>
                <a:cubicBezTo>
                  <a:pt x="1363803" y="0"/>
                  <a:pt x="1757156" y="393353"/>
                  <a:pt x="1757156" y="878578"/>
                </a:cubicBezTo>
                <a:cubicBezTo>
                  <a:pt x="1757156" y="1363803"/>
                  <a:pt x="1363803" y="1757156"/>
                  <a:pt x="878578" y="1757156"/>
                </a:cubicBezTo>
                <a:cubicBezTo>
                  <a:pt x="393353" y="1757156"/>
                  <a:pt x="0" y="1363803"/>
                  <a:pt x="0" y="878578"/>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7810" tIns="287810" rIns="287810" bIns="287810" numCol="1" spcCol="1270" anchor="ctr" anchorCtr="0">
            <a:noAutofit/>
          </a:bodyPr>
          <a:lstStyle/>
          <a:p>
            <a:pPr marL="0" lvl="0" indent="0" algn="ctr" defTabSz="1066800">
              <a:lnSpc>
                <a:spcPct val="90000"/>
              </a:lnSpc>
              <a:spcBef>
                <a:spcPct val="0"/>
              </a:spcBef>
              <a:spcAft>
                <a:spcPct val="35000"/>
              </a:spcAft>
              <a:buNone/>
            </a:pPr>
            <a:r>
              <a:rPr lang="en-US" sz="2400" kern="1200" dirty="0"/>
              <a:t>Data:</a:t>
            </a:r>
            <a:br>
              <a:rPr lang="en-US" sz="1800" kern="1200" dirty="0"/>
            </a:br>
            <a:r>
              <a:rPr lang="en-US" sz="1800" kern="1200" dirty="0"/>
              <a:t>Symptoms,</a:t>
            </a:r>
            <a:br>
              <a:rPr lang="en-US" sz="1800" kern="1200" dirty="0"/>
            </a:br>
            <a:r>
              <a:rPr lang="en-US" sz="1800" kern="1200" dirty="0"/>
              <a:t>Test Results,</a:t>
            </a:r>
            <a:br>
              <a:rPr lang="en-US" sz="1800" kern="1200" dirty="0"/>
            </a:br>
            <a:r>
              <a:rPr lang="en-US" sz="1800" kern="1200" dirty="0"/>
              <a:t>Etc.</a:t>
            </a:r>
          </a:p>
        </p:txBody>
      </p:sp>
      <p:sp>
        <p:nvSpPr>
          <p:cNvPr id="6" name="Freeform 5">
            <a:extLst>
              <a:ext uri="{FF2B5EF4-FFF2-40B4-BE49-F238E27FC236}">
                <a16:creationId xmlns:a16="http://schemas.microsoft.com/office/drawing/2014/main" id="{1E41CDCE-6140-57D4-7653-B0B5D62670EF}"/>
              </a:ext>
            </a:extLst>
          </p:cNvPr>
          <p:cNvSpPr/>
          <p:nvPr/>
        </p:nvSpPr>
        <p:spPr>
          <a:xfrm>
            <a:off x="1448955" y="3598988"/>
            <a:ext cx="818700" cy="818700"/>
          </a:xfrm>
          <a:custGeom>
            <a:avLst/>
            <a:gdLst>
              <a:gd name="connsiteX0" fmla="*/ 108519 w 818700"/>
              <a:gd name="connsiteY0" fmla="*/ 313071 h 818700"/>
              <a:gd name="connsiteX1" fmla="*/ 313071 w 818700"/>
              <a:gd name="connsiteY1" fmla="*/ 313071 h 818700"/>
              <a:gd name="connsiteX2" fmla="*/ 313071 w 818700"/>
              <a:gd name="connsiteY2" fmla="*/ 108519 h 818700"/>
              <a:gd name="connsiteX3" fmla="*/ 505629 w 818700"/>
              <a:gd name="connsiteY3" fmla="*/ 108519 h 818700"/>
              <a:gd name="connsiteX4" fmla="*/ 505629 w 818700"/>
              <a:gd name="connsiteY4" fmla="*/ 313071 h 818700"/>
              <a:gd name="connsiteX5" fmla="*/ 710181 w 818700"/>
              <a:gd name="connsiteY5" fmla="*/ 313071 h 818700"/>
              <a:gd name="connsiteX6" fmla="*/ 710181 w 818700"/>
              <a:gd name="connsiteY6" fmla="*/ 505629 h 818700"/>
              <a:gd name="connsiteX7" fmla="*/ 505629 w 818700"/>
              <a:gd name="connsiteY7" fmla="*/ 505629 h 818700"/>
              <a:gd name="connsiteX8" fmla="*/ 505629 w 818700"/>
              <a:gd name="connsiteY8" fmla="*/ 710181 h 818700"/>
              <a:gd name="connsiteX9" fmla="*/ 313071 w 818700"/>
              <a:gd name="connsiteY9" fmla="*/ 710181 h 818700"/>
              <a:gd name="connsiteX10" fmla="*/ 313071 w 818700"/>
              <a:gd name="connsiteY10" fmla="*/ 505629 h 818700"/>
              <a:gd name="connsiteX11" fmla="*/ 108519 w 818700"/>
              <a:gd name="connsiteY11" fmla="*/ 505629 h 818700"/>
              <a:gd name="connsiteX12" fmla="*/ 108519 w 818700"/>
              <a:gd name="connsiteY12" fmla="*/ 313071 h 81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8700" h="818700">
                <a:moveTo>
                  <a:pt x="108519" y="313071"/>
                </a:moveTo>
                <a:lnTo>
                  <a:pt x="313071" y="313071"/>
                </a:lnTo>
                <a:lnTo>
                  <a:pt x="313071" y="108519"/>
                </a:lnTo>
                <a:lnTo>
                  <a:pt x="505629" y="108519"/>
                </a:lnTo>
                <a:lnTo>
                  <a:pt x="505629" y="313071"/>
                </a:lnTo>
                <a:lnTo>
                  <a:pt x="710181" y="313071"/>
                </a:lnTo>
                <a:lnTo>
                  <a:pt x="710181" y="505629"/>
                </a:lnTo>
                <a:lnTo>
                  <a:pt x="505629" y="505629"/>
                </a:lnTo>
                <a:lnTo>
                  <a:pt x="505629" y="710181"/>
                </a:lnTo>
                <a:lnTo>
                  <a:pt x="313071" y="710181"/>
                </a:lnTo>
                <a:lnTo>
                  <a:pt x="313071" y="505629"/>
                </a:lnTo>
                <a:lnTo>
                  <a:pt x="108519" y="505629"/>
                </a:lnTo>
                <a:lnTo>
                  <a:pt x="108519" y="31307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08519" tIns="313071" rIns="108519" bIns="313071" numCol="1" spcCol="1270" anchor="ctr" anchorCtr="0">
            <a:noAutofit/>
          </a:bodyPr>
          <a:lstStyle/>
          <a:p>
            <a:pPr marL="0" lvl="0" indent="0" algn="ctr" defTabSz="577850" rtl="0">
              <a:lnSpc>
                <a:spcPct val="90000"/>
              </a:lnSpc>
              <a:spcBef>
                <a:spcPct val="0"/>
              </a:spcBef>
              <a:spcAft>
                <a:spcPct val="35000"/>
              </a:spcAft>
              <a:buNone/>
            </a:pPr>
            <a:endParaRPr lang="en-US" sz="1300" kern="1200"/>
          </a:p>
        </p:txBody>
      </p:sp>
      <p:sp>
        <p:nvSpPr>
          <p:cNvPr id="7" name="Freeform 6">
            <a:extLst>
              <a:ext uri="{FF2B5EF4-FFF2-40B4-BE49-F238E27FC236}">
                <a16:creationId xmlns:a16="http://schemas.microsoft.com/office/drawing/2014/main" id="{55133814-B18C-58AB-6267-F1A342A13EA1}"/>
              </a:ext>
            </a:extLst>
          </p:cNvPr>
          <p:cNvSpPr/>
          <p:nvPr/>
        </p:nvSpPr>
        <p:spPr>
          <a:xfrm>
            <a:off x="912522" y="4668515"/>
            <a:ext cx="1824360" cy="1824360"/>
          </a:xfrm>
          <a:custGeom>
            <a:avLst/>
            <a:gdLst>
              <a:gd name="connsiteX0" fmla="*/ 0 w 1824360"/>
              <a:gd name="connsiteY0" fmla="*/ 912180 h 1824360"/>
              <a:gd name="connsiteX1" fmla="*/ 912180 w 1824360"/>
              <a:gd name="connsiteY1" fmla="*/ 0 h 1824360"/>
              <a:gd name="connsiteX2" fmla="*/ 1824360 w 1824360"/>
              <a:gd name="connsiteY2" fmla="*/ 912180 h 1824360"/>
              <a:gd name="connsiteX3" fmla="*/ 912180 w 1824360"/>
              <a:gd name="connsiteY3" fmla="*/ 1824360 h 1824360"/>
              <a:gd name="connsiteX4" fmla="*/ 0 w 1824360"/>
              <a:gd name="connsiteY4" fmla="*/ 912180 h 1824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360" h="1824360">
                <a:moveTo>
                  <a:pt x="0" y="912180"/>
                </a:moveTo>
                <a:cubicBezTo>
                  <a:pt x="0" y="408397"/>
                  <a:pt x="408397" y="0"/>
                  <a:pt x="912180" y="0"/>
                </a:cubicBezTo>
                <a:cubicBezTo>
                  <a:pt x="1415963" y="0"/>
                  <a:pt x="1824360" y="408397"/>
                  <a:pt x="1824360" y="912180"/>
                </a:cubicBezTo>
                <a:cubicBezTo>
                  <a:pt x="1824360" y="1415963"/>
                  <a:pt x="1415963" y="1824360"/>
                  <a:pt x="912180" y="1824360"/>
                </a:cubicBezTo>
                <a:cubicBezTo>
                  <a:pt x="408397" y="1824360"/>
                  <a:pt x="0" y="1415963"/>
                  <a:pt x="0" y="912180"/>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3841" tIns="293841" rIns="293841" bIns="293841" numCol="1" spcCol="1270" anchor="ctr" anchorCtr="0">
            <a:noAutofit/>
          </a:bodyPr>
          <a:lstStyle/>
          <a:p>
            <a:pPr marL="0" lvl="0" indent="0" algn="ctr" defTabSz="933450">
              <a:lnSpc>
                <a:spcPct val="90000"/>
              </a:lnSpc>
              <a:spcBef>
                <a:spcPct val="0"/>
              </a:spcBef>
              <a:spcAft>
                <a:spcPct val="35000"/>
              </a:spcAft>
              <a:buNone/>
            </a:pPr>
            <a:r>
              <a:rPr lang="en-US" sz="2100" kern="1200" dirty="0"/>
              <a:t>Doctor's Knowledge</a:t>
            </a:r>
          </a:p>
        </p:txBody>
      </p:sp>
      <p:grpSp>
        <p:nvGrpSpPr>
          <p:cNvPr id="27" name="Group 26">
            <a:extLst>
              <a:ext uri="{FF2B5EF4-FFF2-40B4-BE49-F238E27FC236}">
                <a16:creationId xmlns:a16="http://schemas.microsoft.com/office/drawing/2014/main" id="{8DBC9C23-7020-D96D-E4D9-EBD66AE606EE}"/>
              </a:ext>
            </a:extLst>
          </p:cNvPr>
          <p:cNvGrpSpPr/>
          <p:nvPr/>
        </p:nvGrpSpPr>
        <p:grpSpPr>
          <a:xfrm>
            <a:off x="2914486" y="3157179"/>
            <a:ext cx="2472451" cy="1769521"/>
            <a:chOff x="4286086" y="3157179"/>
            <a:chExt cx="2472451" cy="1769521"/>
          </a:xfrm>
        </p:grpSpPr>
        <p:sp>
          <p:nvSpPr>
            <p:cNvPr id="9" name="Freeform 8">
              <a:extLst>
                <a:ext uri="{FF2B5EF4-FFF2-40B4-BE49-F238E27FC236}">
                  <a16:creationId xmlns:a16="http://schemas.microsoft.com/office/drawing/2014/main" id="{BF45E8F6-6920-19CD-6368-CC469145DD8E}"/>
                </a:ext>
              </a:extLst>
            </p:cNvPr>
            <p:cNvSpPr/>
            <p:nvPr/>
          </p:nvSpPr>
          <p:spPr>
            <a:xfrm>
              <a:off x="4286086" y="3779391"/>
              <a:ext cx="448873" cy="525097"/>
            </a:xfrm>
            <a:custGeom>
              <a:avLst/>
              <a:gdLst>
                <a:gd name="connsiteX0" fmla="*/ 0 w 448873"/>
                <a:gd name="connsiteY0" fmla="*/ 105019 h 525097"/>
                <a:gd name="connsiteX1" fmla="*/ 224437 w 448873"/>
                <a:gd name="connsiteY1" fmla="*/ 105019 h 525097"/>
                <a:gd name="connsiteX2" fmla="*/ 224437 w 448873"/>
                <a:gd name="connsiteY2" fmla="*/ 0 h 525097"/>
                <a:gd name="connsiteX3" fmla="*/ 448873 w 448873"/>
                <a:gd name="connsiteY3" fmla="*/ 262549 h 525097"/>
                <a:gd name="connsiteX4" fmla="*/ 224437 w 448873"/>
                <a:gd name="connsiteY4" fmla="*/ 525097 h 525097"/>
                <a:gd name="connsiteX5" fmla="*/ 224437 w 448873"/>
                <a:gd name="connsiteY5" fmla="*/ 420078 h 525097"/>
                <a:gd name="connsiteX6" fmla="*/ 0 w 448873"/>
                <a:gd name="connsiteY6" fmla="*/ 420078 h 525097"/>
                <a:gd name="connsiteX7" fmla="*/ 0 w 448873"/>
                <a:gd name="connsiteY7" fmla="*/ 105019 h 52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8873" h="525097">
                  <a:moveTo>
                    <a:pt x="0" y="105019"/>
                  </a:moveTo>
                  <a:lnTo>
                    <a:pt x="224437" y="105019"/>
                  </a:lnTo>
                  <a:lnTo>
                    <a:pt x="224437" y="0"/>
                  </a:lnTo>
                  <a:lnTo>
                    <a:pt x="448873" y="262549"/>
                  </a:lnTo>
                  <a:lnTo>
                    <a:pt x="224437" y="525097"/>
                  </a:lnTo>
                  <a:lnTo>
                    <a:pt x="224437" y="420078"/>
                  </a:lnTo>
                  <a:lnTo>
                    <a:pt x="0" y="420078"/>
                  </a:lnTo>
                  <a:lnTo>
                    <a:pt x="0" y="10501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5019" rIns="134662" bIns="105019" numCol="1" spcCol="1270" anchor="ctr" anchorCtr="0">
              <a:noAutofit/>
            </a:bodyPr>
            <a:lstStyle/>
            <a:p>
              <a:pPr marL="0" lvl="0" indent="0" algn="ctr" defTabSz="755650" rtl="0">
                <a:lnSpc>
                  <a:spcPct val="90000"/>
                </a:lnSpc>
                <a:spcBef>
                  <a:spcPct val="0"/>
                </a:spcBef>
                <a:spcAft>
                  <a:spcPct val="35000"/>
                </a:spcAft>
                <a:buNone/>
              </a:pPr>
              <a:endParaRPr lang="en-US" sz="1700" kern="1200"/>
            </a:p>
          </p:txBody>
        </p:sp>
        <p:sp>
          <p:nvSpPr>
            <p:cNvPr id="10" name="Freeform 9">
              <a:extLst>
                <a:ext uri="{FF2B5EF4-FFF2-40B4-BE49-F238E27FC236}">
                  <a16:creationId xmlns:a16="http://schemas.microsoft.com/office/drawing/2014/main" id="{94EC4ED6-77B1-DDE6-EB70-BCCCBDED65DF}"/>
                </a:ext>
              </a:extLst>
            </p:cNvPr>
            <p:cNvSpPr/>
            <p:nvPr/>
          </p:nvSpPr>
          <p:spPr>
            <a:xfrm>
              <a:off x="4989016" y="3157179"/>
              <a:ext cx="1769521" cy="1769521"/>
            </a:xfrm>
            <a:custGeom>
              <a:avLst/>
              <a:gdLst>
                <a:gd name="connsiteX0" fmla="*/ 0 w 1769521"/>
                <a:gd name="connsiteY0" fmla="*/ 884761 h 1769521"/>
                <a:gd name="connsiteX1" fmla="*/ 884761 w 1769521"/>
                <a:gd name="connsiteY1" fmla="*/ 0 h 1769521"/>
                <a:gd name="connsiteX2" fmla="*/ 1769522 w 1769521"/>
                <a:gd name="connsiteY2" fmla="*/ 884761 h 1769521"/>
                <a:gd name="connsiteX3" fmla="*/ 884761 w 1769521"/>
                <a:gd name="connsiteY3" fmla="*/ 1769522 h 1769521"/>
                <a:gd name="connsiteX4" fmla="*/ 0 w 1769521"/>
                <a:gd name="connsiteY4" fmla="*/ 884761 h 1769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9521" h="1769521">
                  <a:moveTo>
                    <a:pt x="0" y="884761"/>
                  </a:moveTo>
                  <a:cubicBezTo>
                    <a:pt x="0" y="396121"/>
                    <a:pt x="396121" y="0"/>
                    <a:pt x="884761" y="0"/>
                  </a:cubicBezTo>
                  <a:cubicBezTo>
                    <a:pt x="1373401" y="0"/>
                    <a:pt x="1769522" y="396121"/>
                    <a:pt x="1769522" y="884761"/>
                  </a:cubicBezTo>
                  <a:cubicBezTo>
                    <a:pt x="1769522" y="1373401"/>
                    <a:pt x="1373401" y="1769522"/>
                    <a:pt x="884761" y="1769522"/>
                  </a:cubicBezTo>
                  <a:cubicBezTo>
                    <a:pt x="396121" y="1769522"/>
                    <a:pt x="0" y="1373401"/>
                    <a:pt x="0" y="884761"/>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9620" tIns="289620" rIns="289620" bIns="289620" numCol="1" spcCol="1270" anchor="ctr" anchorCtr="0">
              <a:noAutofit/>
            </a:bodyPr>
            <a:lstStyle/>
            <a:p>
              <a:pPr marL="0" lvl="0" indent="0" algn="ctr" defTabSz="1066800">
                <a:lnSpc>
                  <a:spcPct val="90000"/>
                </a:lnSpc>
                <a:spcBef>
                  <a:spcPct val="0"/>
                </a:spcBef>
                <a:spcAft>
                  <a:spcPct val="35000"/>
                </a:spcAft>
                <a:buNone/>
              </a:pPr>
              <a:r>
                <a:rPr lang="en-US" sz="2400" kern="1200" dirty="0"/>
                <a:t>Diagnosis</a:t>
              </a:r>
            </a:p>
          </p:txBody>
        </p:sp>
      </p:grpSp>
      <p:grpSp>
        <p:nvGrpSpPr>
          <p:cNvPr id="11" name="Group 10">
            <a:extLst>
              <a:ext uri="{FF2B5EF4-FFF2-40B4-BE49-F238E27FC236}">
                <a16:creationId xmlns:a16="http://schemas.microsoft.com/office/drawing/2014/main" id="{D76B166D-FE38-C1E1-13CC-EEBB40C39C96}"/>
              </a:ext>
            </a:extLst>
          </p:cNvPr>
          <p:cNvGrpSpPr/>
          <p:nvPr/>
        </p:nvGrpSpPr>
        <p:grpSpPr>
          <a:xfrm>
            <a:off x="5685915" y="3124267"/>
            <a:ext cx="2514046" cy="1769521"/>
            <a:chOff x="9157248" y="2498628"/>
            <a:chExt cx="2514046" cy="1769521"/>
          </a:xfrm>
        </p:grpSpPr>
        <p:grpSp>
          <p:nvGrpSpPr>
            <p:cNvPr id="12" name="Group 11">
              <a:extLst>
                <a:ext uri="{FF2B5EF4-FFF2-40B4-BE49-F238E27FC236}">
                  <a16:creationId xmlns:a16="http://schemas.microsoft.com/office/drawing/2014/main" id="{3AFE44EE-595A-78C0-0B5B-1E8685AF3648}"/>
                </a:ext>
              </a:extLst>
            </p:cNvPr>
            <p:cNvGrpSpPr/>
            <p:nvPr/>
          </p:nvGrpSpPr>
          <p:grpSpPr>
            <a:xfrm>
              <a:off x="9157248" y="3166451"/>
              <a:ext cx="448873" cy="525097"/>
              <a:chOff x="2584276" y="2053084"/>
              <a:chExt cx="448873" cy="525097"/>
            </a:xfrm>
          </p:grpSpPr>
          <p:sp>
            <p:nvSpPr>
              <p:cNvPr id="16" name="Right Arrow 15">
                <a:extLst>
                  <a:ext uri="{FF2B5EF4-FFF2-40B4-BE49-F238E27FC236}">
                    <a16:creationId xmlns:a16="http://schemas.microsoft.com/office/drawing/2014/main" id="{2D113466-97F0-7BEE-D152-82F9EC30F3BC}"/>
                  </a:ext>
                </a:extLst>
              </p:cNvPr>
              <p:cNvSpPr/>
              <p:nvPr/>
            </p:nvSpPr>
            <p:spPr>
              <a:xfrm>
                <a:off x="2584276" y="2053084"/>
                <a:ext cx="448873" cy="525097"/>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Right Arrow 4">
                <a:extLst>
                  <a:ext uri="{FF2B5EF4-FFF2-40B4-BE49-F238E27FC236}">
                    <a16:creationId xmlns:a16="http://schemas.microsoft.com/office/drawing/2014/main" id="{F0274D43-0552-B6DB-1976-B4BFE2727D66}"/>
                  </a:ext>
                </a:extLst>
              </p:cNvPr>
              <p:cNvSpPr txBox="1"/>
              <p:nvPr/>
            </p:nvSpPr>
            <p:spPr>
              <a:xfrm>
                <a:off x="2584276" y="2158103"/>
                <a:ext cx="314211" cy="3150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755650" rtl="0">
                  <a:lnSpc>
                    <a:spcPct val="90000"/>
                  </a:lnSpc>
                  <a:spcBef>
                    <a:spcPct val="0"/>
                  </a:spcBef>
                  <a:spcAft>
                    <a:spcPct val="35000"/>
                  </a:spcAft>
                  <a:buNone/>
                </a:pPr>
                <a:endParaRPr lang="en-US" sz="1700" kern="1200"/>
              </a:p>
            </p:txBody>
          </p:sp>
        </p:grpSp>
        <p:grpSp>
          <p:nvGrpSpPr>
            <p:cNvPr id="13" name="Group 12">
              <a:extLst>
                <a:ext uri="{FF2B5EF4-FFF2-40B4-BE49-F238E27FC236}">
                  <a16:creationId xmlns:a16="http://schemas.microsoft.com/office/drawing/2014/main" id="{CD756592-3051-DA05-8D2C-CC7858FDED96}"/>
                </a:ext>
              </a:extLst>
            </p:cNvPr>
            <p:cNvGrpSpPr/>
            <p:nvPr/>
          </p:nvGrpSpPr>
          <p:grpSpPr>
            <a:xfrm>
              <a:off x="9901773" y="2498628"/>
              <a:ext cx="1769521" cy="1769521"/>
              <a:chOff x="3431151" y="1430872"/>
              <a:chExt cx="1769521" cy="1769521"/>
            </a:xfrm>
          </p:grpSpPr>
          <p:sp>
            <p:nvSpPr>
              <p:cNvPr id="14" name="Oval 13">
                <a:extLst>
                  <a:ext uri="{FF2B5EF4-FFF2-40B4-BE49-F238E27FC236}">
                    <a16:creationId xmlns:a16="http://schemas.microsoft.com/office/drawing/2014/main" id="{85DFE1EF-8EA9-620E-8CF0-9B7123856066}"/>
                  </a:ext>
                </a:extLst>
              </p:cNvPr>
              <p:cNvSpPr/>
              <p:nvPr/>
            </p:nvSpPr>
            <p:spPr>
              <a:xfrm>
                <a:off x="3431151" y="1430872"/>
                <a:ext cx="1769521" cy="1769521"/>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Oval 4">
                <a:extLst>
                  <a:ext uri="{FF2B5EF4-FFF2-40B4-BE49-F238E27FC236}">
                    <a16:creationId xmlns:a16="http://schemas.microsoft.com/office/drawing/2014/main" id="{B181C48A-8B95-3D49-F6B6-A4C4EF9C0EB2}"/>
                  </a:ext>
                </a:extLst>
              </p:cNvPr>
              <p:cNvSpPr txBox="1"/>
              <p:nvPr/>
            </p:nvSpPr>
            <p:spPr>
              <a:xfrm>
                <a:off x="3571760" y="1692378"/>
                <a:ext cx="1510381" cy="128274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Treatment</a:t>
                </a:r>
              </a:p>
            </p:txBody>
          </p:sp>
        </p:grpSp>
      </p:grpSp>
      <p:sp>
        <p:nvSpPr>
          <p:cNvPr id="18" name="Freeform 17">
            <a:extLst>
              <a:ext uri="{FF2B5EF4-FFF2-40B4-BE49-F238E27FC236}">
                <a16:creationId xmlns:a16="http://schemas.microsoft.com/office/drawing/2014/main" id="{F456F0B6-DA60-18F6-5320-764124BFC87D}"/>
              </a:ext>
            </a:extLst>
          </p:cNvPr>
          <p:cNvSpPr/>
          <p:nvPr/>
        </p:nvSpPr>
        <p:spPr>
          <a:xfrm>
            <a:off x="912522" y="4668515"/>
            <a:ext cx="1824360" cy="1824360"/>
          </a:xfrm>
          <a:custGeom>
            <a:avLst/>
            <a:gdLst>
              <a:gd name="connsiteX0" fmla="*/ 0 w 1824360"/>
              <a:gd name="connsiteY0" fmla="*/ 912180 h 1824360"/>
              <a:gd name="connsiteX1" fmla="*/ 912180 w 1824360"/>
              <a:gd name="connsiteY1" fmla="*/ 0 h 1824360"/>
              <a:gd name="connsiteX2" fmla="*/ 1824360 w 1824360"/>
              <a:gd name="connsiteY2" fmla="*/ 912180 h 1824360"/>
              <a:gd name="connsiteX3" fmla="*/ 912180 w 1824360"/>
              <a:gd name="connsiteY3" fmla="*/ 1824360 h 1824360"/>
              <a:gd name="connsiteX4" fmla="*/ 0 w 1824360"/>
              <a:gd name="connsiteY4" fmla="*/ 912180 h 1824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360" h="1824360">
                <a:moveTo>
                  <a:pt x="0" y="912180"/>
                </a:moveTo>
                <a:cubicBezTo>
                  <a:pt x="0" y="408397"/>
                  <a:pt x="408397" y="0"/>
                  <a:pt x="912180" y="0"/>
                </a:cubicBezTo>
                <a:cubicBezTo>
                  <a:pt x="1415963" y="0"/>
                  <a:pt x="1824360" y="408397"/>
                  <a:pt x="1824360" y="912180"/>
                </a:cubicBezTo>
                <a:cubicBezTo>
                  <a:pt x="1824360" y="1415963"/>
                  <a:pt x="1415963" y="1824360"/>
                  <a:pt x="912180" y="1824360"/>
                </a:cubicBezTo>
                <a:cubicBezTo>
                  <a:pt x="408397" y="1824360"/>
                  <a:pt x="0" y="1415963"/>
                  <a:pt x="0" y="912180"/>
                </a:cubicBezTo>
                <a:close/>
              </a:path>
            </a:pathLst>
          </a:custGeom>
          <a:solidFill>
            <a:schemeClr val="accent5"/>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3841" tIns="293841" rIns="293841" bIns="293841" numCol="1" spcCol="1270" anchor="ctr" anchorCtr="0">
            <a:noAutofit/>
          </a:bodyPr>
          <a:lstStyle/>
          <a:p>
            <a:pPr marL="0" lvl="0" indent="0" algn="ctr" defTabSz="933450">
              <a:lnSpc>
                <a:spcPct val="90000"/>
              </a:lnSpc>
              <a:spcBef>
                <a:spcPct val="0"/>
              </a:spcBef>
              <a:spcAft>
                <a:spcPct val="35000"/>
              </a:spcAft>
              <a:buNone/>
            </a:pPr>
            <a:r>
              <a:rPr lang="en-US" sz="2100" kern="1200" dirty="0"/>
              <a:t>Doctor's Knowledge</a:t>
            </a:r>
          </a:p>
        </p:txBody>
      </p:sp>
      <p:grpSp>
        <p:nvGrpSpPr>
          <p:cNvPr id="28" name="Group 27">
            <a:extLst>
              <a:ext uri="{FF2B5EF4-FFF2-40B4-BE49-F238E27FC236}">
                <a16:creationId xmlns:a16="http://schemas.microsoft.com/office/drawing/2014/main" id="{0310CE1E-4A88-FA5C-2036-C64050704DC0}"/>
              </a:ext>
            </a:extLst>
          </p:cNvPr>
          <p:cNvGrpSpPr/>
          <p:nvPr/>
        </p:nvGrpSpPr>
        <p:grpSpPr>
          <a:xfrm>
            <a:off x="2914489" y="3157182"/>
            <a:ext cx="2472451" cy="1769521"/>
            <a:chOff x="4286086" y="3157179"/>
            <a:chExt cx="2472451" cy="1769521"/>
          </a:xfrm>
          <a:solidFill>
            <a:schemeClr val="accent5"/>
          </a:solidFill>
        </p:grpSpPr>
        <p:sp>
          <p:nvSpPr>
            <p:cNvPr id="29" name="Freeform 28">
              <a:extLst>
                <a:ext uri="{FF2B5EF4-FFF2-40B4-BE49-F238E27FC236}">
                  <a16:creationId xmlns:a16="http://schemas.microsoft.com/office/drawing/2014/main" id="{8A1E2773-4378-51C8-B2A6-CFF173DC6D30}"/>
                </a:ext>
              </a:extLst>
            </p:cNvPr>
            <p:cNvSpPr/>
            <p:nvPr/>
          </p:nvSpPr>
          <p:spPr>
            <a:xfrm>
              <a:off x="4286086" y="3779391"/>
              <a:ext cx="448873" cy="525097"/>
            </a:xfrm>
            <a:custGeom>
              <a:avLst/>
              <a:gdLst>
                <a:gd name="connsiteX0" fmla="*/ 0 w 448873"/>
                <a:gd name="connsiteY0" fmla="*/ 105019 h 525097"/>
                <a:gd name="connsiteX1" fmla="*/ 224437 w 448873"/>
                <a:gd name="connsiteY1" fmla="*/ 105019 h 525097"/>
                <a:gd name="connsiteX2" fmla="*/ 224437 w 448873"/>
                <a:gd name="connsiteY2" fmla="*/ 0 h 525097"/>
                <a:gd name="connsiteX3" fmla="*/ 448873 w 448873"/>
                <a:gd name="connsiteY3" fmla="*/ 262549 h 525097"/>
                <a:gd name="connsiteX4" fmla="*/ 224437 w 448873"/>
                <a:gd name="connsiteY4" fmla="*/ 525097 h 525097"/>
                <a:gd name="connsiteX5" fmla="*/ 224437 w 448873"/>
                <a:gd name="connsiteY5" fmla="*/ 420078 h 525097"/>
                <a:gd name="connsiteX6" fmla="*/ 0 w 448873"/>
                <a:gd name="connsiteY6" fmla="*/ 420078 h 525097"/>
                <a:gd name="connsiteX7" fmla="*/ 0 w 448873"/>
                <a:gd name="connsiteY7" fmla="*/ 105019 h 52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8873" h="525097">
                  <a:moveTo>
                    <a:pt x="0" y="105019"/>
                  </a:moveTo>
                  <a:lnTo>
                    <a:pt x="224437" y="105019"/>
                  </a:lnTo>
                  <a:lnTo>
                    <a:pt x="224437" y="0"/>
                  </a:lnTo>
                  <a:lnTo>
                    <a:pt x="448873" y="262549"/>
                  </a:lnTo>
                  <a:lnTo>
                    <a:pt x="224437" y="525097"/>
                  </a:lnTo>
                  <a:lnTo>
                    <a:pt x="224437" y="420078"/>
                  </a:lnTo>
                  <a:lnTo>
                    <a:pt x="0" y="420078"/>
                  </a:lnTo>
                  <a:lnTo>
                    <a:pt x="0" y="105019"/>
                  </a:lnTo>
                  <a:close/>
                </a:path>
              </a:pathLst>
            </a:custGeom>
            <a:solidFill>
              <a:schemeClr val="accent5">
                <a:lumMod val="60000"/>
                <a:lumOff val="40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5019" rIns="134662" bIns="105019" numCol="1" spcCol="1270" anchor="ctr" anchorCtr="0">
              <a:noAutofit/>
            </a:bodyPr>
            <a:lstStyle/>
            <a:p>
              <a:pPr marL="0" lvl="0" indent="0" algn="ctr" defTabSz="755650" rtl="0">
                <a:lnSpc>
                  <a:spcPct val="90000"/>
                </a:lnSpc>
                <a:spcBef>
                  <a:spcPct val="0"/>
                </a:spcBef>
                <a:spcAft>
                  <a:spcPct val="35000"/>
                </a:spcAft>
                <a:buNone/>
              </a:pPr>
              <a:endParaRPr lang="en-US" sz="1700" kern="1200"/>
            </a:p>
          </p:txBody>
        </p:sp>
        <p:sp>
          <p:nvSpPr>
            <p:cNvPr id="30" name="Freeform 29">
              <a:extLst>
                <a:ext uri="{FF2B5EF4-FFF2-40B4-BE49-F238E27FC236}">
                  <a16:creationId xmlns:a16="http://schemas.microsoft.com/office/drawing/2014/main" id="{B7FE5E8C-FB9B-8A95-EC68-F46A90639164}"/>
                </a:ext>
              </a:extLst>
            </p:cNvPr>
            <p:cNvSpPr/>
            <p:nvPr/>
          </p:nvSpPr>
          <p:spPr>
            <a:xfrm>
              <a:off x="4989016" y="3157179"/>
              <a:ext cx="1769521" cy="1769521"/>
            </a:xfrm>
            <a:custGeom>
              <a:avLst/>
              <a:gdLst>
                <a:gd name="connsiteX0" fmla="*/ 0 w 1769521"/>
                <a:gd name="connsiteY0" fmla="*/ 884761 h 1769521"/>
                <a:gd name="connsiteX1" fmla="*/ 884761 w 1769521"/>
                <a:gd name="connsiteY1" fmla="*/ 0 h 1769521"/>
                <a:gd name="connsiteX2" fmla="*/ 1769522 w 1769521"/>
                <a:gd name="connsiteY2" fmla="*/ 884761 h 1769521"/>
                <a:gd name="connsiteX3" fmla="*/ 884761 w 1769521"/>
                <a:gd name="connsiteY3" fmla="*/ 1769522 h 1769521"/>
                <a:gd name="connsiteX4" fmla="*/ 0 w 1769521"/>
                <a:gd name="connsiteY4" fmla="*/ 884761 h 1769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9521" h="1769521">
                  <a:moveTo>
                    <a:pt x="0" y="884761"/>
                  </a:moveTo>
                  <a:cubicBezTo>
                    <a:pt x="0" y="396121"/>
                    <a:pt x="396121" y="0"/>
                    <a:pt x="884761" y="0"/>
                  </a:cubicBezTo>
                  <a:cubicBezTo>
                    <a:pt x="1373401" y="0"/>
                    <a:pt x="1769522" y="396121"/>
                    <a:pt x="1769522" y="884761"/>
                  </a:cubicBezTo>
                  <a:cubicBezTo>
                    <a:pt x="1769522" y="1373401"/>
                    <a:pt x="1373401" y="1769522"/>
                    <a:pt x="884761" y="1769522"/>
                  </a:cubicBezTo>
                  <a:cubicBezTo>
                    <a:pt x="396121" y="1769522"/>
                    <a:pt x="0" y="1373401"/>
                    <a:pt x="0" y="884761"/>
                  </a:cubicBez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9620" tIns="289620" rIns="289620" bIns="289620" numCol="1" spcCol="1270" anchor="ctr" anchorCtr="0">
              <a:noAutofit/>
            </a:bodyPr>
            <a:lstStyle/>
            <a:p>
              <a:pPr marL="0" lvl="0" indent="0" algn="ctr" defTabSz="1066800">
                <a:lnSpc>
                  <a:spcPct val="90000"/>
                </a:lnSpc>
                <a:spcBef>
                  <a:spcPct val="0"/>
                </a:spcBef>
                <a:spcAft>
                  <a:spcPct val="35000"/>
                </a:spcAft>
                <a:buNone/>
              </a:pPr>
              <a:r>
                <a:rPr lang="en-US" sz="2400" kern="1200" dirty="0"/>
                <a:t>Mis-diagnosis</a:t>
              </a:r>
            </a:p>
          </p:txBody>
        </p:sp>
      </p:grpSp>
      <p:grpSp>
        <p:nvGrpSpPr>
          <p:cNvPr id="31" name="Group 30">
            <a:extLst>
              <a:ext uri="{FF2B5EF4-FFF2-40B4-BE49-F238E27FC236}">
                <a16:creationId xmlns:a16="http://schemas.microsoft.com/office/drawing/2014/main" id="{7C857643-16B6-5C71-4953-B36B2CCF0539}"/>
              </a:ext>
            </a:extLst>
          </p:cNvPr>
          <p:cNvGrpSpPr/>
          <p:nvPr/>
        </p:nvGrpSpPr>
        <p:grpSpPr>
          <a:xfrm>
            <a:off x="5685918" y="3124270"/>
            <a:ext cx="2514046" cy="1769521"/>
            <a:chOff x="9157248" y="2498628"/>
            <a:chExt cx="2514046" cy="1769521"/>
          </a:xfrm>
          <a:solidFill>
            <a:schemeClr val="accent5"/>
          </a:solidFill>
        </p:grpSpPr>
        <p:grpSp>
          <p:nvGrpSpPr>
            <p:cNvPr id="32" name="Group 31">
              <a:extLst>
                <a:ext uri="{FF2B5EF4-FFF2-40B4-BE49-F238E27FC236}">
                  <a16:creationId xmlns:a16="http://schemas.microsoft.com/office/drawing/2014/main" id="{1CAB46C4-F383-B720-3D68-922775DF1423}"/>
                </a:ext>
              </a:extLst>
            </p:cNvPr>
            <p:cNvGrpSpPr/>
            <p:nvPr/>
          </p:nvGrpSpPr>
          <p:grpSpPr>
            <a:xfrm>
              <a:off x="9157248" y="3166451"/>
              <a:ext cx="448873" cy="525097"/>
              <a:chOff x="2584276" y="2053084"/>
              <a:chExt cx="448873" cy="525097"/>
            </a:xfrm>
            <a:grpFill/>
          </p:grpSpPr>
          <p:sp>
            <p:nvSpPr>
              <p:cNvPr id="36" name="Right Arrow 35">
                <a:extLst>
                  <a:ext uri="{FF2B5EF4-FFF2-40B4-BE49-F238E27FC236}">
                    <a16:creationId xmlns:a16="http://schemas.microsoft.com/office/drawing/2014/main" id="{6DBCA2A2-0572-6E2B-8CCC-4399232958B2}"/>
                  </a:ext>
                </a:extLst>
              </p:cNvPr>
              <p:cNvSpPr/>
              <p:nvPr/>
            </p:nvSpPr>
            <p:spPr>
              <a:xfrm>
                <a:off x="2584276" y="2053084"/>
                <a:ext cx="448873" cy="525097"/>
              </a:xfrm>
              <a:prstGeom prst="rightArrow">
                <a:avLst>
                  <a:gd name="adj1" fmla="val 60000"/>
                  <a:gd name="adj2" fmla="val 50000"/>
                </a:avLst>
              </a:prstGeom>
              <a:solidFill>
                <a:schemeClr val="accent5">
                  <a:lumMod val="60000"/>
                  <a:lumOff val="40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a:extLst>
                  <a:ext uri="{FF2B5EF4-FFF2-40B4-BE49-F238E27FC236}">
                    <a16:creationId xmlns:a16="http://schemas.microsoft.com/office/drawing/2014/main" id="{F49394C3-3B51-1395-607E-2E1E2EF46DBD}"/>
                  </a:ext>
                </a:extLst>
              </p:cNvPr>
              <p:cNvSpPr txBox="1"/>
              <p:nvPr/>
            </p:nvSpPr>
            <p:spPr>
              <a:xfrm>
                <a:off x="2584276" y="2158103"/>
                <a:ext cx="314211" cy="315059"/>
              </a:xfrm>
              <a:prstGeom prst="rect">
                <a:avLst/>
              </a:prstGeom>
              <a:solidFill>
                <a:schemeClr val="accent5">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755650" rtl="0">
                  <a:lnSpc>
                    <a:spcPct val="90000"/>
                  </a:lnSpc>
                  <a:spcBef>
                    <a:spcPct val="0"/>
                  </a:spcBef>
                  <a:spcAft>
                    <a:spcPct val="35000"/>
                  </a:spcAft>
                  <a:buNone/>
                </a:pPr>
                <a:endParaRPr lang="en-US" sz="1700" kern="1200"/>
              </a:p>
            </p:txBody>
          </p:sp>
        </p:grpSp>
        <p:grpSp>
          <p:nvGrpSpPr>
            <p:cNvPr id="33" name="Group 32">
              <a:extLst>
                <a:ext uri="{FF2B5EF4-FFF2-40B4-BE49-F238E27FC236}">
                  <a16:creationId xmlns:a16="http://schemas.microsoft.com/office/drawing/2014/main" id="{E1568711-1AF1-FA15-0078-9946E46DFB0D}"/>
                </a:ext>
              </a:extLst>
            </p:cNvPr>
            <p:cNvGrpSpPr/>
            <p:nvPr/>
          </p:nvGrpSpPr>
          <p:grpSpPr>
            <a:xfrm>
              <a:off x="9901773" y="2498628"/>
              <a:ext cx="1769521" cy="1769521"/>
              <a:chOff x="3431151" y="1430872"/>
              <a:chExt cx="1769521" cy="1769521"/>
            </a:xfrm>
            <a:grpFill/>
          </p:grpSpPr>
          <p:sp>
            <p:nvSpPr>
              <p:cNvPr id="34" name="Oval 33">
                <a:extLst>
                  <a:ext uri="{FF2B5EF4-FFF2-40B4-BE49-F238E27FC236}">
                    <a16:creationId xmlns:a16="http://schemas.microsoft.com/office/drawing/2014/main" id="{B41F2D2B-7E0C-0462-AD19-A6E737FC76AC}"/>
                  </a:ext>
                </a:extLst>
              </p:cNvPr>
              <p:cNvSpPr/>
              <p:nvPr/>
            </p:nvSpPr>
            <p:spPr>
              <a:xfrm>
                <a:off x="3431151" y="1430872"/>
                <a:ext cx="1769521" cy="1769521"/>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Oval 4">
                <a:extLst>
                  <a:ext uri="{FF2B5EF4-FFF2-40B4-BE49-F238E27FC236}">
                    <a16:creationId xmlns:a16="http://schemas.microsoft.com/office/drawing/2014/main" id="{85968BFD-F7F4-85BC-3E16-C1C3A14B8DF7}"/>
                  </a:ext>
                </a:extLst>
              </p:cNvPr>
              <p:cNvSpPr txBox="1"/>
              <p:nvPr/>
            </p:nvSpPr>
            <p:spPr>
              <a:xfrm>
                <a:off x="3571760" y="1692378"/>
                <a:ext cx="1510381" cy="1282742"/>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Wrong</a:t>
                </a:r>
                <a:br>
                  <a:rPr lang="en-US" sz="2400" kern="1200" dirty="0"/>
                </a:br>
                <a:r>
                  <a:rPr lang="en-US" sz="2400" kern="1200" dirty="0"/>
                  <a:t>Treatment</a:t>
                </a:r>
              </a:p>
            </p:txBody>
          </p:sp>
        </p:grpSp>
      </p:grpSp>
      <p:grpSp>
        <p:nvGrpSpPr>
          <p:cNvPr id="49" name="Group 48">
            <a:extLst>
              <a:ext uri="{FF2B5EF4-FFF2-40B4-BE49-F238E27FC236}">
                <a16:creationId xmlns:a16="http://schemas.microsoft.com/office/drawing/2014/main" id="{C18F5393-0538-4A36-AFED-213EA2E88954}"/>
              </a:ext>
            </a:extLst>
          </p:cNvPr>
          <p:cNvGrpSpPr/>
          <p:nvPr/>
        </p:nvGrpSpPr>
        <p:grpSpPr>
          <a:xfrm>
            <a:off x="8243744" y="1137231"/>
            <a:ext cx="3250733" cy="5084835"/>
            <a:chOff x="8243744" y="1137231"/>
            <a:chExt cx="3250733" cy="5084835"/>
          </a:xfrm>
        </p:grpSpPr>
        <p:grpSp>
          <p:nvGrpSpPr>
            <p:cNvPr id="43" name="Group 42">
              <a:extLst>
                <a:ext uri="{FF2B5EF4-FFF2-40B4-BE49-F238E27FC236}">
                  <a16:creationId xmlns:a16="http://schemas.microsoft.com/office/drawing/2014/main" id="{E5C195DD-2346-F434-AD3D-1D9BD4FB6974}"/>
                </a:ext>
              </a:extLst>
            </p:cNvPr>
            <p:cNvGrpSpPr/>
            <p:nvPr/>
          </p:nvGrpSpPr>
          <p:grpSpPr>
            <a:xfrm>
              <a:off x="8243744" y="1137231"/>
              <a:ext cx="3250732" cy="1998728"/>
              <a:chOff x="8243744" y="1137231"/>
              <a:chExt cx="3250732" cy="1998728"/>
            </a:xfrm>
          </p:grpSpPr>
          <p:sp>
            <p:nvSpPr>
              <p:cNvPr id="38" name="Right Arrow 37">
                <a:extLst>
                  <a:ext uri="{FF2B5EF4-FFF2-40B4-BE49-F238E27FC236}">
                    <a16:creationId xmlns:a16="http://schemas.microsoft.com/office/drawing/2014/main" id="{5C21FFC1-BEB7-E4BA-5AF1-A806F70233F0}"/>
                  </a:ext>
                </a:extLst>
              </p:cNvPr>
              <p:cNvSpPr/>
              <p:nvPr/>
            </p:nvSpPr>
            <p:spPr>
              <a:xfrm rot="18935936">
                <a:off x="8243744" y="2365425"/>
                <a:ext cx="1478082" cy="770534"/>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4">
                <a:extLst>
                  <a:ext uri="{FF2B5EF4-FFF2-40B4-BE49-F238E27FC236}">
                    <a16:creationId xmlns:a16="http://schemas.microsoft.com/office/drawing/2014/main" id="{9908BD16-EA40-2BE0-2A1B-325240E3E183}"/>
                  </a:ext>
                </a:extLst>
              </p:cNvPr>
              <p:cNvSpPr txBox="1"/>
              <p:nvPr/>
            </p:nvSpPr>
            <p:spPr>
              <a:xfrm>
                <a:off x="9984095" y="1137231"/>
                <a:ext cx="1510381" cy="1282742"/>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Prolonged Suffering</a:t>
                </a:r>
              </a:p>
            </p:txBody>
          </p:sp>
        </p:grpSp>
        <p:grpSp>
          <p:nvGrpSpPr>
            <p:cNvPr id="44" name="Group 43">
              <a:extLst>
                <a:ext uri="{FF2B5EF4-FFF2-40B4-BE49-F238E27FC236}">
                  <a16:creationId xmlns:a16="http://schemas.microsoft.com/office/drawing/2014/main" id="{48F79BA2-89FE-DDF0-9E09-9808E881035A}"/>
                </a:ext>
              </a:extLst>
            </p:cNvPr>
            <p:cNvGrpSpPr/>
            <p:nvPr/>
          </p:nvGrpSpPr>
          <p:grpSpPr>
            <a:xfrm>
              <a:off x="8352989" y="4473701"/>
              <a:ext cx="3141488" cy="1748365"/>
              <a:chOff x="8352989" y="4473701"/>
              <a:chExt cx="3141488" cy="1748365"/>
            </a:xfrm>
          </p:grpSpPr>
          <p:sp>
            <p:nvSpPr>
              <p:cNvPr id="41" name="Oval 4">
                <a:extLst>
                  <a:ext uri="{FF2B5EF4-FFF2-40B4-BE49-F238E27FC236}">
                    <a16:creationId xmlns:a16="http://schemas.microsoft.com/office/drawing/2014/main" id="{AF996544-DC3A-EB96-5B77-63F1521AB1E7}"/>
                  </a:ext>
                </a:extLst>
              </p:cNvPr>
              <p:cNvSpPr txBox="1"/>
              <p:nvPr/>
            </p:nvSpPr>
            <p:spPr>
              <a:xfrm>
                <a:off x="9984096" y="4939324"/>
                <a:ext cx="1510381" cy="1282742"/>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Severe Illness and Death</a:t>
                </a:r>
              </a:p>
            </p:txBody>
          </p:sp>
          <p:sp>
            <p:nvSpPr>
              <p:cNvPr id="42" name="Right Arrow 41">
                <a:extLst>
                  <a:ext uri="{FF2B5EF4-FFF2-40B4-BE49-F238E27FC236}">
                    <a16:creationId xmlns:a16="http://schemas.microsoft.com/office/drawing/2014/main" id="{49E3FFBD-8831-63D9-4CA7-A88C3710BC34}"/>
                  </a:ext>
                </a:extLst>
              </p:cNvPr>
              <p:cNvSpPr/>
              <p:nvPr/>
            </p:nvSpPr>
            <p:spPr>
              <a:xfrm rot="1841841">
                <a:off x="8352989" y="4473701"/>
                <a:ext cx="1478082" cy="770534"/>
              </a:xfrm>
              <a:prstGeom prst="rightArrow">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8" name="Group 47">
            <a:extLst>
              <a:ext uri="{FF2B5EF4-FFF2-40B4-BE49-F238E27FC236}">
                <a16:creationId xmlns:a16="http://schemas.microsoft.com/office/drawing/2014/main" id="{86F2DFE1-CDFF-3ED9-E672-F2CBFBB8BD66}"/>
              </a:ext>
            </a:extLst>
          </p:cNvPr>
          <p:cNvGrpSpPr/>
          <p:nvPr/>
        </p:nvGrpSpPr>
        <p:grpSpPr>
          <a:xfrm>
            <a:off x="9123690" y="2365758"/>
            <a:ext cx="2619702" cy="2646878"/>
            <a:chOff x="9123690" y="2365758"/>
            <a:chExt cx="2619702" cy="2646878"/>
          </a:xfrm>
        </p:grpSpPr>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29CAF14A-D45E-4939-878B-566DC330E386}"/>
                    </a:ext>
                  </a:extLst>
                </p:cNvPr>
                <p:cNvSpPr txBox="1"/>
                <p:nvPr/>
              </p:nvSpPr>
              <p:spPr>
                <a:xfrm>
                  <a:off x="9123690" y="2365758"/>
                  <a:ext cx="1803164" cy="264687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el-GR" sz="16600" i="1" smtClean="0">
                            <a:latin typeface="Cambria Math" panose="02040503050406030204" pitchFamily="18" charset="0"/>
                            <a:ea typeface="Cambria Math" panose="02040503050406030204" pitchFamily="18" charset="0"/>
                          </a:rPr>
                          <m:t>Σ</m:t>
                        </m:r>
                      </m:oMath>
                    </m:oMathPara>
                  </a14:m>
                  <a:endParaRPr lang="en-US" sz="16600" dirty="0"/>
                </a:p>
              </p:txBody>
            </p:sp>
          </mc:Choice>
          <mc:Fallback>
            <p:sp>
              <p:nvSpPr>
                <p:cNvPr id="45" name="TextBox 44">
                  <a:extLst>
                    <a:ext uri="{FF2B5EF4-FFF2-40B4-BE49-F238E27FC236}">
                      <a16:creationId xmlns:a16="http://schemas.microsoft.com/office/drawing/2014/main" id="{29CAF14A-D45E-4939-878B-566DC330E386}"/>
                    </a:ext>
                  </a:extLst>
                </p:cNvPr>
                <p:cNvSpPr txBox="1">
                  <a:spLocks noRot="1" noChangeAspect="1" noMove="1" noResize="1" noEditPoints="1" noAdjustHandles="1" noChangeArrowheads="1" noChangeShapeType="1" noTextEdit="1"/>
                </p:cNvSpPr>
                <p:nvPr/>
              </p:nvSpPr>
              <p:spPr>
                <a:xfrm>
                  <a:off x="9123690" y="2365758"/>
                  <a:ext cx="1803164" cy="2646878"/>
                </a:xfrm>
                <a:prstGeom prst="rect">
                  <a:avLst/>
                </a:prstGeom>
                <a:blipFill>
                  <a:blip r:embed="rId3"/>
                  <a:stretch>
                    <a:fillRect l="-20979" r="-20979" b="-3349"/>
                  </a:stretch>
                </a:blipFill>
              </p:spPr>
              <p:txBody>
                <a:bodyPr/>
                <a:lstStyle/>
                <a:p>
                  <a:r>
                    <a:rPr lang="en-US">
                      <a:noFill/>
                    </a:rPr>
                    <a:t> </a:t>
                  </a:r>
                </a:p>
              </p:txBody>
            </p:sp>
          </mc:Fallback>
        </mc:AlternateContent>
        <p:pic>
          <p:nvPicPr>
            <p:cNvPr id="46" name="Picture 45">
              <a:extLst>
                <a:ext uri="{FF2B5EF4-FFF2-40B4-BE49-F238E27FC236}">
                  <a16:creationId xmlns:a16="http://schemas.microsoft.com/office/drawing/2014/main" id="{5B3FE889-179E-3602-F7AF-7F516E67459C}"/>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10513576" y="2690430"/>
              <a:ext cx="1229816" cy="1284946"/>
            </a:xfrm>
            <a:prstGeom prst="rect">
              <a:avLst/>
            </a:prstGeom>
          </p:spPr>
        </p:pic>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DF4651A4-DB14-1AD3-3AAD-C4623C4FF3D7}"/>
                    </a:ext>
                  </a:extLst>
                </p:cNvPr>
                <p:cNvSpPr txBox="1"/>
                <p:nvPr/>
              </p:nvSpPr>
              <p:spPr>
                <a:xfrm>
                  <a:off x="10679207" y="3975167"/>
                  <a:ext cx="959074" cy="67710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4400" b="0" i="1" smtClean="0">
                            <a:solidFill>
                              <a:schemeClr val="accent5"/>
                            </a:solidFill>
                            <a:latin typeface="Cambria Math" panose="02040503050406030204" pitchFamily="18" charset="0"/>
                          </a:rPr>
                          <m:t>$$$</m:t>
                        </m:r>
                      </m:oMath>
                    </m:oMathPara>
                  </a14:m>
                  <a:endParaRPr lang="en-US" dirty="0">
                    <a:solidFill>
                      <a:schemeClr val="accent5"/>
                    </a:solidFill>
                  </a:endParaRPr>
                </a:p>
              </p:txBody>
            </p:sp>
          </mc:Choice>
          <mc:Fallback>
            <p:sp>
              <p:nvSpPr>
                <p:cNvPr id="47" name="TextBox 46">
                  <a:extLst>
                    <a:ext uri="{FF2B5EF4-FFF2-40B4-BE49-F238E27FC236}">
                      <a16:creationId xmlns:a16="http://schemas.microsoft.com/office/drawing/2014/main" id="{DF4651A4-DB14-1AD3-3AAD-C4623C4FF3D7}"/>
                    </a:ext>
                  </a:extLst>
                </p:cNvPr>
                <p:cNvSpPr txBox="1">
                  <a:spLocks noRot="1" noChangeAspect="1" noMove="1" noResize="1" noEditPoints="1" noAdjustHandles="1" noChangeArrowheads="1" noChangeShapeType="1" noTextEdit="1"/>
                </p:cNvSpPr>
                <p:nvPr/>
              </p:nvSpPr>
              <p:spPr>
                <a:xfrm>
                  <a:off x="10679207" y="3975167"/>
                  <a:ext cx="959074" cy="677108"/>
                </a:xfrm>
                <a:prstGeom prst="rect">
                  <a:avLst/>
                </a:prstGeom>
                <a:blipFill>
                  <a:blip r:embed="rId6"/>
                  <a:stretch>
                    <a:fillRect l="-16883" r="-18182" b="-16364"/>
                  </a:stretch>
                </a:blipFill>
              </p:spPr>
              <p:txBody>
                <a:bodyPr/>
                <a:lstStyle/>
                <a:p>
                  <a:r>
                    <a:rPr lang="en-US">
                      <a:noFill/>
                    </a:rPr>
                    <a:t> </a:t>
                  </a:r>
                </a:p>
              </p:txBody>
            </p:sp>
          </mc:Fallback>
        </mc:AlternateContent>
      </p:grpSp>
    </p:spTree>
    <p:extLst>
      <p:ext uri="{BB962C8B-B14F-4D97-AF65-F5344CB8AC3E}">
        <p14:creationId xmlns:p14="http://schemas.microsoft.com/office/powerpoint/2010/main" val="921365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DD037806-5D78-2910-E600-81F8FDFA127B}"/>
              </a:ext>
            </a:extLst>
          </p:cNvPr>
          <p:cNvGrpSpPr/>
          <p:nvPr/>
        </p:nvGrpSpPr>
        <p:grpSpPr>
          <a:xfrm>
            <a:off x="5685918" y="3124270"/>
            <a:ext cx="2514046" cy="1769521"/>
            <a:chOff x="9157248" y="2498628"/>
            <a:chExt cx="2514046" cy="1769521"/>
          </a:xfrm>
          <a:solidFill>
            <a:schemeClr val="accent5"/>
          </a:solidFill>
        </p:grpSpPr>
        <p:grpSp>
          <p:nvGrpSpPr>
            <p:cNvPr id="22" name="Group 21">
              <a:extLst>
                <a:ext uri="{FF2B5EF4-FFF2-40B4-BE49-F238E27FC236}">
                  <a16:creationId xmlns:a16="http://schemas.microsoft.com/office/drawing/2014/main" id="{2684D229-EA0C-0EB5-1A5B-EE963EF48119}"/>
                </a:ext>
              </a:extLst>
            </p:cNvPr>
            <p:cNvGrpSpPr/>
            <p:nvPr/>
          </p:nvGrpSpPr>
          <p:grpSpPr>
            <a:xfrm>
              <a:off x="9157248" y="3166451"/>
              <a:ext cx="448873" cy="525097"/>
              <a:chOff x="2584276" y="2053084"/>
              <a:chExt cx="448873" cy="525097"/>
            </a:xfrm>
            <a:grpFill/>
          </p:grpSpPr>
          <p:sp>
            <p:nvSpPr>
              <p:cNvPr id="26" name="Right Arrow 25">
                <a:extLst>
                  <a:ext uri="{FF2B5EF4-FFF2-40B4-BE49-F238E27FC236}">
                    <a16:creationId xmlns:a16="http://schemas.microsoft.com/office/drawing/2014/main" id="{CA2DD26E-E48D-4A9E-5052-1F07958BE032}"/>
                  </a:ext>
                </a:extLst>
              </p:cNvPr>
              <p:cNvSpPr/>
              <p:nvPr/>
            </p:nvSpPr>
            <p:spPr>
              <a:xfrm>
                <a:off x="2584276" y="2053084"/>
                <a:ext cx="448873" cy="525097"/>
              </a:xfrm>
              <a:prstGeom prst="rightArrow">
                <a:avLst>
                  <a:gd name="adj1" fmla="val 60000"/>
                  <a:gd name="adj2" fmla="val 50000"/>
                </a:avLst>
              </a:prstGeom>
              <a:solidFill>
                <a:schemeClr val="accent5">
                  <a:lumMod val="60000"/>
                  <a:lumOff val="40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7" name="Right Arrow 4">
                <a:extLst>
                  <a:ext uri="{FF2B5EF4-FFF2-40B4-BE49-F238E27FC236}">
                    <a16:creationId xmlns:a16="http://schemas.microsoft.com/office/drawing/2014/main" id="{A6146E89-3158-6C18-C267-45D00339AD59}"/>
                  </a:ext>
                </a:extLst>
              </p:cNvPr>
              <p:cNvSpPr txBox="1"/>
              <p:nvPr/>
            </p:nvSpPr>
            <p:spPr>
              <a:xfrm>
                <a:off x="2584276" y="2158103"/>
                <a:ext cx="314211" cy="315059"/>
              </a:xfrm>
              <a:prstGeom prst="rect">
                <a:avLst/>
              </a:prstGeom>
              <a:solidFill>
                <a:schemeClr val="accent5">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755650" rtl="0">
                  <a:lnSpc>
                    <a:spcPct val="90000"/>
                  </a:lnSpc>
                  <a:spcBef>
                    <a:spcPct val="0"/>
                  </a:spcBef>
                  <a:spcAft>
                    <a:spcPct val="35000"/>
                  </a:spcAft>
                  <a:buNone/>
                </a:pPr>
                <a:endParaRPr lang="en-US" sz="1700" kern="1200"/>
              </a:p>
            </p:txBody>
          </p:sp>
        </p:grpSp>
        <p:grpSp>
          <p:nvGrpSpPr>
            <p:cNvPr id="23" name="Group 22">
              <a:extLst>
                <a:ext uri="{FF2B5EF4-FFF2-40B4-BE49-F238E27FC236}">
                  <a16:creationId xmlns:a16="http://schemas.microsoft.com/office/drawing/2014/main" id="{AAC03229-7181-DE20-0B18-2A69BFCBE7B8}"/>
                </a:ext>
              </a:extLst>
            </p:cNvPr>
            <p:cNvGrpSpPr/>
            <p:nvPr/>
          </p:nvGrpSpPr>
          <p:grpSpPr>
            <a:xfrm>
              <a:off x="9901773" y="2498628"/>
              <a:ext cx="1769521" cy="1769521"/>
              <a:chOff x="3431151" y="1430872"/>
              <a:chExt cx="1769521" cy="1769521"/>
            </a:xfrm>
            <a:grpFill/>
          </p:grpSpPr>
          <p:sp>
            <p:nvSpPr>
              <p:cNvPr id="24" name="Oval 23">
                <a:extLst>
                  <a:ext uri="{FF2B5EF4-FFF2-40B4-BE49-F238E27FC236}">
                    <a16:creationId xmlns:a16="http://schemas.microsoft.com/office/drawing/2014/main" id="{F882485A-C391-685D-74EE-B37B509E0588}"/>
                  </a:ext>
                </a:extLst>
              </p:cNvPr>
              <p:cNvSpPr/>
              <p:nvPr/>
            </p:nvSpPr>
            <p:spPr>
              <a:xfrm>
                <a:off x="3431151" y="1430872"/>
                <a:ext cx="1769521" cy="1769521"/>
              </a:xfrm>
              <a:prstGeom prst="ellipse">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Oval 4">
                <a:extLst>
                  <a:ext uri="{FF2B5EF4-FFF2-40B4-BE49-F238E27FC236}">
                    <a16:creationId xmlns:a16="http://schemas.microsoft.com/office/drawing/2014/main" id="{CFC60634-21F7-74C4-2380-4F7A278D6701}"/>
                  </a:ext>
                </a:extLst>
              </p:cNvPr>
              <p:cNvSpPr txBox="1"/>
              <p:nvPr/>
            </p:nvSpPr>
            <p:spPr>
              <a:xfrm>
                <a:off x="3571760" y="1692378"/>
                <a:ext cx="1510381" cy="1282742"/>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Wrong</a:t>
                </a:r>
                <a:br>
                  <a:rPr lang="en-US" sz="2400" kern="1200" dirty="0"/>
                </a:br>
                <a:r>
                  <a:rPr lang="en-US" sz="2400" kern="1200" dirty="0"/>
                  <a:t>Treatment</a:t>
                </a:r>
              </a:p>
            </p:txBody>
          </p:sp>
        </p:grpSp>
      </p:grpSp>
      <p:grpSp>
        <p:nvGrpSpPr>
          <p:cNvPr id="18" name="Group 17">
            <a:extLst>
              <a:ext uri="{FF2B5EF4-FFF2-40B4-BE49-F238E27FC236}">
                <a16:creationId xmlns:a16="http://schemas.microsoft.com/office/drawing/2014/main" id="{D5522703-D79F-DBB2-93DA-270050D52905}"/>
              </a:ext>
            </a:extLst>
          </p:cNvPr>
          <p:cNvGrpSpPr/>
          <p:nvPr/>
        </p:nvGrpSpPr>
        <p:grpSpPr>
          <a:xfrm>
            <a:off x="2914489" y="3157182"/>
            <a:ext cx="2472451" cy="1769521"/>
            <a:chOff x="4286086" y="3157179"/>
            <a:chExt cx="2472451" cy="1769521"/>
          </a:xfrm>
          <a:solidFill>
            <a:schemeClr val="accent5"/>
          </a:solidFill>
        </p:grpSpPr>
        <p:sp>
          <p:nvSpPr>
            <p:cNvPr id="19" name="Freeform 18">
              <a:extLst>
                <a:ext uri="{FF2B5EF4-FFF2-40B4-BE49-F238E27FC236}">
                  <a16:creationId xmlns:a16="http://schemas.microsoft.com/office/drawing/2014/main" id="{0A44E1FE-D168-A0E2-4ED7-F50A6F3FE393}"/>
                </a:ext>
              </a:extLst>
            </p:cNvPr>
            <p:cNvSpPr/>
            <p:nvPr/>
          </p:nvSpPr>
          <p:spPr>
            <a:xfrm>
              <a:off x="4286086" y="3779391"/>
              <a:ext cx="448873" cy="525097"/>
            </a:xfrm>
            <a:custGeom>
              <a:avLst/>
              <a:gdLst>
                <a:gd name="connsiteX0" fmla="*/ 0 w 448873"/>
                <a:gd name="connsiteY0" fmla="*/ 105019 h 525097"/>
                <a:gd name="connsiteX1" fmla="*/ 224437 w 448873"/>
                <a:gd name="connsiteY1" fmla="*/ 105019 h 525097"/>
                <a:gd name="connsiteX2" fmla="*/ 224437 w 448873"/>
                <a:gd name="connsiteY2" fmla="*/ 0 h 525097"/>
                <a:gd name="connsiteX3" fmla="*/ 448873 w 448873"/>
                <a:gd name="connsiteY3" fmla="*/ 262549 h 525097"/>
                <a:gd name="connsiteX4" fmla="*/ 224437 w 448873"/>
                <a:gd name="connsiteY4" fmla="*/ 525097 h 525097"/>
                <a:gd name="connsiteX5" fmla="*/ 224437 w 448873"/>
                <a:gd name="connsiteY5" fmla="*/ 420078 h 525097"/>
                <a:gd name="connsiteX6" fmla="*/ 0 w 448873"/>
                <a:gd name="connsiteY6" fmla="*/ 420078 h 525097"/>
                <a:gd name="connsiteX7" fmla="*/ 0 w 448873"/>
                <a:gd name="connsiteY7" fmla="*/ 105019 h 52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8873" h="525097">
                  <a:moveTo>
                    <a:pt x="0" y="105019"/>
                  </a:moveTo>
                  <a:lnTo>
                    <a:pt x="224437" y="105019"/>
                  </a:lnTo>
                  <a:lnTo>
                    <a:pt x="224437" y="0"/>
                  </a:lnTo>
                  <a:lnTo>
                    <a:pt x="448873" y="262549"/>
                  </a:lnTo>
                  <a:lnTo>
                    <a:pt x="224437" y="525097"/>
                  </a:lnTo>
                  <a:lnTo>
                    <a:pt x="224437" y="420078"/>
                  </a:lnTo>
                  <a:lnTo>
                    <a:pt x="0" y="420078"/>
                  </a:lnTo>
                  <a:lnTo>
                    <a:pt x="0" y="105019"/>
                  </a:lnTo>
                  <a:close/>
                </a:path>
              </a:pathLst>
            </a:custGeom>
            <a:solidFill>
              <a:schemeClr val="accent5">
                <a:lumMod val="60000"/>
                <a:lumOff val="40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5019" rIns="134662" bIns="105019" numCol="1" spcCol="1270" anchor="ctr" anchorCtr="0">
              <a:noAutofit/>
            </a:bodyPr>
            <a:lstStyle/>
            <a:p>
              <a:pPr marL="0" lvl="0" indent="0" algn="ctr" defTabSz="755650" rtl="0">
                <a:lnSpc>
                  <a:spcPct val="90000"/>
                </a:lnSpc>
                <a:spcBef>
                  <a:spcPct val="0"/>
                </a:spcBef>
                <a:spcAft>
                  <a:spcPct val="35000"/>
                </a:spcAft>
                <a:buNone/>
              </a:pPr>
              <a:endParaRPr lang="en-US" sz="1700" kern="1200"/>
            </a:p>
          </p:txBody>
        </p:sp>
        <p:sp>
          <p:nvSpPr>
            <p:cNvPr id="20" name="Freeform 19">
              <a:extLst>
                <a:ext uri="{FF2B5EF4-FFF2-40B4-BE49-F238E27FC236}">
                  <a16:creationId xmlns:a16="http://schemas.microsoft.com/office/drawing/2014/main" id="{8C5EAB84-4D26-6854-6696-DFF0DFAB5BBE}"/>
                </a:ext>
              </a:extLst>
            </p:cNvPr>
            <p:cNvSpPr/>
            <p:nvPr/>
          </p:nvSpPr>
          <p:spPr>
            <a:xfrm>
              <a:off x="4989016" y="3157179"/>
              <a:ext cx="1769521" cy="1769521"/>
            </a:xfrm>
            <a:custGeom>
              <a:avLst/>
              <a:gdLst>
                <a:gd name="connsiteX0" fmla="*/ 0 w 1769521"/>
                <a:gd name="connsiteY0" fmla="*/ 884761 h 1769521"/>
                <a:gd name="connsiteX1" fmla="*/ 884761 w 1769521"/>
                <a:gd name="connsiteY1" fmla="*/ 0 h 1769521"/>
                <a:gd name="connsiteX2" fmla="*/ 1769522 w 1769521"/>
                <a:gd name="connsiteY2" fmla="*/ 884761 h 1769521"/>
                <a:gd name="connsiteX3" fmla="*/ 884761 w 1769521"/>
                <a:gd name="connsiteY3" fmla="*/ 1769522 h 1769521"/>
                <a:gd name="connsiteX4" fmla="*/ 0 w 1769521"/>
                <a:gd name="connsiteY4" fmla="*/ 884761 h 1769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9521" h="1769521">
                  <a:moveTo>
                    <a:pt x="0" y="884761"/>
                  </a:moveTo>
                  <a:cubicBezTo>
                    <a:pt x="0" y="396121"/>
                    <a:pt x="396121" y="0"/>
                    <a:pt x="884761" y="0"/>
                  </a:cubicBezTo>
                  <a:cubicBezTo>
                    <a:pt x="1373401" y="0"/>
                    <a:pt x="1769522" y="396121"/>
                    <a:pt x="1769522" y="884761"/>
                  </a:cubicBezTo>
                  <a:cubicBezTo>
                    <a:pt x="1769522" y="1373401"/>
                    <a:pt x="1373401" y="1769522"/>
                    <a:pt x="884761" y="1769522"/>
                  </a:cubicBezTo>
                  <a:cubicBezTo>
                    <a:pt x="396121" y="1769522"/>
                    <a:pt x="0" y="1373401"/>
                    <a:pt x="0" y="884761"/>
                  </a:cubicBez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9620" tIns="289620" rIns="289620" bIns="289620" numCol="1" spcCol="1270" anchor="ctr" anchorCtr="0">
              <a:noAutofit/>
            </a:bodyPr>
            <a:lstStyle/>
            <a:p>
              <a:pPr marL="0" lvl="0" indent="0" algn="ctr" defTabSz="1066800">
                <a:lnSpc>
                  <a:spcPct val="90000"/>
                </a:lnSpc>
                <a:spcBef>
                  <a:spcPct val="0"/>
                </a:spcBef>
                <a:spcAft>
                  <a:spcPct val="35000"/>
                </a:spcAft>
                <a:buNone/>
              </a:pPr>
              <a:r>
                <a:rPr lang="en-US" sz="2400" kern="1200" dirty="0"/>
                <a:t>Mis-diagnosis</a:t>
              </a:r>
            </a:p>
          </p:txBody>
        </p:sp>
      </p:grpSp>
      <p:sp>
        <p:nvSpPr>
          <p:cNvPr id="17" name="Freeform 16">
            <a:extLst>
              <a:ext uri="{FF2B5EF4-FFF2-40B4-BE49-F238E27FC236}">
                <a16:creationId xmlns:a16="http://schemas.microsoft.com/office/drawing/2014/main" id="{42C04CFC-C42A-44D3-0C02-3970D189EE23}"/>
              </a:ext>
            </a:extLst>
          </p:cNvPr>
          <p:cNvSpPr/>
          <p:nvPr/>
        </p:nvSpPr>
        <p:spPr>
          <a:xfrm>
            <a:off x="912522" y="4668515"/>
            <a:ext cx="1824360" cy="1824360"/>
          </a:xfrm>
          <a:custGeom>
            <a:avLst/>
            <a:gdLst>
              <a:gd name="connsiteX0" fmla="*/ 0 w 1824360"/>
              <a:gd name="connsiteY0" fmla="*/ 912180 h 1824360"/>
              <a:gd name="connsiteX1" fmla="*/ 912180 w 1824360"/>
              <a:gd name="connsiteY1" fmla="*/ 0 h 1824360"/>
              <a:gd name="connsiteX2" fmla="*/ 1824360 w 1824360"/>
              <a:gd name="connsiteY2" fmla="*/ 912180 h 1824360"/>
              <a:gd name="connsiteX3" fmla="*/ 912180 w 1824360"/>
              <a:gd name="connsiteY3" fmla="*/ 1824360 h 1824360"/>
              <a:gd name="connsiteX4" fmla="*/ 0 w 1824360"/>
              <a:gd name="connsiteY4" fmla="*/ 912180 h 1824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360" h="1824360">
                <a:moveTo>
                  <a:pt x="0" y="912180"/>
                </a:moveTo>
                <a:cubicBezTo>
                  <a:pt x="0" y="408397"/>
                  <a:pt x="408397" y="0"/>
                  <a:pt x="912180" y="0"/>
                </a:cubicBezTo>
                <a:cubicBezTo>
                  <a:pt x="1415963" y="0"/>
                  <a:pt x="1824360" y="408397"/>
                  <a:pt x="1824360" y="912180"/>
                </a:cubicBezTo>
                <a:cubicBezTo>
                  <a:pt x="1824360" y="1415963"/>
                  <a:pt x="1415963" y="1824360"/>
                  <a:pt x="912180" y="1824360"/>
                </a:cubicBezTo>
                <a:cubicBezTo>
                  <a:pt x="408397" y="1824360"/>
                  <a:pt x="0" y="1415963"/>
                  <a:pt x="0" y="912180"/>
                </a:cubicBezTo>
                <a:close/>
              </a:path>
            </a:pathLst>
          </a:custGeom>
          <a:solidFill>
            <a:schemeClr val="accent5"/>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3841" tIns="293841" rIns="293841" bIns="293841" numCol="1" spcCol="1270" anchor="ctr" anchorCtr="0">
            <a:noAutofit/>
          </a:bodyPr>
          <a:lstStyle/>
          <a:p>
            <a:pPr marL="0" lvl="0" indent="0" algn="ctr" defTabSz="933450">
              <a:lnSpc>
                <a:spcPct val="90000"/>
              </a:lnSpc>
              <a:spcBef>
                <a:spcPct val="0"/>
              </a:spcBef>
              <a:spcAft>
                <a:spcPct val="35000"/>
              </a:spcAft>
              <a:buNone/>
            </a:pPr>
            <a:r>
              <a:rPr lang="en-US" sz="2100" kern="1200" dirty="0"/>
              <a:t>Doctor's Knowledge</a:t>
            </a:r>
          </a:p>
        </p:txBody>
      </p:sp>
      <p:sp>
        <p:nvSpPr>
          <p:cNvPr id="2" name="Title 1">
            <a:extLst>
              <a:ext uri="{FF2B5EF4-FFF2-40B4-BE49-F238E27FC236}">
                <a16:creationId xmlns:a16="http://schemas.microsoft.com/office/drawing/2014/main" id="{ECC240F5-5744-8FE3-A05F-3E4028266048}"/>
              </a:ext>
            </a:extLst>
          </p:cNvPr>
          <p:cNvSpPr>
            <a:spLocks noGrp="1"/>
          </p:cNvSpPr>
          <p:nvPr>
            <p:ph type="title"/>
          </p:nvPr>
        </p:nvSpPr>
        <p:spPr/>
        <p:txBody>
          <a:bodyPr>
            <a:normAutofit/>
          </a:bodyPr>
          <a:lstStyle/>
          <a:p>
            <a:r>
              <a:rPr lang="en-US" sz="2800" dirty="0"/>
              <a:t>What can we do?</a:t>
            </a:r>
          </a:p>
        </p:txBody>
      </p:sp>
      <p:sp>
        <p:nvSpPr>
          <p:cNvPr id="4" name="Freeform 3">
            <a:extLst>
              <a:ext uri="{FF2B5EF4-FFF2-40B4-BE49-F238E27FC236}">
                <a16:creationId xmlns:a16="http://schemas.microsoft.com/office/drawing/2014/main" id="{3720F55B-19E8-EF98-5543-5930E9E1AA28}"/>
              </a:ext>
            </a:extLst>
          </p:cNvPr>
          <p:cNvSpPr/>
          <p:nvPr/>
        </p:nvSpPr>
        <p:spPr>
          <a:xfrm>
            <a:off x="946124" y="1628617"/>
            <a:ext cx="1757156" cy="1757156"/>
          </a:xfrm>
          <a:custGeom>
            <a:avLst/>
            <a:gdLst>
              <a:gd name="connsiteX0" fmla="*/ 0 w 1757156"/>
              <a:gd name="connsiteY0" fmla="*/ 878578 h 1757156"/>
              <a:gd name="connsiteX1" fmla="*/ 878578 w 1757156"/>
              <a:gd name="connsiteY1" fmla="*/ 0 h 1757156"/>
              <a:gd name="connsiteX2" fmla="*/ 1757156 w 1757156"/>
              <a:gd name="connsiteY2" fmla="*/ 878578 h 1757156"/>
              <a:gd name="connsiteX3" fmla="*/ 878578 w 1757156"/>
              <a:gd name="connsiteY3" fmla="*/ 1757156 h 1757156"/>
              <a:gd name="connsiteX4" fmla="*/ 0 w 1757156"/>
              <a:gd name="connsiteY4" fmla="*/ 878578 h 1757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7156" h="1757156">
                <a:moveTo>
                  <a:pt x="0" y="878578"/>
                </a:moveTo>
                <a:cubicBezTo>
                  <a:pt x="0" y="393353"/>
                  <a:pt x="393353" y="0"/>
                  <a:pt x="878578" y="0"/>
                </a:cubicBezTo>
                <a:cubicBezTo>
                  <a:pt x="1363803" y="0"/>
                  <a:pt x="1757156" y="393353"/>
                  <a:pt x="1757156" y="878578"/>
                </a:cubicBezTo>
                <a:cubicBezTo>
                  <a:pt x="1757156" y="1363803"/>
                  <a:pt x="1363803" y="1757156"/>
                  <a:pt x="878578" y="1757156"/>
                </a:cubicBezTo>
                <a:cubicBezTo>
                  <a:pt x="393353" y="1757156"/>
                  <a:pt x="0" y="1363803"/>
                  <a:pt x="0" y="878578"/>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7810" tIns="287810" rIns="287810" bIns="287810" numCol="1" spcCol="1270" anchor="ctr" anchorCtr="0">
            <a:noAutofit/>
          </a:bodyPr>
          <a:lstStyle/>
          <a:p>
            <a:pPr marL="0" lvl="0" indent="0" algn="ctr" defTabSz="1066800">
              <a:lnSpc>
                <a:spcPct val="90000"/>
              </a:lnSpc>
              <a:spcBef>
                <a:spcPct val="0"/>
              </a:spcBef>
              <a:spcAft>
                <a:spcPct val="35000"/>
              </a:spcAft>
              <a:buNone/>
            </a:pPr>
            <a:r>
              <a:rPr lang="en-US" sz="2400" kern="1200" dirty="0"/>
              <a:t>Data:</a:t>
            </a:r>
            <a:br>
              <a:rPr lang="en-US" sz="1800" kern="1200" dirty="0"/>
            </a:br>
            <a:r>
              <a:rPr lang="en-US" sz="1800" kern="1200" dirty="0"/>
              <a:t>Symptoms,</a:t>
            </a:r>
            <a:br>
              <a:rPr lang="en-US" sz="1800" kern="1200" dirty="0"/>
            </a:br>
            <a:r>
              <a:rPr lang="en-US" sz="1800" kern="1200" dirty="0"/>
              <a:t>Test Results,</a:t>
            </a:r>
            <a:br>
              <a:rPr lang="en-US" sz="1800" kern="1200" dirty="0"/>
            </a:br>
            <a:r>
              <a:rPr lang="en-US" sz="1800" kern="1200" dirty="0"/>
              <a:t>Etc.</a:t>
            </a:r>
          </a:p>
        </p:txBody>
      </p:sp>
      <p:sp>
        <p:nvSpPr>
          <p:cNvPr id="5" name="Freeform 4">
            <a:extLst>
              <a:ext uri="{FF2B5EF4-FFF2-40B4-BE49-F238E27FC236}">
                <a16:creationId xmlns:a16="http://schemas.microsoft.com/office/drawing/2014/main" id="{782AE872-DACC-12DF-E564-A05F31C81269}"/>
              </a:ext>
            </a:extLst>
          </p:cNvPr>
          <p:cNvSpPr/>
          <p:nvPr/>
        </p:nvSpPr>
        <p:spPr>
          <a:xfrm>
            <a:off x="1448955" y="3598988"/>
            <a:ext cx="818700" cy="818700"/>
          </a:xfrm>
          <a:custGeom>
            <a:avLst/>
            <a:gdLst>
              <a:gd name="connsiteX0" fmla="*/ 108519 w 818700"/>
              <a:gd name="connsiteY0" fmla="*/ 313071 h 818700"/>
              <a:gd name="connsiteX1" fmla="*/ 313071 w 818700"/>
              <a:gd name="connsiteY1" fmla="*/ 313071 h 818700"/>
              <a:gd name="connsiteX2" fmla="*/ 313071 w 818700"/>
              <a:gd name="connsiteY2" fmla="*/ 108519 h 818700"/>
              <a:gd name="connsiteX3" fmla="*/ 505629 w 818700"/>
              <a:gd name="connsiteY3" fmla="*/ 108519 h 818700"/>
              <a:gd name="connsiteX4" fmla="*/ 505629 w 818700"/>
              <a:gd name="connsiteY4" fmla="*/ 313071 h 818700"/>
              <a:gd name="connsiteX5" fmla="*/ 710181 w 818700"/>
              <a:gd name="connsiteY5" fmla="*/ 313071 h 818700"/>
              <a:gd name="connsiteX6" fmla="*/ 710181 w 818700"/>
              <a:gd name="connsiteY6" fmla="*/ 505629 h 818700"/>
              <a:gd name="connsiteX7" fmla="*/ 505629 w 818700"/>
              <a:gd name="connsiteY7" fmla="*/ 505629 h 818700"/>
              <a:gd name="connsiteX8" fmla="*/ 505629 w 818700"/>
              <a:gd name="connsiteY8" fmla="*/ 710181 h 818700"/>
              <a:gd name="connsiteX9" fmla="*/ 313071 w 818700"/>
              <a:gd name="connsiteY9" fmla="*/ 710181 h 818700"/>
              <a:gd name="connsiteX10" fmla="*/ 313071 w 818700"/>
              <a:gd name="connsiteY10" fmla="*/ 505629 h 818700"/>
              <a:gd name="connsiteX11" fmla="*/ 108519 w 818700"/>
              <a:gd name="connsiteY11" fmla="*/ 505629 h 818700"/>
              <a:gd name="connsiteX12" fmla="*/ 108519 w 818700"/>
              <a:gd name="connsiteY12" fmla="*/ 313071 h 81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8700" h="818700">
                <a:moveTo>
                  <a:pt x="108519" y="313071"/>
                </a:moveTo>
                <a:lnTo>
                  <a:pt x="313071" y="313071"/>
                </a:lnTo>
                <a:lnTo>
                  <a:pt x="313071" y="108519"/>
                </a:lnTo>
                <a:lnTo>
                  <a:pt x="505629" y="108519"/>
                </a:lnTo>
                <a:lnTo>
                  <a:pt x="505629" y="313071"/>
                </a:lnTo>
                <a:lnTo>
                  <a:pt x="710181" y="313071"/>
                </a:lnTo>
                <a:lnTo>
                  <a:pt x="710181" y="505629"/>
                </a:lnTo>
                <a:lnTo>
                  <a:pt x="505629" y="505629"/>
                </a:lnTo>
                <a:lnTo>
                  <a:pt x="505629" y="710181"/>
                </a:lnTo>
                <a:lnTo>
                  <a:pt x="313071" y="710181"/>
                </a:lnTo>
                <a:lnTo>
                  <a:pt x="313071" y="505629"/>
                </a:lnTo>
                <a:lnTo>
                  <a:pt x="108519" y="505629"/>
                </a:lnTo>
                <a:lnTo>
                  <a:pt x="108519" y="313071"/>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08519" tIns="313071" rIns="108519" bIns="313071" numCol="1" spcCol="1270" anchor="ctr" anchorCtr="0">
            <a:noAutofit/>
          </a:bodyPr>
          <a:lstStyle/>
          <a:p>
            <a:pPr marL="0" lvl="0" indent="0" algn="ctr" defTabSz="577850" rtl="0">
              <a:lnSpc>
                <a:spcPct val="90000"/>
              </a:lnSpc>
              <a:spcBef>
                <a:spcPct val="0"/>
              </a:spcBef>
              <a:spcAft>
                <a:spcPct val="35000"/>
              </a:spcAft>
              <a:buNone/>
            </a:pPr>
            <a:endParaRPr lang="en-US" sz="1300" kern="1200"/>
          </a:p>
        </p:txBody>
      </p:sp>
      <p:sp>
        <p:nvSpPr>
          <p:cNvPr id="6" name="Freeform 5">
            <a:extLst>
              <a:ext uri="{FF2B5EF4-FFF2-40B4-BE49-F238E27FC236}">
                <a16:creationId xmlns:a16="http://schemas.microsoft.com/office/drawing/2014/main" id="{0C24BEDD-123B-A046-8FD0-F7AA93DC497B}"/>
              </a:ext>
            </a:extLst>
          </p:cNvPr>
          <p:cNvSpPr/>
          <p:nvPr/>
        </p:nvSpPr>
        <p:spPr>
          <a:xfrm>
            <a:off x="912522" y="4668515"/>
            <a:ext cx="1824360" cy="1824360"/>
          </a:xfrm>
          <a:custGeom>
            <a:avLst/>
            <a:gdLst>
              <a:gd name="connsiteX0" fmla="*/ 0 w 1824360"/>
              <a:gd name="connsiteY0" fmla="*/ 912180 h 1824360"/>
              <a:gd name="connsiteX1" fmla="*/ 912180 w 1824360"/>
              <a:gd name="connsiteY1" fmla="*/ 0 h 1824360"/>
              <a:gd name="connsiteX2" fmla="*/ 1824360 w 1824360"/>
              <a:gd name="connsiteY2" fmla="*/ 912180 h 1824360"/>
              <a:gd name="connsiteX3" fmla="*/ 912180 w 1824360"/>
              <a:gd name="connsiteY3" fmla="*/ 1824360 h 1824360"/>
              <a:gd name="connsiteX4" fmla="*/ 0 w 1824360"/>
              <a:gd name="connsiteY4" fmla="*/ 912180 h 1824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360" h="1824360">
                <a:moveTo>
                  <a:pt x="0" y="912180"/>
                </a:moveTo>
                <a:cubicBezTo>
                  <a:pt x="0" y="408397"/>
                  <a:pt x="408397" y="0"/>
                  <a:pt x="912180" y="0"/>
                </a:cubicBezTo>
                <a:cubicBezTo>
                  <a:pt x="1415963" y="0"/>
                  <a:pt x="1824360" y="408397"/>
                  <a:pt x="1824360" y="912180"/>
                </a:cubicBezTo>
                <a:cubicBezTo>
                  <a:pt x="1824360" y="1415963"/>
                  <a:pt x="1415963" y="1824360"/>
                  <a:pt x="912180" y="1824360"/>
                </a:cubicBezTo>
                <a:cubicBezTo>
                  <a:pt x="408397" y="1824360"/>
                  <a:pt x="0" y="1415963"/>
                  <a:pt x="0" y="912180"/>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3841" tIns="293841" rIns="293841" bIns="293841" numCol="1" spcCol="1270" anchor="ctr" anchorCtr="0">
            <a:noAutofit/>
          </a:bodyPr>
          <a:lstStyle/>
          <a:p>
            <a:pPr marL="0" lvl="0" indent="0" algn="ctr" defTabSz="933450">
              <a:lnSpc>
                <a:spcPct val="90000"/>
              </a:lnSpc>
              <a:spcBef>
                <a:spcPct val="0"/>
              </a:spcBef>
              <a:spcAft>
                <a:spcPct val="35000"/>
              </a:spcAft>
              <a:buNone/>
            </a:pPr>
            <a:r>
              <a:rPr lang="en-US" sz="2100" kern="1200" dirty="0"/>
              <a:t>Machine Learning Model</a:t>
            </a:r>
          </a:p>
        </p:txBody>
      </p:sp>
      <p:grpSp>
        <p:nvGrpSpPr>
          <p:cNvPr id="7" name="Group 6">
            <a:extLst>
              <a:ext uri="{FF2B5EF4-FFF2-40B4-BE49-F238E27FC236}">
                <a16:creationId xmlns:a16="http://schemas.microsoft.com/office/drawing/2014/main" id="{0374500C-42CB-991D-3772-8F96AEEE185F}"/>
              </a:ext>
            </a:extLst>
          </p:cNvPr>
          <p:cNvGrpSpPr/>
          <p:nvPr/>
        </p:nvGrpSpPr>
        <p:grpSpPr>
          <a:xfrm>
            <a:off x="2914486" y="3157179"/>
            <a:ext cx="2472451" cy="1769521"/>
            <a:chOff x="4286086" y="3157179"/>
            <a:chExt cx="2472451" cy="1769521"/>
          </a:xfrm>
        </p:grpSpPr>
        <p:sp>
          <p:nvSpPr>
            <p:cNvPr id="8" name="Freeform 7">
              <a:extLst>
                <a:ext uri="{FF2B5EF4-FFF2-40B4-BE49-F238E27FC236}">
                  <a16:creationId xmlns:a16="http://schemas.microsoft.com/office/drawing/2014/main" id="{5616E3BE-9BF4-0F59-B931-99FD7D86E5C1}"/>
                </a:ext>
              </a:extLst>
            </p:cNvPr>
            <p:cNvSpPr/>
            <p:nvPr/>
          </p:nvSpPr>
          <p:spPr>
            <a:xfrm>
              <a:off x="4286086" y="3779391"/>
              <a:ext cx="448873" cy="525097"/>
            </a:xfrm>
            <a:custGeom>
              <a:avLst/>
              <a:gdLst>
                <a:gd name="connsiteX0" fmla="*/ 0 w 448873"/>
                <a:gd name="connsiteY0" fmla="*/ 105019 h 525097"/>
                <a:gd name="connsiteX1" fmla="*/ 224437 w 448873"/>
                <a:gd name="connsiteY1" fmla="*/ 105019 h 525097"/>
                <a:gd name="connsiteX2" fmla="*/ 224437 w 448873"/>
                <a:gd name="connsiteY2" fmla="*/ 0 h 525097"/>
                <a:gd name="connsiteX3" fmla="*/ 448873 w 448873"/>
                <a:gd name="connsiteY3" fmla="*/ 262549 h 525097"/>
                <a:gd name="connsiteX4" fmla="*/ 224437 w 448873"/>
                <a:gd name="connsiteY4" fmla="*/ 525097 h 525097"/>
                <a:gd name="connsiteX5" fmla="*/ 224437 w 448873"/>
                <a:gd name="connsiteY5" fmla="*/ 420078 h 525097"/>
                <a:gd name="connsiteX6" fmla="*/ 0 w 448873"/>
                <a:gd name="connsiteY6" fmla="*/ 420078 h 525097"/>
                <a:gd name="connsiteX7" fmla="*/ 0 w 448873"/>
                <a:gd name="connsiteY7" fmla="*/ 105019 h 525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8873" h="525097">
                  <a:moveTo>
                    <a:pt x="0" y="105019"/>
                  </a:moveTo>
                  <a:lnTo>
                    <a:pt x="224437" y="105019"/>
                  </a:lnTo>
                  <a:lnTo>
                    <a:pt x="224437" y="0"/>
                  </a:lnTo>
                  <a:lnTo>
                    <a:pt x="448873" y="262549"/>
                  </a:lnTo>
                  <a:lnTo>
                    <a:pt x="224437" y="525097"/>
                  </a:lnTo>
                  <a:lnTo>
                    <a:pt x="224437" y="420078"/>
                  </a:lnTo>
                  <a:lnTo>
                    <a:pt x="0" y="420078"/>
                  </a:lnTo>
                  <a:lnTo>
                    <a:pt x="0" y="105019"/>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5019" rIns="134662" bIns="105019" numCol="1" spcCol="1270" anchor="ctr" anchorCtr="0">
              <a:noAutofit/>
            </a:bodyPr>
            <a:lstStyle/>
            <a:p>
              <a:pPr marL="0" lvl="0" indent="0" algn="ctr" defTabSz="755650" rtl="0">
                <a:lnSpc>
                  <a:spcPct val="90000"/>
                </a:lnSpc>
                <a:spcBef>
                  <a:spcPct val="0"/>
                </a:spcBef>
                <a:spcAft>
                  <a:spcPct val="35000"/>
                </a:spcAft>
                <a:buNone/>
              </a:pPr>
              <a:endParaRPr lang="en-US" sz="1700" kern="1200"/>
            </a:p>
          </p:txBody>
        </p:sp>
        <p:sp>
          <p:nvSpPr>
            <p:cNvPr id="9" name="Freeform 8">
              <a:extLst>
                <a:ext uri="{FF2B5EF4-FFF2-40B4-BE49-F238E27FC236}">
                  <a16:creationId xmlns:a16="http://schemas.microsoft.com/office/drawing/2014/main" id="{C0EF3646-F8DF-79F6-389F-E59BCD17431B}"/>
                </a:ext>
              </a:extLst>
            </p:cNvPr>
            <p:cNvSpPr/>
            <p:nvPr/>
          </p:nvSpPr>
          <p:spPr>
            <a:xfrm>
              <a:off x="4989016" y="3157179"/>
              <a:ext cx="1769521" cy="1769521"/>
            </a:xfrm>
            <a:custGeom>
              <a:avLst/>
              <a:gdLst>
                <a:gd name="connsiteX0" fmla="*/ 0 w 1769521"/>
                <a:gd name="connsiteY0" fmla="*/ 884761 h 1769521"/>
                <a:gd name="connsiteX1" fmla="*/ 884761 w 1769521"/>
                <a:gd name="connsiteY1" fmla="*/ 0 h 1769521"/>
                <a:gd name="connsiteX2" fmla="*/ 1769522 w 1769521"/>
                <a:gd name="connsiteY2" fmla="*/ 884761 h 1769521"/>
                <a:gd name="connsiteX3" fmla="*/ 884761 w 1769521"/>
                <a:gd name="connsiteY3" fmla="*/ 1769522 h 1769521"/>
                <a:gd name="connsiteX4" fmla="*/ 0 w 1769521"/>
                <a:gd name="connsiteY4" fmla="*/ 884761 h 1769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9521" h="1769521">
                  <a:moveTo>
                    <a:pt x="0" y="884761"/>
                  </a:moveTo>
                  <a:cubicBezTo>
                    <a:pt x="0" y="396121"/>
                    <a:pt x="396121" y="0"/>
                    <a:pt x="884761" y="0"/>
                  </a:cubicBezTo>
                  <a:cubicBezTo>
                    <a:pt x="1373401" y="0"/>
                    <a:pt x="1769522" y="396121"/>
                    <a:pt x="1769522" y="884761"/>
                  </a:cubicBezTo>
                  <a:cubicBezTo>
                    <a:pt x="1769522" y="1373401"/>
                    <a:pt x="1373401" y="1769522"/>
                    <a:pt x="884761" y="1769522"/>
                  </a:cubicBezTo>
                  <a:cubicBezTo>
                    <a:pt x="396121" y="1769522"/>
                    <a:pt x="0" y="1373401"/>
                    <a:pt x="0" y="884761"/>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9620" tIns="289620" rIns="289620" bIns="289620" numCol="1" spcCol="1270" anchor="ctr" anchorCtr="0">
              <a:noAutofit/>
            </a:bodyPr>
            <a:lstStyle/>
            <a:p>
              <a:pPr marL="0" lvl="0" indent="0" algn="ctr" defTabSz="1066800">
                <a:lnSpc>
                  <a:spcPct val="90000"/>
                </a:lnSpc>
                <a:spcBef>
                  <a:spcPct val="0"/>
                </a:spcBef>
                <a:spcAft>
                  <a:spcPct val="35000"/>
                </a:spcAft>
                <a:buNone/>
              </a:pPr>
              <a:r>
                <a:rPr lang="en-US" sz="2400" dirty="0"/>
                <a:t>Right</a:t>
              </a:r>
              <a:br>
                <a:rPr lang="en-US" sz="2400" dirty="0"/>
              </a:br>
              <a:r>
                <a:rPr lang="en-US" sz="2400" kern="1200" dirty="0"/>
                <a:t>Diagnosis</a:t>
              </a:r>
            </a:p>
          </p:txBody>
        </p:sp>
      </p:grpSp>
      <p:grpSp>
        <p:nvGrpSpPr>
          <p:cNvPr id="10" name="Group 9">
            <a:extLst>
              <a:ext uri="{FF2B5EF4-FFF2-40B4-BE49-F238E27FC236}">
                <a16:creationId xmlns:a16="http://schemas.microsoft.com/office/drawing/2014/main" id="{76336374-1483-39D5-9E21-3B2C5948F1B1}"/>
              </a:ext>
            </a:extLst>
          </p:cNvPr>
          <p:cNvGrpSpPr/>
          <p:nvPr/>
        </p:nvGrpSpPr>
        <p:grpSpPr>
          <a:xfrm>
            <a:off x="5685915" y="3124267"/>
            <a:ext cx="2514046" cy="1769521"/>
            <a:chOff x="9157248" y="2498628"/>
            <a:chExt cx="2514046" cy="1769521"/>
          </a:xfrm>
        </p:grpSpPr>
        <p:grpSp>
          <p:nvGrpSpPr>
            <p:cNvPr id="11" name="Group 10">
              <a:extLst>
                <a:ext uri="{FF2B5EF4-FFF2-40B4-BE49-F238E27FC236}">
                  <a16:creationId xmlns:a16="http://schemas.microsoft.com/office/drawing/2014/main" id="{45B83D65-1E62-DB3B-95CF-ACFA0CDA908B}"/>
                </a:ext>
              </a:extLst>
            </p:cNvPr>
            <p:cNvGrpSpPr/>
            <p:nvPr/>
          </p:nvGrpSpPr>
          <p:grpSpPr>
            <a:xfrm>
              <a:off x="9157248" y="3166451"/>
              <a:ext cx="448873" cy="525097"/>
              <a:chOff x="2584276" y="2053084"/>
              <a:chExt cx="448873" cy="525097"/>
            </a:xfrm>
          </p:grpSpPr>
          <p:sp>
            <p:nvSpPr>
              <p:cNvPr id="15" name="Right Arrow 14">
                <a:extLst>
                  <a:ext uri="{FF2B5EF4-FFF2-40B4-BE49-F238E27FC236}">
                    <a16:creationId xmlns:a16="http://schemas.microsoft.com/office/drawing/2014/main" id="{3932393C-A6B0-847D-DBC6-4414C9B8034C}"/>
                  </a:ext>
                </a:extLst>
              </p:cNvPr>
              <p:cNvSpPr/>
              <p:nvPr/>
            </p:nvSpPr>
            <p:spPr>
              <a:xfrm>
                <a:off x="2584276" y="2053084"/>
                <a:ext cx="448873" cy="525097"/>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6" name="Right Arrow 4">
                <a:extLst>
                  <a:ext uri="{FF2B5EF4-FFF2-40B4-BE49-F238E27FC236}">
                    <a16:creationId xmlns:a16="http://schemas.microsoft.com/office/drawing/2014/main" id="{E4651FA7-987A-A77D-E703-23456D50F4B4}"/>
                  </a:ext>
                </a:extLst>
              </p:cNvPr>
              <p:cNvSpPr txBox="1"/>
              <p:nvPr/>
            </p:nvSpPr>
            <p:spPr>
              <a:xfrm>
                <a:off x="2584276" y="2158103"/>
                <a:ext cx="314211" cy="3150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755650" rtl="0">
                  <a:lnSpc>
                    <a:spcPct val="90000"/>
                  </a:lnSpc>
                  <a:spcBef>
                    <a:spcPct val="0"/>
                  </a:spcBef>
                  <a:spcAft>
                    <a:spcPct val="35000"/>
                  </a:spcAft>
                  <a:buNone/>
                </a:pPr>
                <a:endParaRPr lang="en-US" sz="1700" kern="1200"/>
              </a:p>
            </p:txBody>
          </p:sp>
        </p:grpSp>
        <p:grpSp>
          <p:nvGrpSpPr>
            <p:cNvPr id="12" name="Group 11">
              <a:extLst>
                <a:ext uri="{FF2B5EF4-FFF2-40B4-BE49-F238E27FC236}">
                  <a16:creationId xmlns:a16="http://schemas.microsoft.com/office/drawing/2014/main" id="{A2F733B0-B96C-FAA8-07BA-5C4A6632F18C}"/>
                </a:ext>
              </a:extLst>
            </p:cNvPr>
            <p:cNvGrpSpPr/>
            <p:nvPr/>
          </p:nvGrpSpPr>
          <p:grpSpPr>
            <a:xfrm>
              <a:off x="9901773" y="2498628"/>
              <a:ext cx="1769521" cy="1769521"/>
              <a:chOff x="3431151" y="1430872"/>
              <a:chExt cx="1769521" cy="1769521"/>
            </a:xfrm>
          </p:grpSpPr>
          <p:sp>
            <p:nvSpPr>
              <p:cNvPr id="13" name="Oval 12">
                <a:extLst>
                  <a:ext uri="{FF2B5EF4-FFF2-40B4-BE49-F238E27FC236}">
                    <a16:creationId xmlns:a16="http://schemas.microsoft.com/office/drawing/2014/main" id="{957591D8-9AC4-3DF0-DA07-CDE2BBE40913}"/>
                  </a:ext>
                </a:extLst>
              </p:cNvPr>
              <p:cNvSpPr/>
              <p:nvPr/>
            </p:nvSpPr>
            <p:spPr>
              <a:xfrm>
                <a:off x="3431151" y="1430872"/>
                <a:ext cx="1769521" cy="1769521"/>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Oval 4">
                <a:extLst>
                  <a:ext uri="{FF2B5EF4-FFF2-40B4-BE49-F238E27FC236}">
                    <a16:creationId xmlns:a16="http://schemas.microsoft.com/office/drawing/2014/main" id="{11FF8F5D-509B-5684-88FF-5C0972AC6714}"/>
                  </a:ext>
                </a:extLst>
              </p:cNvPr>
              <p:cNvSpPr txBox="1"/>
              <p:nvPr/>
            </p:nvSpPr>
            <p:spPr>
              <a:xfrm>
                <a:off x="3571760" y="1692378"/>
                <a:ext cx="1510381" cy="128274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Right</a:t>
                </a:r>
                <a:br>
                  <a:rPr lang="en-US" sz="2400" kern="1200" dirty="0"/>
                </a:br>
                <a:r>
                  <a:rPr lang="en-US" sz="2400" kern="1200" dirty="0"/>
                  <a:t>Treatment</a:t>
                </a:r>
              </a:p>
            </p:txBody>
          </p:sp>
        </p:grpSp>
      </p:grpSp>
      <p:sp>
        <p:nvSpPr>
          <p:cNvPr id="32" name="Right Arrow 31">
            <a:extLst>
              <a:ext uri="{FF2B5EF4-FFF2-40B4-BE49-F238E27FC236}">
                <a16:creationId xmlns:a16="http://schemas.microsoft.com/office/drawing/2014/main" id="{0585D95A-4140-EBD3-B35C-F5514A3C16C4}"/>
              </a:ext>
            </a:extLst>
          </p:cNvPr>
          <p:cNvSpPr/>
          <p:nvPr/>
        </p:nvSpPr>
        <p:spPr>
          <a:xfrm>
            <a:off x="8495610" y="3792090"/>
            <a:ext cx="448873" cy="525097"/>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50677156-EA60-8C20-B1A2-B59F37DB0C3A}"/>
                  </a:ext>
                </a:extLst>
              </p:cNvPr>
              <p:cNvSpPr txBox="1"/>
              <p:nvPr/>
            </p:nvSpPr>
            <p:spPr>
              <a:xfrm>
                <a:off x="9277511" y="1690688"/>
                <a:ext cx="1824360" cy="110799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4400" i="1">
                          <a:solidFill>
                            <a:schemeClr val="accent1"/>
                          </a:solidFill>
                          <a:latin typeface="Cambria Math" panose="02040503050406030204" pitchFamily="18" charset="0"/>
                        </a:rPr>
                        <m:t>$$$</m:t>
                      </m:r>
                    </m:oMath>
                  </m:oMathPara>
                </a14:m>
                <a:endParaRPr lang="en-US" sz="4400" dirty="0">
                  <a:solidFill>
                    <a:schemeClr val="accent1"/>
                  </a:solidFill>
                </a:endParaRPr>
              </a:p>
              <a:p>
                <a:pPr/>
                <a:endParaRPr lang="en-US" sz="2800" dirty="0">
                  <a:solidFill>
                    <a:schemeClr val="accent1"/>
                  </a:solidFill>
                </a:endParaRPr>
              </a:p>
            </p:txBody>
          </p:sp>
        </mc:Choice>
        <mc:Fallback>
          <p:sp>
            <p:nvSpPr>
              <p:cNvPr id="33" name="TextBox 32">
                <a:extLst>
                  <a:ext uri="{FF2B5EF4-FFF2-40B4-BE49-F238E27FC236}">
                    <a16:creationId xmlns:a16="http://schemas.microsoft.com/office/drawing/2014/main" id="{50677156-EA60-8C20-B1A2-B59F37DB0C3A}"/>
                  </a:ext>
                </a:extLst>
              </p:cNvPr>
              <p:cNvSpPr txBox="1">
                <a:spLocks noRot="1" noChangeAspect="1" noMove="1" noResize="1" noEditPoints="1" noAdjustHandles="1" noChangeArrowheads="1" noChangeShapeType="1" noTextEdit="1"/>
              </p:cNvSpPr>
              <p:nvPr/>
            </p:nvSpPr>
            <p:spPr>
              <a:xfrm>
                <a:off x="9277511" y="1690688"/>
                <a:ext cx="1824360" cy="1107996"/>
              </a:xfrm>
              <a:prstGeom prst="rect">
                <a:avLst/>
              </a:prstGeom>
              <a:blipFill>
                <a:blip r:embed="rId3"/>
                <a:stretch>
                  <a:fillRect/>
                </a:stretch>
              </a:blipFill>
            </p:spPr>
            <p:txBody>
              <a:bodyPr/>
              <a:lstStyle/>
              <a:p>
                <a:r>
                  <a:rPr lang="en-US">
                    <a:noFill/>
                  </a:rPr>
                  <a:t> </a:t>
                </a:r>
              </a:p>
            </p:txBody>
          </p:sp>
        </mc:Fallback>
      </mc:AlternateContent>
      <p:pic>
        <p:nvPicPr>
          <p:cNvPr id="47" name="Picture 46">
            <a:extLst>
              <a:ext uri="{FF2B5EF4-FFF2-40B4-BE49-F238E27FC236}">
                <a16:creationId xmlns:a16="http://schemas.microsoft.com/office/drawing/2014/main" id="{75C81BB7-333F-81E3-A3FA-BF48A96D53DE}"/>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431" t="651" r="5130" b="10985"/>
          <a:stretch/>
        </p:blipFill>
        <p:spPr>
          <a:xfrm>
            <a:off x="9240129" y="2744869"/>
            <a:ext cx="2001968" cy="2422443"/>
          </a:xfrm>
          <a:prstGeom prst="rect">
            <a:avLst/>
          </a:prstGeom>
        </p:spPr>
      </p:pic>
    </p:spTree>
    <p:extLst>
      <p:ext uri="{BB962C8B-B14F-4D97-AF65-F5344CB8AC3E}">
        <p14:creationId xmlns:p14="http://schemas.microsoft.com/office/powerpoint/2010/main" val="159732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2"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3" grpId="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58C1D9-40CD-608F-A55E-E5281F585B65}"/>
              </a:ext>
            </a:extLst>
          </p:cNvPr>
          <p:cNvSpPr>
            <a:spLocks noGrp="1"/>
          </p:cNvSpPr>
          <p:nvPr>
            <p:ph idx="1"/>
          </p:nvPr>
        </p:nvSpPr>
        <p:spPr/>
        <p:txBody>
          <a:bodyPr/>
          <a:lstStyle/>
          <a:p>
            <a:r>
              <a:rPr lang="en-US" dirty="0"/>
              <a:t>Kaggle dataset:  </a:t>
            </a:r>
            <a:r>
              <a:rPr lang="en-US" u="sng" dirty="0">
                <a:hlinkClick r:id="rId3"/>
              </a:rPr>
              <a:t>"Disease Prediction Using Machine Learning"</a:t>
            </a:r>
            <a:r>
              <a:rPr lang="en-US" dirty="0"/>
              <a:t> </a:t>
            </a:r>
          </a:p>
          <a:p>
            <a:endParaRPr lang="en-US" dirty="0"/>
          </a:p>
          <a:p>
            <a:r>
              <a:rPr lang="en-US" dirty="0"/>
              <a:t>133 columns, </a:t>
            </a:r>
          </a:p>
        </p:txBody>
      </p:sp>
      <p:sp>
        <p:nvSpPr>
          <p:cNvPr id="4" name="Title 1">
            <a:extLst>
              <a:ext uri="{FF2B5EF4-FFF2-40B4-BE49-F238E27FC236}">
                <a16:creationId xmlns:a16="http://schemas.microsoft.com/office/drawing/2014/main" id="{8CD76C1B-22FC-4220-F4DE-02A8458F9A79}"/>
              </a:ext>
            </a:extLst>
          </p:cNvPr>
          <p:cNvSpPr>
            <a:spLocks noGrp="1"/>
          </p:cNvSpPr>
          <p:nvPr>
            <p:ph type="title"/>
          </p:nvPr>
        </p:nvSpPr>
        <p:spPr>
          <a:xfrm>
            <a:off x="838200" y="365125"/>
            <a:ext cx="10515600" cy="769938"/>
          </a:xfrm>
        </p:spPr>
        <p:txBody>
          <a:bodyPr>
            <a:normAutofit/>
          </a:bodyPr>
          <a:lstStyle/>
          <a:p>
            <a:r>
              <a:rPr lang="en-US" sz="2800" dirty="0"/>
              <a:t>The data</a:t>
            </a:r>
          </a:p>
        </p:txBody>
      </p:sp>
    </p:spTree>
    <p:extLst>
      <p:ext uri="{BB962C8B-B14F-4D97-AF65-F5344CB8AC3E}">
        <p14:creationId xmlns:p14="http://schemas.microsoft.com/office/powerpoint/2010/main" val="1528745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9155E-705E-F078-12DB-71F847118E91}"/>
              </a:ext>
            </a:extLst>
          </p:cNvPr>
          <p:cNvSpPr>
            <a:spLocks noGrp="1"/>
          </p:cNvSpPr>
          <p:nvPr>
            <p:ph type="title"/>
          </p:nvPr>
        </p:nvSpPr>
        <p:spPr/>
        <p:txBody>
          <a:bodyPr/>
          <a:lstStyle/>
          <a:p>
            <a:endParaRPr lang="en-US" dirty="0"/>
          </a:p>
        </p:txBody>
      </p:sp>
      <p:pic>
        <p:nvPicPr>
          <p:cNvPr id="5" name="Picture 4">
            <a:extLst>
              <a:ext uri="{FF2B5EF4-FFF2-40B4-BE49-F238E27FC236}">
                <a16:creationId xmlns:a16="http://schemas.microsoft.com/office/drawing/2014/main" id="{55A7D8D8-4774-0278-FFF8-35B59AE57B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32756"/>
            <a:ext cx="12193248" cy="5087144"/>
          </a:xfrm>
          <a:prstGeom prst="rect">
            <a:avLst/>
          </a:prstGeom>
        </p:spPr>
      </p:pic>
    </p:spTree>
    <p:extLst>
      <p:ext uri="{BB962C8B-B14F-4D97-AF65-F5344CB8AC3E}">
        <p14:creationId xmlns:p14="http://schemas.microsoft.com/office/powerpoint/2010/main" val="3875542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E7FE-A838-D543-C70B-A191FB42E421}"/>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95EB41BC-448E-2BC4-8119-B3798B9BC0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651" y="1571210"/>
            <a:ext cx="9963149" cy="5115339"/>
          </a:xfrm>
          <a:prstGeom prst="rect">
            <a:avLst/>
          </a:prstGeom>
        </p:spPr>
      </p:pic>
    </p:spTree>
    <p:extLst>
      <p:ext uri="{BB962C8B-B14F-4D97-AF65-F5344CB8AC3E}">
        <p14:creationId xmlns:p14="http://schemas.microsoft.com/office/powerpoint/2010/main" val="1276768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0C81-4241-54B7-3B7B-FA91DED80F20}"/>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5D481B07-BEE0-2EAF-39D3-B7B1884901D6}"/>
              </a:ext>
            </a:extLst>
          </p:cNvPr>
          <p:cNvGraphicFramePr>
            <a:graphicFrameLocks noGrp="1"/>
          </p:cNvGraphicFramePr>
          <p:nvPr>
            <p:ph idx="1"/>
            <p:extLst>
              <p:ext uri="{D42A27DB-BD31-4B8C-83A1-F6EECF244321}">
                <p14:modId xmlns:p14="http://schemas.microsoft.com/office/powerpoint/2010/main" val="549932883"/>
              </p:ext>
            </p:extLst>
          </p:nvPr>
        </p:nvGraphicFramePr>
        <p:xfrm>
          <a:off x="838200" y="1825625"/>
          <a:ext cx="10515600" cy="21367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2958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D39CD-90FE-20B8-6479-C511AB10296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54A5E1C-FBE7-7DF9-C9B0-A7DD5CAC17B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09326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489</TotalTime>
  <Words>426</Words>
  <Application>Microsoft Macintosh PowerPoint</Application>
  <PresentationFormat>Widescreen</PresentationFormat>
  <Paragraphs>70</Paragraphs>
  <Slides>11</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Calibri</vt:lpstr>
      <vt:lpstr>Calibri Light</vt:lpstr>
      <vt:lpstr>Cambria Math</vt:lpstr>
      <vt:lpstr>Century Gothic</vt:lpstr>
      <vt:lpstr>Office Theme</vt:lpstr>
      <vt:lpstr>Vapor Trail</vt:lpstr>
      <vt:lpstr>Patient Diagnosis with Machine Learning</vt:lpstr>
      <vt:lpstr>How Diagnosis is Done</vt:lpstr>
      <vt:lpstr>How can it go wrong?</vt:lpstr>
      <vt:lpstr>What can we do?</vt:lpstr>
      <vt:lpstr>The data</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Patient Diagnosis with Machine Learning</dc:title>
  <dc:creator>C Ruble</dc:creator>
  <cp:lastModifiedBy>C Ruble</cp:lastModifiedBy>
  <cp:revision>1</cp:revision>
  <dcterms:created xsi:type="dcterms:W3CDTF">2022-07-09T20:03:21Z</dcterms:created>
  <dcterms:modified xsi:type="dcterms:W3CDTF">2022-07-10T04:12:30Z</dcterms:modified>
</cp:coreProperties>
</file>