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Quattrocento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iqlIevpUjLU5QfRbggba+Ym3Em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QuattrocentoSans-boldItalic.fntdata"/><Relationship Id="rId9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QuattrocentoSans-regular.fntdata"/><Relationship Id="rId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2" type="sldNum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AU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-2319338" y="1265238"/>
            <a:ext cx="11201401" cy="8401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Hypothesis: </a:t>
            </a:r>
            <a:r>
              <a:rPr b="0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b="1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AU" sz="1200"/>
              <a:t>S – Specific, M – Measurable, A – Achievable, R – Realistic, T – Timebound). </a:t>
            </a:r>
            <a:r>
              <a:rPr b="0" i="0" lang="en-AU" sz="1200"/>
              <a:t>If you cannot do this, you </a:t>
            </a:r>
            <a:r>
              <a:rPr b="1" i="0" lang="en-AU" sz="1200"/>
              <a:t>do not</a:t>
            </a:r>
            <a:r>
              <a:rPr b="0" i="0" lang="en-AU" sz="1200"/>
              <a:t> have a good grasp on the business problem.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Context: </a:t>
            </a:r>
            <a:r>
              <a:rPr lang="en-AU" sz="1200"/>
              <a:t>With context, we have </a:t>
            </a:r>
            <a:r>
              <a:rPr b="1" lang="en-AU" sz="1200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Criteria for Success</a:t>
            </a:r>
            <a:r>
              <a:rPr b="0" lang="en-AU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Scope of Solution Space: </a:t>
            </a:r>
            <a:r>
              <a:rPr b="0" lang="en-AU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Constraints within Solution Space: </a:t>
            </a:r>
            <a:r>
              <a:rPr b="0" lang="en-AU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Stakeholders to provide key insight: </a:t>
            </a:r>
            <a:r>
              <a:rPr b="0" lang="en-AU"/>
              <a:t>Who are the people I need to speak to, to get the answers I need for my data analysis?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What key data sources are required</a:t>
            </a:r>
            <a:r>
              <a:rPr b="0" lang="en-AU"/>
              <a:t>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AU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r>
              <a:t/>
            </a:r>
            <a:endParaRPr b="0" i="0" sz="81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2933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2933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801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801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801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802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802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kaggle.com/kaushil268/disease-prediction-using-machine-lear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2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data sources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1" lang="en-AU" sz="1070"/>
              <a:t>Diagnosis continues to be one of the trickiest steps of treating patients, and can create wildly different outcomes for patients based on the </a:t>
            </a:r>
            <a:r>
              <a:rPr b="1" lang="en-AU" sz="1070"/>
              <a:t>interpretation</a:t>
            </a:r>
            <a:r>
              <a:rPr b="1" lang="en-AU" sz="1070"/>
              <a:t> and accuracy of individual physicians. Creating an accurate machine learning model that presents a ranking of the most likely diseases a patient may be suffering with can streamline the diagnosis process and create more uniform, better patient outcomes.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b="1" lang="en-AU" sz="1071"/>
              <a:t>I will seek to build a machine learning model to classify a set of 41 diseases based on the presence or absence of 132 diverse symptoms. The successful model should have &gt;95% accuracy, and I will also seek to include a feature that presents the “next alternative” diagnosis to account for any inaccuracies in the model and give the patient and physician a chance to use their reasoning and experience to make final diagnosis conclusions.</a:t>
            </a:r>
            <a:endParaRPr b="1" i="0" sz="107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lang="en-AU" sz="1071"/>
              <a:t>This model will apply only to the 41 diseases included in our data set, and will only be useable when the </a:t>
            </a:r>
            <a:r>
              <a:rPr lang="en-AU" sz="1071"/>
              <a:t>presence</a:t>
            </a:r>
            <a:r>
              <a:rPr lang="en-AU" sz="1071"/>
              <a:t> or </a:t>
            </a:r>
            <a:r>
              <a:rPr lang="en-AU" sz="1071"/>
              <a:t>absence</a:t>
            </a:r>
            <a:r>
              <a:rPr lang="en-AU" sz="1071"/>
              <a:t> of each of the 132 symptoms has been accounted for in each patient’s case.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1" lang="en-AU" sz="1070"/>
              <a:t>41 diseases is a limited number in the scope of all possible diseases, which may hinder useability by physicians.</a:t>
            </a:r>
            <a:endParaRPr b="1" sz="107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t/>
            </a:r>
            <a:endParaRPr b="1" sz="107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1" lang="en-AU" sz="1070"/>
              <a:t>Assessing 132 individual symptoms in all patients will be time-consuming and may turn off some </a:t>
            </a:r>
            <a:r>
              <a:rPr b="1" lang="en-AU" sz="1070"/>
              <a:t>patients</a:t>
            </a:r>
            <a:r>
              <a:rPr b="1" lang="en-AU" sz="1070"/>
              <a:t> and physicians.</a:t>
            </a:r>
            <a:endParaRPr b="1" sz="1070"/>
          </a:p>
        </p:txBody>
      </p:sp>
      <p:sp>
        <p:nvSpPr>
          <p:cNvPr id="38" name="Google Shape;38;p1"/>
          <p:cNvSpPr txBox="1"/>
          <p:nvPr/>
        </p:nvSpPr>
        <p:spPr>
          <a:xfrm>
            <a:off x="4597225" y="5051700"/>
            <a:ext cx="4324500" cy="12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1" lang="en-AU" sz="1070"/>
              <a:t>Data is sourced from Kaggle at: </a:t>
            </a:r>
            <a:r>
              <a:rPr b="1" lang="en-AU" sz="1070" u="sng">
                <a:solidFill>
                  <a:schemeClr val="hlink"/>
                </a:solidFill>
                <a:hlinkClick r:id="rId3"/>
              </a:rPr>
              <a:t>https://www.kaggle.com/kaushil268/disease-prediction-using-machine-learning</a:t>
            </a:r>
            <a:endParaRPr b="1" sz="107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t/>
            </a:r>
            <a:endParaRPr b="1" sz="107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lang="en-AU" sz="1070"/>
              <a:t>There are distinct training and test sets. The training set has 120 instances of each diagnosis, and the test set tests for accurate </a:t>
            </a:r>
            <a:r>
              <a:rPr lang="en-AU" sz="1070"/>
              <a:t>classification</a:t>
            </a:r>
            <a:r>
              <a:rPr lang="en-AU" sz="1070"/>
              <a:t> of each disease in the training set.</a:t>
            </a:r>
            <a:endParaRPr sz="1070"/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fmla="val 53513" name="adj1"/>
              <a:gd fmla="val 6588" name="adj2"/>
            </a:avLst>
          </a:prstGeom>
          <a:solidFill>
            <a:srgbClr val="FEF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/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lang="en-AU" sz="1071"/>
              <a:t>Myself - for the purpose of creating a Capstone Data Science project from beginning to end</a:t>
            </a:r>
            <a:endParaRPr sz="107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t/>
            </a:r>
            <a:endParaRPr sz="107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lang="en-AU" sz="1071"/>
              <a:t>My mentor  - Kenneth Gil-Pasquel, who will offer feedback and direction on this project as I work through it</a:t>
            </a:r>
            <a:endParaRPr sz="107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t/>
            </a:r>
            <a:endParaRPr sz="1071"/>
          </a:p>
        </p:txBody>
      </p:sp>
      <p:sp>
        <p:nvSpPr>
          <p:cNvPr id="48" name="Google Shape;48;p1"/>
          <p:cNvSpPr txBox="1"/>
          <p:nvPr/>
        </p:nvSpPr>
        <p:spPr>
          <a:xfrm>
            <a:off x="184149" y="540900"/>
            <a:ext cx="76626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Can we build a machine learning model to accurately (&gt;95%) classify 41 diseases based on the presence or absence of 132 symptoms in a presenting patient?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</dc:creator>
</cp:coreProperties>
</file>