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51" r:id="rId3"/>
    <p:sldId id="34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22B2E-77A3-4DBB-B60D-0228C811A52F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386CC-2675-40D0-9C5B-1763952CD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868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92D72-4F1D-4DC0-85D8-E9800C7EDD26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A727D-00E6-444E-B4FF-32B1CF848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68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36275-9451-4046-80F5-7B16B7576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89EF00-FFF2-4C7D-8718-3DB6B6E41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0BC08E-5385-4A9E-B807-0F8088B8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E74811-FFB8-46F2-865F-DF1C6DC4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00FA76-649A-4219-8CA1-8A4E384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88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ED885-9B95-49D9-85A3-FD13A98C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14E55A-6768-4343-A3D6-D8A391209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AA99FC-5998-4874-A0BC-3DE5C7147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0EBA05-F3B7-4639-8056-A893A81F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C45CCE-FEAA-4B98-937A-3693E00F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310A82-716A-4D9A-BFC5-0BEC7BA3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57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01ACD-F9AE-434E-BD31-6EBE9DBD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3283CE-4788-498C-A403-BB0CA01C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48F7C1-C5EF-4A4D-B1C8-D0446A09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5CBFAC-931E-496F-98D0-1FD55B20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469BF-C066-42C1-AD60-EE0A497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4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D8115E-8E3E-4AFA-9745-76E40426A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5B1384-36CD-457B-947D-A19D1CF4E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C3083C-981C-498E-91E1-F13DCF88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AE679C-FD27-4E3A-A5EA-75BC4793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3E70D-3ED8-4A78-AD10-4559E0F8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40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66A4FD16-7A60-460F-A1C4-7BF97E5B8D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30947" y="83648"/>
            <a:ext cx="3661200" cy="1584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圖片版面配置區 6">
            <a:extLst>
              <a:ext uri="{FF2B5EF4-FFF2-40B4-BE49-F238E27FC236}">
                <a16:creationId xmlns:a16="http://schemas.microsoft.com/office/drawing/2014/main" id="{3DCDFA3C-3316-421B-9AE1-A10DCCB6BD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30947" y="1779683"/>
            <a:ext cx="3661200" cy="1584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>
            <a:extLst>
              <a:ext uri="{FF2B5EF4-FFF2-40B4-BE49-F238E27FC236}">
                <a16:creationId xmlns:a16="http://schemas.microsoft.com/office/drawing/2014/main" id="{950A97FA-9C6F-4F6D-9387-F57517C77E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30947" y="3475719"/>
            <a:ext cx="3661200" cy="1584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>
            <a:extLst>
              <a:ext uri="{FF2B5EF4-FFF2-40B4-BE49-F238E27FC236}">
                <a16:creationId xmlns:a16="http://schemas.microsoft.com/office/drawing/2014/main" id="{24C3BBE0-6E4D-40E9-AF57-7098D98608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30947" y="5171755"/>
            <a:ext cx="3661200" cy="1584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6">
            <a:extLst>
              <a:ext uri="{FF2B5EF4-FFF2-40B4-BE49-F238E27FC236}">
                <a16:creationId xmlns:a16="http://schemas.microsoft.com/office/drawing/2014/main" id="{B1B802DF-5BB9-49B2-9F4C-6C53C788F2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22285" y="83648"/>
            <a:ext cx="3661200" cy="1584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2" name="圖片版面配置區 6">
            <a:extLst>
              <a:ext uri="{FF2B5EF4-FFF2-40B4-BE49-F238E27FC236}">
                <a16:creationId xmlns:a16="http://schemas.microsoft.com/office/drawing/2014/main" id="{76A60563-6821-46C7-83C5-700DF81E89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2285" y="1779683"/>
            <a:ext cx="3661200" cy="1584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3" name="圖片版面配置區 6">
            <a:extLst>
              <a:ext uri="{FF2B5EF4-FFF2-40B4-BE49-F238E27FC236}">
                <a16:creationId xmlns:a16="http://schemas.microsoft.com/office/drawing/2014/main" id="{F5868E9E-4CB0-41B4-96F3-CE8AEC14548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22285" y="3475719"/>
            <a:ext cx="3661200" cy="1584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>
            <a:extLst>
              <a:ext uri="{FF2B5EF4-FFF2-40B4-BE49-F238E27FC236}">
                <a16:creationId xmlns:a16="http://schemas.microsoft.com/office/drawing/2014/main" id="{EEE324AB-6DE4-415F-95B1-5A68A05DE0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22285" y="5171755"/>
            <a:ext cx="3661200" cy="1584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B882E3C-B591-4BCD-8A57-0423BD8FCD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747682" y="6356350"/>
            <a:ext cx="1606118" cy="365125"/>
          </a:xfrm>
        </p:spPr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99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F5AA2-85F0-43E5-8AEC-241AF0F7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068A9C-4143-4B0B-ABD8-71325F92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AA7517-01B6-4630-8FAB-8B692484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98AFAA-E878-4C8D-9465-3FF4CF10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80D6AA-8A5C-4B11-A4C0-C2B5C7A4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18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088E5-EF85-43A4-9148-80787C0B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EB0C4C-1EAC-4738-92DC-E65AFD5D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A69830-8A31-4A04-A6D4-6B867FAB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4115F4-545D-4BD4-9C17-9ACE0ECC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DAB7BD-07FB-4985-9BBC-FD50B820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73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8B465-3A6E-41CB-9541-4C02C3EF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36C23-3422-4DD0-9677-A17EF69BB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B181D0-EB3B-4AA9-892C-00FD9013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BC8ABA-B590-4D27-B078-E1407B89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6B5C89-3C74-4E41-BD4A-00EDD759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9FBB9-02AD-4C6A-B962-95EB6AB6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84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CFF52-2C84-4B37-A2CA-B00F96A5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4E0B38-2A96-4A94-B95B-1C787714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63EE8-AC3A-4F58-B7E4-C4471A8A5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0B0C16-EF20-48DE-8E6E-55DD62921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5CE64B-199D-40C4-80D3-71AEF4F0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AA07A7-BD5A-4954-9F5E-805719A5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218A2E-4A80-4EBB-AA38-C7F989A1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606029-B0C0-435D-ABF1-F0A20144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3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582D6-4BFE-46C2-8A63-45CB4A75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5AA57A-4DA8-4859-8D03-87318495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A9ECF4-E2C4-4B16-8C76-6DB35780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A3286-9E22-4FD2-AA2C-06D156D4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1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C4C6EA-E7EA-4A08-B337-0EF0A146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A40F5F-4C89-42C2-9C4E-C07F2EEA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0A99E7-6A19-4B3B-B571-4A3B6E2A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BCF3C-5298-41D5-8EA8-52A2EE05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C52D5-755A-4022-BD7D-F00DA1281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666000-4D7A-402A-92EF-06C1B5B45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01E8B1-B881-4DE0-9490-8A83E426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301E96-6553-4962-8103-21D20962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36A192-DFD1-4EA2-81AA-8CF4AA04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2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437110-7512-4DD8-9930-F49AFC8C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4478BB-3ED9-422E-8244-4E5F81657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AFF64-C989-4DDC-82E2-450BF937C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58F2E-39AB-43C3-B6FE-B90B4C71C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75C8F3-D748-4AFD-AAD7-D42686A41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F5BDB-6F32-4A5A-A653-939B1F865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0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7FD7CAB-EDE0-48DA-8168-0F6FDD32F223}"/>
              </a:ext>
            </a:extLst>
          </p:cNvPr>
          <p:cNvSpPr txBox="1"/>
          <p:nvPr/>
        </p:nvSpPr>
        <p:spPr>
          <a:xfrm>
            <a:off x="3408783" y="2459504"/>
            <a:ext cx="5374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2020</a:t>
            </a:r>
            <a:br>
              <a:rPr lang="en-US" altLang="zh-TW" sz="6000" dirty="0"/>
            </a:br>
            <a:r>
              <a:rPr lang="en-US" altLang="zh-TW" sz="6000" dirty="0"/>
              <a:t>Title</a:t>
            </a:r>
            <a:endParaRPr lang="zh-TW" altLang="en-US" sz="6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3F856BC-0FE4-4D5B-A76F-11AA8A31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92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片版面配置區 1">
            <a:extLst>
              <a:ext uri="{FF2B5EF4-FFF2-40B4-BE49-F238E27FC236}">
                <a16:creationId xmlns:a16="http://schemas.microsoft.com/office/drawing/2014/main" id="{77611274-BCD8-4083-BB4B-361BFEE731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A4A826-D496-43E2-BDF6-9C8E9DF53B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7BCC206F-3B91-4DEC-A4E2-60728E7B0C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FC0EEFCF-F96D-41F0-BE00-8475657906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5E409C17-0BB1-4B98-A3F0-DB34904A85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049D49A9-CC19-4AAE-8D2E-31F93F64A6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383085A-C7C1-4638-9381-9CA9E19137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6804610E-94A1-44EB-84FE-38949A93FC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776830E-EA7C-4A11-885B-060A097C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" y="36646"/>
            <a:ext cx="1674888" cy="1567920"/>
          </a:xfrm>
          <a:prstGeom prst="rect">
            <a:avLst/>
          </a:prstGeom>
        </p:spPr>
      </p:pic>
      <p:sp>
        <p:nvSpPr>
          <p:cNvPr id="15" name="Google Shape;421;g5dcc999bd3_3_14">
            <a:extLst>
              <a:ext uri="{FF2B5EF4-FFF2-40B4-BE49-F238E27FC236}">
                <a16:creationId xmlns:a16="http://schemas.microsoft.com/office/drawing/2014/main" id="{45C710C0-0353-4E8C-AD9E-63917E3B853E}"/>
              </a:ext>
            </a:extLst>
          </p:cNvPr>
          <p:cNvSpPr txBox="1"/>
          <p:nvPr/>
        </p:nvSpPr>
        <p:spPr>
          <a:xfrm>
            <a:off x="5879665" y="3567432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</p:txBody>
      </p:sp>
      <p:sp>
        <p:nvSpPr>
          <p:cNvPr id="16" name="Google Shape;422;g5dcc999bd3_3_14">
            <a:extLst>
              <a:ext uri="{FF2B5EF4-FFF2-40B4-BE49-F238E27FC236}">
                <a16:creationId xmlns:a16="http://schemas.microsoft.com/office/drawing/2014/main" id="{F8AB2037-04E1-4D4A-B34C-9D9D599F6501}"/>
              </a:ext>
            </a:extLst>
          </p:cNvPr>
          <p:cNvSpPr txBox="1"/>
          <p:nvPr/>
        </p:nvSpPr>
        <p:spPr>
          <a:xfrm>
            <a:off x="2019622" y="218956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17" name="Google Shape;423;g5dcc999bd3_3_14">
            <a:extLst>
              <a:ext uri="{FF2B5EF4-FFF2-40B4-BE49-F238E27FC236}">
                <a16:creationId xmlns:a16="http://schemas.microsoft.com/office/drawing/2014/main" id="{8C2D1C99-58C1-4A25-9324-12DEF053A106}"/>
              </a:ext>
            </a:extLst>
          </p:cNvPr>
          <p:cNvSpPr txBox="1"/>
          <p:nvPr/>
        </p:nvSpPr>
        <p:spPr>
          <a:xfrm>
            <a:off x="2019622" y="1834595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18" name="Google Shape;424;g5dcc999bd3_3_14">
            <a:extLst>
              <a:ext uri="{FF2B5EF4-FFF2-40B4-BE49-F238E27FC236}">
                <a16:creationId xmlns:a16="http://schemas.microsoft.com/office/drawing/2014/main" id="{765D3526-D90F-4CB9-9C09-52B670A48019}"/>
              </a:ext>
            </a:extLst>
          </p:cNvPr>
          <p:cNvSpPr txBox="1"/>
          <p:nvPr/>
        </p:nvSpPr>
        <p:spPr>
          <a:xfrm>
            <a:off x="2019622" y="3567432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19" name="Google Shape;425;g5dcc999bd3_3_14">
            <a:extLst>
              <a:ext uri="{FF2B5EF4-FFF2-40B4-BE49-F238E27FC236}">
                <a16:creationId xmlns:a16="http://schemas.microsoft.com/office/drawing/2014/main" id="{684EF67A-850E-4F13-9A87-325CD3468ADF}"/>
              </a:ext>
            </a:extLst>
          </p:cNvPr>
          <p:cNvSpPr txBox="1"/>
          <p:nvPr/>
        </p:nvSpPr>
        <p:spPr>
          <a:xfrm>
            <a:off x="2019622" y="5231052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20" name="Google Shape;426;g5dcc999bd3_3_14">
            <a:extLst>
              <a:ext uri="{FF2B5EF4-FFF2-40B4-BE49-F238E27FC236}">
                <a16:creationId xmlns:a16="http://schemas.microsoft.com/office/drawing/2014/main" id="{29BC44B0-3CD8-4215-97A2-D8352906F1B9}"/>
              </a:ext>
            </a:extLst>
          </p:cNvPr>
          <p:cNvSpPr txBox="1"/>
          <p:nvPr/>
        </p:nvSpPr>
        <p:spPr>
          <a:xfrm>
            <a:off x="5879665" y="222759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000" b="1" dirty="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427;g5dcc999bd3_3_14">
            <a:extLst>
              <a:ext uri="{FF2B5EF4-FFF2-40B4-BE49-F238E27FC236}">
                <a16:creationId xmlns:a16="http://schemas.microsoft.com/office/drawing/2014/main" id="{78A4E0E6-D334-4FEC-9503-45519D2DAE4D}"/>
              </a:ext>
            </a:extLst>
          </p:cNvPr>
          <p:cNvSpPr txBox="1"/>
          <p:nvPr/>
        </p:nvSpPr>
        <p:spPr>
          <a:xfrm>
            <a:off x="5879665" y="1834595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dirty="0"/>
          </a:p>
        </p:txBody>
      </p:sp>
      <p:sp>
        <p:nvSpPr>
          <p:cNvPr id="22" name="Google Shape;421;g5dcc999bd3_3_14">
            <a:extLst>
              <a:ext uri="{FF2B5EF4-FFF2-40B4-BE49-F238E27FC236}">
                <a16:creationId xmlns:a16="http://schemas.microsoft.com/office/drawing/2014/main" id="{978DF273-C856-4D01-8BCD-42DDF4D725D5}"/>
              </a:ext>
            </a:extLst>
          </p:cNvPr>
          <p:cNvSpPr txBox="1"/>
          <p:nvPr/>
        </p:nvSpPr>
        <p:spPr>
          <a:xfrm>
            <a:off x="5879665" y="5231052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solidFill>
                  <a:srgbClr val="00FFFF"/>
                </a:solidFill>
                <a:latin typeface="Calibri"/>
                <a:cs typeface="Calibri"/>
                <a:sym typeface="Calibri"/>
              </a:rPr>
              <a:t>8</a:t>
            </a:r>
            <a:endParaRPr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6E5AB55-4067-4F33-8A24-784D138123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0F5BDB-6F32-4A5A-A653-939B1F865D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4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44">
            <a:extLst>
              <a:ext uri="{FF2B5EF4-FFF2-40B4-BE49-F238E27FC236}">
                <a16:creationId xmlns:a16="http://schemas.microsoft.com/office/drawing/2014/main" id="{AA11D596-FBCB-4208-8BB0-2350D302096F}"/>
              </a:ext>
            </a:extLst>
          </p:cNvPr>
          <p:cNvSpPr txBox="1"/>
          <p:nvPr/>
        </p:nvSpPr>
        <p:spPr>
          <a:xfrm>
            <a:off x="3408783" y="3013501"/>
            <a:ext cx="537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Thank you!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4682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16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Tzu-Ling Tseng</dc:creator>
  <cp:lastModifiedBy>Tzu-Ling Tseng</cp:lastModifiedBy>
  <cp:revision>57</cp:revision>
  <dcterms:created xsi:type="dcterms:W3CDTF">2019-10-07T15:30:14Z</dcterms:created>
  <dcterms:modified xsi:type="dcterms:W3CDTF">2020-05-20T05:42:43Z</dcterms:modified>
</cp:coreProperties>
</file>